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5" autoAdjust="0"/>
    <p:restoredTop sz="86409" autoAdjust="0"/>
  </p:normalViewPr>
  <p:slideViewPr>
    <p:cSldViewPr>
      <p:cViewPr varScale="1">
        <p:scale>
          <a:sx n="100" d="100"/>
          <a:sy n="100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96" y="21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07240"/>
        <c:axId val="95071184"/>
      </c:barChart>
      <c:catAx>
        <c:axId val="41707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071184"/>
        <c:crosses val="autoZero"/>
        <c:auto val="1"/>
        <c:lblAlgn val="ctr"/>
        <c:lblOffset val="100"/>
        <c:noMultiLvlLbl val="0"/>
      </c:catAx>
      <c:valAx>
        <c:axId val="95071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70724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14808"/>
        <c:axId val="93642832"/>
      </c:barChart>
      <c:catAx>
        <c:axId val="41714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642832"/>
        <c:crosses val="autoZero"/>
        <c:auto val="1"/>
        <c:lblAlgn val="ctr"/>
        <c:lblOffset val="100"/>
        <c:noMultiLvlLbl val="0"/>
      </c:catAx>
      <c:valAx>
        <c:axId val="93642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714808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11/3/2015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619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11/3/2015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14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1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11/3/2015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76400"/>
            <a:ext cx="44196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advisor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 time, every time…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guaranteed!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15240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60608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2209800"/>
                <a:gridCol w="2209800"/>
                <a:gridCol w="533400"/>
                <a:gridCol w="685800"/>
                <a:gridCol w="6096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Passengers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Transfers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441-XW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Luxury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</a:t>
                      </a:r>
                      <a:r>
                        <a:rPr lang="en-US" baseline="0" dirty="0" smtClean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 110oA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Pinnacle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991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ground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246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Corbel</vt:lpstr>
      <vt:lpstr>Wingdings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Guarantee</vt:lpstr>
      <vt:lpstr>Contact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Short, Edward</cp:lastModifiedBy>
  <cp:revision>64</cp:revision>
  <dcterms:created xsi:type="dcterms:W3CDTF">2005-11-17T21:23:56Z</dcterms:created>
  <dcterms:modified xsi:type="dcterms:W3CDTF">2015-11-03T13:21:31Z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