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5" r:id="rId10"/>
    <p:sldId id="266" r:id="rId11"/>
    <p:sldId id="269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6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5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4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179F-0ED3-468E-B3F1-F59945255584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784976" cy="5832648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Microbiology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Lab.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lecturer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Zainab farooq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shafeeq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 stain &amp; Acid fast stain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60839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3050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5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 that are not acid fast , termed non acid fast appear (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due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staining with methylene blue after they have been decolorized by the acid alcohol.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5760639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3323"/>
            <a:ext cx="8229600" cy="525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3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b="5321"/>
          <a:stretch/>
        </p:blipFill>
        <p:spPr>
          <a:xfrm>
            <a:off x="761132" y="1124745"/>
            <a:ext cx="7621736" cy="3959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971600" y="5301208"/>
            <a:ext cx="3168352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32040" y="5301208"/>
            <a:ext cx="3240360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 staining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Schaeffer-Fulton method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in genera such as Bacillus and Clostridium produce a quite resistant structure capable of surviving for long periods in an unfavorable environment and then giving rise to new bacterial cell.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structure is called an endospore since it develops within the bacterial cell.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and size of endospore vary with the species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>
          <a:xfrm>
            <a:off x="467544" y="332656"/>
            <a:ext cx="8280920" cy="5555526"/>
          </a:xfrm>
        </p:spPr>
      </p:pic>
    </p:spTree>
    <p:extLst>
      <p:ext uri="{BB962C8B-B14F-4D97-AF65-F5344CB8AC3E}">
        <p14:creationId xmlns:p14="http://schemas.microsoft.com/office/powerpoint/2010/main" val="12657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764704"/>
            <a:ext cx="8136904" cy="5688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 do not stain easily but , once stained they strongly resist decolorization 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endospore are stained with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malachite green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heat is used to provide stain penetratio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of the cell is then decolorized and counter stained a light red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safranin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" y="1052736"/>
            <a:ext cx="8409337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050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15390" r="4155" b="8124"/>
          <a:stretch/>
        </p:blipFill>
        <p:spPr>
          <a:xfrm>
            <a:off x="539552" y="476672"/>
            <a:ext cx="8280920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2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>
            <a:off x="3112981" y="548680"/>
            <a:ext cx="2880320" cy="2181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14509"/>
          <a:stretch/>
        </p:blipFill>
        <p:spPr>
          <a:xfrm>
            <a:off x="2123728" y="3068960"/>
            <a:ext cx="4862945" cy="2645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مستدير الزوايا 1"/>
          <p:cNvSpPr/>
          <p:nvPr/>
        </p:nvSpPr>
        <p:spPr>
          <a:xfrm>
            <a:off x="2411760" y="5949280"/>
            <a:ext cx="432048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subtilus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fast staining</a:t>
            </a:r>
          </a:p>
          <a:p>
            <a:pPr marL="0" lv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Ziehl-Neelson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stain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None/>
            </a:pPr>
            <a:r>
              <a:rPr lang="en-US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species of bacteria in the genera Mycobacteria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Nocardia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not readily stain with simple stain ,however these microorganisms can be stained by heating them with carbolfuchsin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drives the stain in to the cell once the microorganisms have taken up the carbolfuchsin , they are not easily decolorized by acid-alcohol and hence are termed acid fast 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acid fasten is due to the high lipid content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mycolic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acid) in the cell wall these microorganisms.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4"/>
          <a:stretch/>
        </p:blipFill>
        <p:spPr>
          <a:xfrm>
            <a:off x="1547664" y="548680"/>
            <a:ext cx="5976664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4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254</Words>
  <Application>Microsoft Office PowerPoint</Application>
  <PresentationFormat>عرض على الشاشة (3:4)‏</PresentationFormat>
  <Paragraphs>31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zainab</cp:lastModifiedBy>
  <cp:revision>24</cp:revision>
  <dcterms:created xsi:type="dcterms:W3CDTF">2017-10-22T05:50:19Z</dcterms:created>
  <dcterms:modified xsi:type="dcterms:W3CDTF">2017-10-22T15:42:47Z</dcterms:modified>
</cp:coreProperties>
</file>