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6" r:id="rId3"/>
    <p:sldId id="257" r:id="rId4"/>
    <p:sldId id="258" r:id="rId5"/>
    <p:sldId id="277" r:id="rId6"/>
    <p:sldId id="275" r:id="rId7"/>
    <p:sldId id="267" r:id="rId8"/>
    <p:sldId id="278" r:id="rId9"/>
    <p:sldId id="279" r:id="rId10"/>
    <p:sldId id="280" r:id="rId11"/>
    <p:sldId id="268" r:id="rId12"/>
    <p:sldId id="269" r:id="rId13"/>
    <p:sldId id="270" r:id="rId14"/>
    <p:sldId id="288" r:id="rId15"/>
    <p:sldId id="282" r:id="rId16"/>
    <p:sldId id="290" r:id="rId17"/>
    <p:sldId id="283" r:id="rId18"/>
    <p:sldId id="285" r:id="rId19"/>
    <p:sldId id="289" r:id="rId20"/>
    <p:sldId id="286" r:id="rId21"/>
    <p:sldId id="262" r:id="rId22"/>
    <p:sldId id="291" r:id="rId23"/>
    <p:sldId id="265" r:id="rId24"/>
    <p:sldId id="266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82" d="100"/>
          <a:sy n="82" d="100"/>
        </p:scale>
        <p:origin x="147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handoutMaster" Target="handoutMasters/handoutMaster1.xml" /><Relationship Id="rId30" Type="http://schemas.openxmlformats.org/officeDocument/2006/relationships/theme" Target="theme/theme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B5295A-D4B5-46E4-93F6-836733C3E981}" type="doc">
      <dgm:prSet loTypeId="urn:microsoft.com/office/officeart/2009/3/layout/SubStep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IQ"/>
        </a:p>
      </dgm:t>
    </dgm:pt>
    <dgm:pt modelId="{95FFC947-9CAA-408B-A7D1-0F2568ABBAE7}">
      <dgm:prSet phldrT="[Text]"/>
      <dgm:spPr/>
      <dgm:t>
        <a:bodyPr/>
        <a:lstStyle/>
        <a:p>
          <a:pPr rtl="1"/>
          <a:r>
            <a:rPr lang="en-US" dirty="0"/>
            <a:t>Hydrolyzed ASA</a:t>
          </a:r>
          <a:endParaRPr lang="ar-IQ" dirty="0"/>
        </a:p>
      </dgm:t>
    </dgm:pt>
    <dgm:pt modelId="{1CCAF1A5-9DD7-4D59-A680-8742EF9DE4BC}" type="parTrans" cxnId="{AF1B03DB-F55C-48D2-ADEF-1BA655FE6B41}">
      <dgm:prSet/>
      <dgm:spPr/>
      <dgm:t>
        <a:bodyPr/>
        <a:lstStyle/>
        <a:p>
          <a:pPr rtl="1"/>
          <a:endParaRPr lang="ar-IQ"/>
        </a:p>
      </dgm:t>
    </dgm:pt>
    <dgm:pt modelId="{2985DA5E-4A1B-43DB-9B64-3680D364B0C8}" type="sibTrans" cxnId="{AF1B03DB-F55C-48D2-ADEF-1BA655FE6B41}">
      <dgm:prSet/>
      <dgm:spPr/>
      <dgm:t>
        <a:bodyPr/>
        <a:lstStyle/>
        <a:p>
          <a:pPr rtl="1"/>
          <a:endParaRPr lang="ar-IQ"/>
        </a:p>
      </dgm:t>
    </dgm:pt>
    <dgm:pt modelId="{664D57FE-6E50-47D0-ADDF-D161C2F3ECEF}">
      <dgm:prSet phldrT="[Text]"/>
      <dgm:spPr/>
      <dgm:t>
        <a:bodyPr/>
        <a:lstStyle/>
        <a:p>
          <a:pPr rtl="1"/>
          <a:r>
            <a:rPr lang="en-US" dirty="0"/>
            <a:t>SA</a:t>
          </a:r>
          <a:endParaRPr lang="ar-IQ" dirty="0"/>
        </a:p>
      </dgm:t>
    </dgm:pt>
    <dgm:pt modelId="{958607FC-6AC2-43BF-8358-DB4D60D33DDD}" type="parTrans" cxnId="{038CDC0C-0674-4680-855C-B3AD9177509E}">
      <dgm:prSet/>
      <dgm:spPr/>
      <dgm:t>
        <a:bodyPr/>
        <a:lstStyle/>
        <a:p>
          <a:pPr rtl="1"/>
          <a:endParaRPr lang="ar-IQ"/>
        </a:p>
      </dgm:t>
    </dgm:pt>
    <dgm:pt modelId="{DC7A835F-52B0-4342-A812-5C00078398B6}" type="sibTrans" cxnId="{038CDC0C-0674-4680-855C-B3AD9177509E}">
      <dgm:prSet/>
      <dgm:spPr/>
      <dgm:t>
        <a:bodyPr/>
        <a:lstStyle/>
        <a:p>
          <a:pPr rtl="1"/>
          <a:endParaRPr lang="ar-IQ"/>
        </a:p>
      </dgm:t>
    </dgm:pt>
    <dgm:pt modelId="{E0345B11-99C1-4642-A06F-EDA20F360E80}">
      <dgm:prSet phldrT="[Text]"/>
      <dgm:spPr/>
      <dgm:t>
        <a:bodyPr/>
        <a:lstStyle/>
        <a:p>
          <a:pPr rtl="1"/>
          <a:r>
            <a:rPr lang="en-US" dirty="0"/>
            <a:t>AA</a:t>
          </a:r>
          <a:endParaRPr lang="ar-IQ" dirty="0"/>
        </a:p>
      </dgm:t>
    </dgm:pt>
    <dgm:pt modelId="{915139AD-3C03-4383-8F88-09123E0692C7}" type="parTrans" cxnId="{41F31612-DE0A-480A-A9E0-897F1E6691FD}">
      <dgm:prSet/>
      <dgm:spPr/>
      <dgm:t>
        <a:bodyPr/>
        <a:lstStyle/>
        <a:p>
          <a:pPr rtl="1"/>
          <a:endParaRPr lang="ar-IQ"/>
        </a:p>
      </dgm:t>
    </dgm:pt>
    <dgm:pt modelId="{1038FF90-0938-4180-84B9-6A6DB81F2605}" type="sibTrans" cxnId="{41F31612-DE0A-480A-A9E0-897F1E6691FD}">
      <dgm:prSet/>
      <dgm:spPr/>
      <dgm:t>
        <a:bodyPr/>
        <a:lstStyle/>
        <a:p>
          <a:pPr rtl="1"/>
          <a:endParaRPr lang="ar-IQ"/>
        </a:p>
      </dgm:t>
    </dgm:pt>
    <dgm:pt modelId="{A61F7EC6-AFB2-4945-8194-358078AFCA4D}">
      <dgm:prSet phldrT="[Text]"/>
      <dgm:spPr/>
      <dgm:t>
        <a:bodyPr/>
        <a:lstStyle/>
        <a:p>
          <a:pPr rtl="1"/>
          <a:r>
            <a:rPr lang="en-US" dirty="0"/>
            <a:t>Buffer</a:t>
          </a:r>
          <a:endParaRPr lang="ar-IQ" dirty="0"/>
        </a:p>
        <a:p>
          <a:pPr rtl="1"/>
          <a:endParaRPr lang="ar-IQ" dirty="0"/>
        </a:p>
      </dgm:t>
    </dgm:pt>
    <dgm:pt modelId="{49B7B4DA-96D2-4ADD-B318-B3D6F4B9D8B2}" type="parTrans" cxnId="{D443ADA1-A9E2-406B-86E3-CFF2D3A5FC82}">
      <dgm:prSet/>
      <dgm:spPr/>
      <dgm:t>
        <a:bodyPr/>
        <a:lstStyle/>
        <a:p>
          <a:pPr rtl="1"/>
          <a:endParaRPr lang="ar-IQ"/>
        </a:p>
      </dgm:t>
    </dgm:pt>
    <dgm:pt modelId="{FCDA9ADD-8E09-4C81-A15B-3C73DB81886D}" type="sibTrans" cxnId="{D443ADA1-A9E2-406B-86E3-CFF2D3A5FC82}">
      <dgm:prSet/>
      <dgm:spPr/>
      <dgm:t>
        <a:bodyPr/>
        <a:lstStyle/>
        <a:p>
          <a:pPr rtl="1"/>
          <a:endParaRPr lang="ar-IQ"/>
        </a:p>
      </dgm:t>
    </dgm:pt>
    <dgm:pt modelId="{E2217AE1-E17A-4486-AD5A-953EFECFFCC2}">
      <dgm:prSet/>
      <dgm:spPr/>
      <dgm:t>
        <a:bodyPr/>
        <a:lstStyle/>
        <a:p>
          <a:pPr rtl="1"/>
          <a:r>
            <a:rPr lang="en-US" dirty="0"/>
            <a:t>ASA</a:t>
          </a:r>
          <a:endParaRPr lang="ar-IQ" dirty="0"/>
        </a:p>
      </dgm:t>
    </dgm:pt>
    <dgm:pt modelId="{8E1E5158-6EE5-4364-80D2-939B83485274}" type="parTrans" cxnId="{0CAA168E-B129-4C7E-804B-A8C1C32C7675}">
      <dgm:prSet/>
      <dgm:spPr/>
      <dgm:t>
        <a:bodyPr/>
        <a:lstStyle/>
        <a:p>
          <a:pPr rtl="1"/>
          <a:endParaRPr lang="ar-IQ"/>
        </a:p>
      </dgm:t>
    </dgm:pt>
    <dgm:pt modelId="{C3EDD2B2-D9A9-4C83-A82F-0D813FEF1232}" type="sibTrans" cxnId="{0CAA168E-B129-4C7E-804B-A8C1C32C7675}">
      <dgm:prSet/>
      <dgm:spPr/>
      <dgm:t>
        <a:bodyPr/>
        <a:lstStyle/>
        <a:p>
          <a:pPr rtl="1"/>
          <a:endParaRPr lang="ar-IQ"/>
        </a:p>
      </dgm:t>
    </dgm:pt>
    <dgm:pt modelId="{74B5F941-EF94-4F96-A5D3-BFEEF38D8532}" type="pres">
      <dgm:prSet presAssocID="{AEB5295A-D4B5-46E4-93F6-836733C3E981}" presName="Name0" presStyleCnt="0">
        <dgm:presLayoutVars>
          <dgm:chMax val="7"/>
          <dgm:dir/>
          <dgm:animOne val="branch"/>
        </dgm:presLayoutVars>
      </dgm:prSet>
      <dgm:spPr/>
    </dgm:pt>
    <dgm:pt modelId="{E4AA8916-535E-483F-985A-1DB7750AE87D}" type="pres">
      <dgm:prSet presAssocID="{95FFC947-9CAA-408B-A7D1-0F2568ABBAE7}" presName="parTx1" presStyleLbl="node1" presStyleIdx="0" presStyleCnt="2"/>
      <dgm:spPr/>
    </dgm:pt>
    <dgm:pt modelId="{8ECD2D56-A1E9-4DD5-8CE4-3EDEE862A8BF}" type="pres">
      <dgm:prSet presAssocID="{95FFC947-9CAA-408B-A7D1-0F2568ABBAE7}" presName="spPre1" presStyleCnt="0"/>
      <dgm:spPr/>
    </dgm:pt>
    <dgm:pt modelId="{98759F0A-40CB-4559-9BB2-A44C23D0A5CE}" type="pres">
      <dgm:prSet presAssocID="{95FFC947-9CAA-408B-A7D1-0F2568ABBAE7}" presName="chLin1" presStyleCnt="0"/>
      <dgm:spPr/>
    </dgm:pt>
    <dgm:pt modelId="{37BEABBD-20B9-4B37-80C7-4752C4C8F62B}" type="pres">
      <dgm:prSet presAssocID="{958607FC-6AC2-43BF-8358-DB4D60D33DDD}" presName="Name11" presStyleLbl="parChTrans1D1" presStyleIdx="0" presStyleCnt="12"/>
      <dgm:spPr/>
    </dgm:pt>
    <dgm:pt modelId="{6C98CF60-EDAA-4D7C-BB32-76DC8C6E6C59}" type="pres">
      <dgm:prSet presAssocID="{958607FC-6AC2-43BF-8358-DB4D60D33DDD}" presName="Name31" presStyleLbl="parChTrans1D1" presStyleIdx="1" presStyleCnt="12"/>
      <dgm:spPr/>
    </dgm:pt>
    <dgm:pt modelId="{EE425FC1-130A-4AB3-921D-C962C703777B}" type="pres">
      <dgm:prSet presAssocID="{664D57FE-6E50-47D0-ADDF-D161C2F3ECEF}" presName="txAndLines1" presStyleCnt="0"/>
      <dgm:spPr/>
    </dgm:pt>
    <dgm:pt modelId="{92E4CB62-0CA0-4A9F-876D-CED726509183}" type="pres">
      <dgm:prSet presAssocID="{664D57FE-6E50-47D0-ADDF-D161C2F3ECEF}" presName="anchor1" presStyleCnt="0"/>
      <dgm:spPr/>
    </dgm:pt>
    <dgm:pt modelId="{D5319F0C-7777-43DE-BCC0-1E25B5D814A2}" type="pres">
      <dgm:prSet presAssocID="{664D57FE-6E50-47D0-ADDF-D161C2F3ECEF}" presName="backup1" presStyleCnt="0"/>
      <dgm:spPr/>
    </dgm:pt>
    <dgm:pt modelId="{5A5E8FDB-C2CE-493A-974F-A4B2749BCA56}" type="pres">
      <dgm:prSet presAssocID="{664D57FE-6E50-47D0-ADDF-D161C2F3ECEF}" presName="preLine1" presStyleLbl="parChTrans1D1" presStyleIdx="2" presStyleCnt="12"/>
      <dgm:spPr/>
    </dgm:pt>
    <dgm:pt modelId="{43E4DE56-5498-451E-BCAE-B5413D88D498}" type="pres">
      <dgm:prSet presAssocID="{664D57FE-6E50-47D0-ADDF-D161C2F3ECEF}" presName="desTx1" presStyleLbl="revTx" presStyleIdx="0" presStyleCnt="0">
        <dgm:presLayoutVars>
          <dgm:bulletEnabled val="1"/>
        </dgm:presLayoutVars>
      </dgm:prSet>
      <dgm:spPr/>
    </dgm:pt>
    <dgm:pt modelId="{07279AB9-C668-4DFF-81D1-8C070B14782A}" type="pres">
      <dgm:prSet presAssocID="{664D57FE-6E50-47D0-ADDF-D161C2F3ECEF}" presName="postLine1" presStyleLbl="parChTrans1D1" presStyleIdx="3" presStyleCnt="12"/>
      <dgm:spPr/>
    </dgm:pt>
    <dgm:pt modelId="{890B5156-7DBE-464D-8784-67E3FE8A6CAD}" type="pres">
      <dgm:prSet presAssocID="{915139AD-3C03-4383-8F88-09123E0692C7}" presName="Name11" presStyleLbl="parChTrans1D1" presStyleIdx="4" presStyleCnt="12"/>
      <dgm:spPr/>
    </dgm:pt>
    <dgm:pt modelId="{E2639563-BE06-4795-9D60-78AE46FC9FEF}" type="pres">
      <dgm:prSet presAssocID="{915139AD-3C03-4383-8F88-09123E0692C7}" presName="Name31" presStyleLbl="parChTrans1D1" presStyleIdx="5" presStyleCnt="12"/>
      <dgm:spPr/>
    </dgm:pt>
    <dgm:pt modelId="{A125D65B-90C9-494C-8BD7-60DC6B05DE1E}" type="pres">
      <dgm:prSet presAssocID="{E0345B11-99C1-4642-A06F-EDA20F360E80}" presName="txAndLines1" presStyleCnt="0"/>
      <dgm:spPr/>
    </dgm:pt>
    <dgm:pt modelId="{A31EE2CA-8568-4EDD-AE1C-42EF09354F9A}" type="pres">
      <dgm:prSet presAssocID="{E0345B11-99C1-4642-A06F-EDA20F360E80}" presName="anchor1" presStyleCnt="0"/>
      <dgm:spPr/>
    </dgm:pt>
    <dgm:pt modelId="{BB5C6136-8BB1-41E4-934C-9EC5F5B22BC1}" type="pres">
      <dgm:prSet presAssocID="{E0345B11-99C1-4642-A06F-EDA20F360E80}" presName="backup1" presStyleCnt="0"/>
      <dgm:spPr/>
    </dgm:pt>
    <dgm:pt modelId="{16EB357D-D3DF-41A4-99BB-906D3958A3AD}" type="pres">
      <dgm:prSet presAssocID="{E0345B11-99C1-4642-A06F-EDA20F360E80}" presName="preLine1" presStyleLbl="parChTrans1D1" presStyleIdx="6" presStyleCnt="12"/>
      <dgm:spPr/>
    </dgm:pt>
    <dgm:pt modelId="{A988FA81-218E-4530-A0F3-FA80BE4115EE}" type="pres">
      <dgm:prSet presAssocID="{E0345B11-99C1-4642-A06F-EDA20F360E80}" presName="desTx1" presStyleLbl="revTx" presStyleIdx="0" presStyleCnt="0">
        <dgm:presLayoutVars>
          <dgm:bulletEnabled val="1"/>
        </dgm:presLayoutVars>
      </dgm:prSet>
      <dgm:spPr/>
    </dgm:pt>
    <dgm:pt modelId="{2686419B-3C1C-42E3-89BC-770AE846B429}" type="pres">
      <dgm:prSet presAssocID="{E0345B11-99C1-4642-A06F-EDA20F360E80}" presName="postLine1" presStyleLbl="parChTrans1D1" presStyleIdx="7" presStyleCnt="12"/>
      <dgm:spPr/>
    </dgm:pt>
    <dgm:pt modelId="{8596CF03-0039-403B-A842-743BAB303E34}" type="pres">
      <dgm:prSet presAssocID="{49B7B4DA-96D2-4ADD-B318-B3D6F4B9D8B2}" presName="Name11" presStyleLbl="parChTrans1D1" presStyleIdx="8" presStyleCnt="12"/>
      <dgm:spPr/>
    </dgm:pt>
    <dgm:pt modelId="{3E198242-F47D-428D-AFA1-F417C90B948E}" type="pres">
      <dgm:prSet presAssocID="{49B7B4DA-96D2-4ADD-B318-B3D6F4B9D8B2}" presName="Name31" presStyleLbl="parChTrans1D1" presStyleIdx="9" presStyleCnt="12"/>
      <dgm:spPr/>
    </dgm:pt>
    <dgm:pt modelId="{46D15207-914C-490F-B262-E98782079A5F}" type="pres">
      <dgm:prSet presAssocID="{A61F7EC6-AFB2-4945-8194-358078AFCA4D}" presName="txAndLines1" presStyleCnt="0"/>
      <dgm:spPr/>
    </dgm:pt>
    <dgm:pt modelId="{8426BF3E-46FC-4D86-B660-978FE0764079}" type="pres">
      <dgm:prSet presAssocID="{A61F7EC6-AFB2-4945-8194-358078AFCA4D}" presName="anchor1" presStyleCnt="0"/>
      <dgm:spPr/>
    </dgm:pt>
    <dgm:pt modelId="{6FF13240-4245-493B-9057-B576048D25CB}" type="pres">
      <dgm:prSet presAssocID="{A61F7EC6-AFB2-4945-8194-358078AFCA4D}" presName="backup1" presStyleCnt="0"/>
      <dgm:spPr/>
    </dgm:pt>
    <dgm:pt modelId="{E2A57AD6-39E6-4669-837F-3D874CB459A3}" type="pres">
      <dgm:prSet presAssocID="{A61F7EC6-AFB2-4945-8194-358078AFCA4D}" presName="preLine1" presStyleLbl="parChTrans1D1" presStyleIdx="10" presStyleCnt="12"/>
      <dgm:spPr/>
    </dgm:pt>
    <dgm:pt modelId="{2612A594-6F74-4FE2-84D9-D1839E24E6B6}" type="pres">
      <dgm:prSet presAssocID="{A61F7EC6-AFB2-4945-8194-358078AFCA4D}" presName="desTx1" presStyleLbl="revTx" presStyleIdx="0" presStyleCnt="0">
        <dgm:presLayoutVars>
          <dgm:bulletEnabled val="1"/>
        </dgm:presLayoutVars>
      </dgm:prSet>
      <dgm:spPr/>
    </dgm:pt>
    <dgm:pt modelId="{DAC88DD5-5F9F-409B-888E-303C6756DD8B}" type="pres">
      <dgm:prSet presAssocID="{A61F7EC6-AFB2-4945-8194-358078AFCA4D}" presName="postLine1" presStyleLbl="parChTrans1D1" presStyleIdx="11" presStyleCnt="12"/>
      <dgm:spPr/>
    </dgm:pt>
    <dgm:pt modelId="{48203488-5644-405B-8526-588A52A98C88}" type="pres">
      <dgm:prSet presAssocID="{95FFC947-9CAA-408B-A7D1-0F2568ABBAE7}" presName="spPost1" presStyleCnt="0"/>
      <dgm:spPr/>
    </dgm:pt>
    <dgm:pt modelId="{B0312EE9-8A45-49EF-9807-558037425337}" type="pres">
      <dgm:prSet presAssocID="{E2217AE1-E17A-4486-AD5A-953EFECFFCC2}" presName="parTx2" presStyleLbl="node1" presStyleIdx="1" presStyleCnt="2"/>
      <dgm:spPr/>
    </dgm:pt>
  </dgm:ptLst>
  <dgm:cxnLst>
    <dgm:cxn modelId="{038CDC0C-0674-4680-855C-B3AD9177509E}" srcId="{95FFC947-9CAA-408B-A7D1-0F2568ABBAE7}" destId="{664D57FE-6E50-47D0-ADDF-D161C2F3ECEF}" srcOrd="0" destOrd="0" parTransId="{958607FC-6AC2-43BF-8358-DB4D60D33DDD}" sibTransId="{DC7A835F-52B0-4342-A812-5C00078398B6}"/>
    <dgm:cxn modelId="{41F31612-DE0A-480A-A9E0-897F1E6691FD}" srcId="{95FFC947-9CAA-408B-A7D1-0F2568ABBAE7}" destId="{E0345B11-99C1-4642-A06F-EDA20F360E80}" srcOrd="1" destOrd="0" parTransId="{915139AD-3C03-4383-8F88-09123E0692C7}" sibTransId="{1038FF90-0938-4180-84B9-6A6DB81F2605}"/>
    <dgm:cxn modelId="{086EC960-A105-478C-8351-8C66EA1D6CF7}" type="presOf" srcId="{E0345B11-99C1-4642-A06F-EDA20F360E80}" destId="{A988FA81-218E-4530-A0F3-FA80BE4115EE}" srcOrd="0" destOrd="0" presId="urn:microsoft.com/office/officeart/2009/3/layout/SubStepProcess"/>
    <dgm:cxn modelId="{68E25B42-7F63-47A2-B542-CB8AACD84278}" type="presOf" srcId="{A61F7EC6-AFB2-4945-8194-358078AFCA4D}" destId="{2612A594-6F74-4FE2-84D9-D1839E24E6B6}" srcOrd="0" destOrd="0" presId="urn:microsoft.com/office/officeart/2009/3/layout/SubStepProcess"/>
    <dgm:cxn modelId="{0CAA168E-B129-4C7E-804B-A8C1C32C7675}" srcId="{AEB5295A-D4B5-46E4-93F6-836733C3E981}" destId="{E2217AE1-E17A-4486-AD5A-953EFECFFCC2}" srcOrd="1" destOrd="0" parTransId="{8E1E5158-6EE5-4364-80D2-939B83485274}" sibTransId="{C3EDD2B2-D9A9-4C83-A82F-0D813FEF1232}"/>
    <dgm:cxn modelId="{D443ADA1-A9E2-406B-86E3-CFF2D3A5FC82}" srcId="{95FFC947-9CAA-408B-A7D1-0F2568ABBAE7}" destId="{A61F7EC6-AFB2-4945-8194-358078AFCA4D}" srcOrd="2" destOrd="0" parTransId="{49B7B4DA-96D2-4ADD-B318-B3D6F4B9D8B2}" sibTransId="{FCDA9ADD-8E09-4C81-A15B-3C73DB81886D}"/>
    <dgm:cxn modelId="{C0AD6FD7-79C7-4090-87CA-61C80DCFE971}" type="presOf" srcId="{664D57FE-6E50-47D0-ADDF-D161C2F3ECEF}" destId="{43E4DE56-5498-451E-BCAE-B5413D88D498}" srcOrd="0" destOrd="0" presId="urn:microsoft.com/office/officeart/2009/3/layout/SubStepProcess"/>
    <dgm:cxn modelId="{AF1B03DB-F55C-48D2-ADEF-1BA655FE6B41}" srcId="{AEB5295A-D4B5-46E4-93F6-836733C3E981}" destId="{95FFC947-9CAA-408B-A7D1-0F2568ABBAE7}" srcOrd="0" destOrd="0" parTransId="{1CCAF1A5-9DD7-4D59-A680-8742EF9DE4BC}" sibTransId="{2985DA5E-4A1B-43DB-9B64-3680D364B0C8}"/>
    <dgm:cxn modelId="{FADE49ED-7242-4740-94B0-85B667F67403}" type="presOf" srcId="{AEB5295A-D4B5-46E4-93F6-836733C3E981}" destId="{74B5F941-EF94-4F96-A5D3-BFEEF38D8532}" srcOrd="0" destOrd="0" presId="urn:microsoft.com/office/officeart/2009/3/layout/SubStepProcess"/>
    <dgm:cxn modelId="{EE8358ED-6AF0-4E4D-BBA4-763D25B7AB52}" type="presOf" srcId="{E2217AE1-E17A-4486-AD5A-953EFECFFCC2}" destId="{B0312EE9-8A45-49EF-9807-558037425337}" srcOrd="0" destOrd="0" presId="urn:microsoft.com/office/officeart/2009/3/layout/SubStepProcess"/>
    <dgm:cxn modelId="{AD4594F8-D262-441F-9A72-232825902273}" type="presOf" srcId="{95FFC947-9CAA-408B-A7D1-0F2568ABBAE7}" destId="{E4AA8916-535E-483F-985A-1DB7750AE87D}" srcOrd="0" destOrd="0" presId="urn:microsoft.com/office/officeart/2009/3/layout/SubStepProcess"/>
    <dgm:cxn modelId="{35EF8764-A5EB-4B7D-8DBA-DC64D568F84A}" type="presParOf" srcId="{74B5F941-EF94-4F96-A5D3-BFEEF38D8532}" destId="{E4AA8916-535E-483F-985A-1DB7750AE87D}" srcOrd="0" destOrd="0" presId="urn:microsoft.com/office/officeart/2009/3/layout/SubStepProcess"/>
    <dgm:cxn modelId="{5EA75876-03FC-4749-A196-77196A2246AA}" type="presParOf" srcId="{74B5F941-EF94-4F96-A5D3-BFEEF38D8532}" destId="{8ECD2D56-A1E9-4DD5-8CE4-3EDEE862A8BF}" srcOrd="1" destOrd="0" presId="urn:microsoft.com/office/officeart/2009/3/layout/SubStepProcess"/>
    <dgm:cxn modelId="{47DAE6B7-46F2-4F0E-9F36-D9ADB04E7D6F}" type="presParOf" srcId="{74B5F941-EF94-4F96-A5D3-BFEEF38D8532}" destId="{98759F0A-40CB-4559-9BB2-A44C23D0A5CE}" srcOrd="2" destOrd="0" presId="urn:microsoft.com/office/officeart/2009/3/layout/SubStepProcess"/>
    <dgm:cxn modelId="{A4E02030-651B-4FE4-A4A0-BC1EBF28E526}" type="presParOf" srcId="{98759F0A-40CB-4559-9BB2-A44C23D0A5CE}" destId="{37BEABBD-20B9-4B37-80C7-4752C4C8F62B}" srcOrd="0" destOrd="0" presId="urn:microsoft.com/office/officeart/2009/3/layout/SubStepProcess"/>
    <dgm:cxn modelId="{73F45A0B-B85C-436F-AAB1-C8E247D1D830}" type="presParOf" srcId="{98759F0A-40CB-4559-9BB2-A44C23D0A5CE}" destId="{6C98CF60-EDAA-4D7C-BB32-76DC8C6E6C59}" srcOrd="1" destOrd="0" presId="urn:microsoft.com/office/officeart/2009/3/layout/SubStepProcess"/>
    <dgm:cxn modelId="{13783B2A-9E45-41F5-87C6-E058BAD02F32}" type="presParOf" srcId="{98759F0A-40CB-4559-9BB2-A44C23D0A5CE}" destId="{EE425FC1-130A-4AB3-921D-C962C703777B}" srcOrd="2" destOrd="0" presId="urn:microsoft.com/office/officeart/2009/3/layout/SubStepProcess"/>
    <dgm:cxn modelId="{0F1A22A4-7FEB-43B0-AFFC-189283D09994}" type="presParOf" srcId="{EE425FC1-130A-4AB3-921D-C962C703777B}" destId="{92E4CB62-0CA0-4A9F-876D-CED726509183}" srcOrd="0" destOrd="0" presId="urn:microsoft.com/office/officeart/2009/3/layout/SubStepProcess"/>
    <dgm:cxn modelId="{B0AFA3AB-9080-4945-AB68-35F97969CA16}" type="presParOf" srcId="{EE425FC1-130A-4AB3-921D-C962C703777B}" destId="{D5319F0C-7777-43DE-BCC0-1E25B5D814A2}" srcOrd="1" destOrd="0" presId="urn:microsoft.com/office/officeart/2009/3/layout/SubStepProcess"/>
    <dgm:cxn modelId="{2E6E1FFA-B2A2-4EBA-ACC0-98B45CA15DD3}" type="presParOf" srcId="{EE425FC1-130A-4AB3-921D-C962C703777B}" destId="{5A5E8FDB-C2CE-493A-974F-A4B2749BCA56}" srcOrd="2" destOrd="0" presId="urn:microsoft.com/office/officeart/2009/3/layout/SubStepProcess"/>
    <dgm:cxn modelId="{20D0DD5F-6FD7-4A79-899D-F4E4AE58B177}" type="presParOf" srcId="{EE425FC1-130A-4AB3-921D-C962C703777B}" destId="{43E4DE56-5498-451E-BCAE-B5413D88D498}" srcOrd="3" destOrd="0" presId="urn:microsoft.com/office/officeart/2009/3/layout/SubStepProcess"/>
    <dgm:cxn modelId="{B6C79D89-ABB2-4085-90A9-B3B8479BE4E7}" type="presParOf" srcId="{EE425FC1-130A-4AB3-921D-C962C703777B}" destId="{07279AB9-C668-4DFF-81D1-8C070B14782A}" srcOrd="4" destOrd="0" presId="urn:microsoft.com/office/officeart/2009/3/layout/SubStepProcess"/>
    <dgm:cxn modelId="{4F7E27B0-ECE2-4E89-8049-DE48842B11D3}" type="presParOf" srcId="{98759F0A-40CB-4559-9BB2-A44C23D0A5CE}" destId="{890B5156-7DBE-464D-8784-67E3FE8A6CAD}" srcOrd="3" destOrd="0" presId="urn:microsoft.com/office/officeart/2009/3/layout/SubStepProcess"/>
    <dgm:cxn modelId="{AE729102-438D-4626-A299-9A7E3C526300}" type="presParOf" srcId="{98759F0A-40CB-4559-9BB2-A44C23D0A5CE}" destId="{E2639563-BE06-4795-9D60-78AE46FC9FEF}" srcOrd="4" destOrd="0" presId="urn:microsoft.com/office/officeart/2009/3/layout/SubStepProcess"/>
    <dgm:cxn modelId="{579AEF2B-700B-4280-A705-C627100DB573}" type="presParOf" srcId="{98759F0A-40CB-4559-9BB2-A44C23D0A5CE}" destId="{A125D65B-90C9-494C-8BD7-60DC6B05DE1E}" srcOrd="5" destOrd="0" presId="urn:microsoft.com/office/officeart/2009/3/layout/SubStepProcess"/>
    <dgm:cxn modelId="{F4E73497-BF7D-4DAB-B16C-867F917103F3}" type="presParOf" srcId="{A125D65B-90C9-494C-8BD7-60DC6B05DE1E}" destId="{A31EE2CA-8568-4EDD-AE1C-42EF09354F9A}" srcOrd="0" destOrd="0" presId="urn:microsoft.com/office/officeart/2009/3/layout/SubStepProcess"/>
    <dgm:cxn modelId="{E24AACA7-A217-4416-A9F0-918AFFE9C20E}" type="presParOf" srcId="{A125D65B-90C9-494C-8BD7-60DC6B05DE1E}" destId="{BB5C6136-8BB1-41E4-934C-9EC5F5B22BC1}" srcOrd="1" destOrd="0" presId="urn:microsoft.com/office/officeart/2009/3/layout/SubStepProcess"/>
    <dgm:cxn modelId="{BAEEF20B-AE6B-4D63-B5A4-258AF00A0ECE}" type="presParOf" srcId="{A125D65B-90C9-494C-8BD7-60DC6B05DE1E}" destId="{16EB357D-D3DF-41A4-99BB-906D3958A3AD}" srcOrd="2" destOrd="0" presId="urn:microsoft.com/office/officeart/2009/3/layout/SubStepProcess"/>
    <dgm:cxn modelId="{91FFB2B9-8CC8-4853-B083-5D9C4B377C4C}" type="presParOf" srcId="{A125D65B-90C9-494C-8BD7-60DC6B05DE1E}" destId="{A988FA81-218E-4530-A0F3-FA80BE4115EE}" srcOrd="3" destOrd="0" presId="urn:microsoft.com/office/officeart/2009/3/layout/SubStepProcess"/>
    <dgm:cxn modelId="{174DA512-F35B-4E17-B2F4-4272DD0097A7}" type="presParOf" srcId="{A125D65B-90C9-494C-8BD7-60DC6B05DE1E}" destId="{2686419B-3C1C-42E3-89BC-770AE846B429}" srcOrd="4" destOrd="0" presId="urn:microsoft.com/office/officeart/2009/3/layout/SubStepProcess"/>
    <dgm:cxn modelId="{4FED4C77-C426-4753-80C7-21772A577921}" type="presParOf" srcId="{98759F0A-40CB-4559-9BB2-A44C23D0A5CE}" destId="{8596CF03-0039-403B-A842-743BAB303E34}" srcOrd="6" destOrd="0" presId="urn:microsoft.com/office/officeart/2009/3/layout/SubStepProcess"/>
    <dgm:cxn modelId="{AAAF1A42-A3CF-408E-B1F2-D5E5536C6B58}" type="presParOf" srcId="{98759F0A-40CB-4559-9BB2-A44C23D0A5CE}" destId="{3E198242-F47D-428D-AFA1-F417C90B948E}" srcOrd="7" destOrd="0" presId="urn:microsoft.com/office/officeart/2009/3/layout/SubStepProcess"/>
    <dgm:cxn modelId="{16557084-BF19-46C2-B01F-324321CC4ABE}" type="presParOf" srcId="{98759F0A-40CB-4559-9BB2-A44C23D0A5CE}" destId="{46D15207-914C-490F-B262-E98782079A5F}" srcOrd="8" destOrd="0" presId="urn:microsoft.com/office/officeart/2009/3/layout/SubStepProcess"/>
    <dgm:cxn modelId="{E442CEC2-DFEA-4490-BEF1-B14F297D5BC5}" type="presParOf" srcId="{46D15207-914C-490F-B262-E98782079A5F}" destId="{8426BF3E-46FC-4D86-B660-978FE0764079}" srcOrd="0" destOrd="0" presId="urn:microsoft.com/office/officeart/2009/3/layout/SubStepProcess"/>
    <dgm:cxn modelId="{0FC808D3-DBF1-40A8-A7E8-E64F82AA3FCF}" type="presParOf" srcId="{46D15207-914C-490F-B262-E98782079A5F}" destId="{6FF13240-4245-493B-9057-B576048D25CB}" srcOrd="1" destOrd="0" presId="urn:microsoft.com/office/officeart/2009/3/layout/SubStepProcess"/>
    <dgm:cxn modelId="{B161F979-8B0D-43B5-B7A0-7A49EB809684}" type="presParOf" srcId="{46D15207-914C-490F-B262-E98782079A5F}" destId="{E2A57AD6-39E6-4669-837F-3D874CB459A3}" srcOrd="2" destOrd="0" presId="urn:microsoft.com/office/officeart/2009/3/layout/SubStepProcess"/>
    <dgm:cxn modelId="{2EDD5652-AD99-4C42-9737-D62E8F5D8772}" type="presParOf" srcId="{46D15207-914C-490F-B262-E98782079A5F}" destId="{2612A594-6F74-4FE2-84D9-D1839E24E6B6}" srcOrd="3" destOrd="0" presId="urn:microsoft.com/office/officeart/2009/3/layout/SubStepProcess"/>
    <dgm:cxn modelId="{46D986FD-1381-4730-B759-9E32C4371565}" type="presParOf" srcId="{46D15207-914C-490F-B262-E98782079A5F}" destId="{DAC88DD5-5F9F-409B-888E-303C6756DD8B}" srcOrd="4" destOrd="0" presId="urn:microsoft.com/office/officeart/2009/3/layout/SubStepProcess"/>
    <dgm:cxn modelId="{D5F067E1-E335-4768-A691-D75E2DA4B97F}" type="presParOf" srcId="{74B5F941-EF94-4F96-A5D3-BFEEF38D8532}" destId="{48203488-5644-405B-8526-588A52A98C88}" srcOrd="3" destOrd="0" presId="urn:microsoft.com/office/officeart/2009/3/layout/SubStepProcess"/>
    <dgm:cxn modelId="{9537F9E3-5BCE-44DD-8073-7479CE8B6E8B}" type="presParOf" srcId="{74B5F941-EF94-4F96-A5D3-BFEEF38D8532}" destId="{B0312EE9-8A45-49EF-9807-558037425337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01BA86-3A12-4465-8F3E-F7BD2412A00D}" type="doc">
      <dgm:prSet loTypeId="urn:microsoft.com/office/officeart/2005/8/layout/arrow5" loCatId="process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pPr rtl="1"/>
          <a:endParaRPr lang="ar-IQ"/>
        </a:p>
      </dgm:t>
    </dgm:pt>
    <dgm:pt modelId="{7B0E02D7-D93F-487E-BA81-3ACB04E4E390}">
      <dgm:prSet phldrT="[Text]"/>
      <dgm:spPr/>
      <dgm:t>
        <a:bodyPr/>
        <a:lstStyle/>
        <a:p>
          <a:pPr rtl="1"/>
          <a:r>
            <a:rPr lang="en-US" dirty="0"/>
            <a:t>ASA</a:t>
          </a:r>
          <a:endParaRPr lang="ar-IQ" dirty="0"/>
        </a:p>
      </dgm:t>
    </dgm:pt>
    <dgm:pt modelId="{2057F4A5-F489-43BB-B12B-C7C6E346D257}" type="parTrans" cxnId="{DCAC8E50-230E-4D41-9F5B-F588A5F82A69}">
      <dgm:prSet/>
      <dgm:spPr/>
      <dgm:t>
        <a:bodyPr/>
        <a:lstStyle/>
        <a:p>
          <a:pPr rtl="1"/>
          <a:endParaRPr lang="ar-IQ"/>
        </a:p>
      </dgm:t>
    </dgm:pt>
    <dgm:pt modelId="{5D4484B8-059A-4EA9-99D2-986882FEDF3D}" type="sibTrans" cxnId="{DCAC8E50-230E-4D41-9F5B-F588A5F82A69}">
      <dgm:prSet/>
      <dgm:spPr/>
      <dgm:t>
        <a:bodyPr/>
        <a:lstStyle/>
        <a:p>
          <a:pPr rtl="1"/>
          <a:endParaRPr lang="ar-IQ"/>
        </a:p>
      </dgm:t>
    </dgm:pt>
    <dgm:pt modelId="{9D2F8A59-6E83-4D3A-87D8-A402E47EE01A}">
      <dgm:prSet phldrT="[Text]"/>
      <dgm:spPr/>
      <dgm:t>
        <a:bodyPr/>
        <a:lstStyle/>
        <a:p>
          <a:pPr rtl="1"/>
          <a:r>
            <a:rPr lang="en-US" dirty="0"/>
            <a:t>SA</a:t>
          </a:r>
          <a:endParaRPr lang="ar-IQ" dirty="0"/>
        </a:p>
      </dgm:t>
    </dgm:pt>
    <dgm:pt modelId="{BB6B2B54-E210-46B4-BF5A-C3694DD2E4B3}" type="parTrans" cxnId="{B926118F-D36B-4E31-97E7-D92BD59F2013}">
      <dgm:prSet/>
      <dgm:spPr/>
      <dgm:t>
        <a:bodyPr/>
        <a:lstStyle/>
        <a:p>
          <a:pPr rtl="1"/>
          <a:endParaRPr lang="ar-IQ"/>
        </a:p>
      </dgm:t>
    </dgm:pt>
    <dgm:pt modelId="{88BFDF50-9BCC-4AAE-81E4-39D84CCD940B}" type="sibTrans" cxnId="{B926118F-D36B-4E31-97E7-D92BD59F2013}">
      <dgm:prSet/>
      <dgm:spPr/>
      <dgm:t>
        <a:bodyPr/>
        <a:lstStyle/>
        <a:p>
          <a:pPr rtl="1"/>
          <a:endParaRPr lang="ar-IQ"/>
        </a:p>
      </dgm:t>
    </dgm:pt>
    <dgm:pt modelId="{662A44BE-1E38-42E1-9E94-401F27182601}" type="pres">
      <dgm:prSet presAssocID="{8801BA86-3A12-4465-8F3E-F7BD2412A00D}" presName="diagram" presStyleCnt="0">
        <dgm:presLayoutVars>
          <dgm:dir/>
          <dgm:resizeHandles val="exact"/>
        </dgm:presLayoutVars>
      </dgm:prSet>
      <dgm:spPr/>
    </dgm:pt>
    <dgm:pt modelId="{85237CD8-21EC-48AE-8A93-D4A68A05BE21}" type="pres">
      <dgm:prSet presAssocID="{7B0E02D7-D93F-487E-BA81-3ACB04E4E390}" presName="arrow" presStyleLbl="node1" presStyleIdx="0" presStyleCnt="2" custAng="5400000" custScaleX="92273" custScaleY="93668">
        <dgm:presLayoutVars>
          <dgm:bulletEnabled val="1"/>
        </dgm:presLayoutVars>
      </dgm:prSet>
      <dgm:spPr/>
    </dgm:pt>
    <dgm:pt modelId="{5F4F343F-0262-4D54-A4EB-635FE10D49B2}" type="pres">
      <dgm:prSet presAssocID="{9D2F8A59-6E83-4D3A-87D8-A402E47EE01A}" presName="arrow" presStyleLbl="node1" presStyleIdx="1" presStyleCnt="2" custAng="5400000">
        <dgm:presLayoutVars>
          <dgm:bulletEnabled val="1"/>
        </dgm:presLayoutVars>
      </dgm:prSet>
      <dgm:spPr/>
    </dgm:pt>
  </dgm:ptLst>
  <dgm:cxnLst>
    <dgm:cxn modelId="{17A80F27-BF31-43D5-9246-DFF6DBDE0C1A}" type="presOf" srcId="{7B0E02D7-D93F-487E-BA81-3ACB04E4E390}" destId="{85237CD8-21EC-48AE-8A93-D4A68A05BE21}" srcOrd="0" destOrd="0" presId="urn:microsoft.com/office/officeart/2005/8/layout/arrow5"/>
    <dgm:cxn modelId="{DCAC8E50-230E-4D41-9F5B-F588A5F82A69}" srcId="{8801BA86-3A12-4465-8F3E-F7BD2412A00D}" destId="{7B0E02D7-D93F-487E-BA81-3ACB04E4E390}" srcOrd="0" destOrd="0" parTransId="{2057F4A5-F489-43BB-B12B-C7C6E346D257}" sibTransId="{5D4484B8-059A-4EA9-99D2-986882FEDF3D}"/>
    <dgm:cxn modelId="{75F9227E-F0F9-43E9-85A0-59432C7D51A4}" type="presOf" srcId="{8801BA86-3A12-4465-8F3E-F7BD2412A00D}" destId="{662A44BE-1E38-42E1-9E94-401F27182601}" srcOrd="0" destOrd="0" presId="urn:microsoft.com/office/officeart/2005/8/layout/arrow5"/>
    <dgm:cxn modelId="{B926118F-D36B-4E31-97E7-D92BD59F2013}" srcId="{8801BA86-3A12-4465-8F3E-F7BD2412A00D}" destId="{9D2F8A59-6E83-4D3A-87D8-A402E47EE01A}" srcOrd="1" destOrd="0" parTransId="{BB6B2B54-E210-46B4-BF5A-C3694DD2E4B3}" sibTransId="{88BFDF50-9BCC-4AAE-81E4-39D84CCD940B}"/>
    <dgm:cxn modelId="{B2FA41C9-A091-4F75-B694-1899654FB0ED}" type="presOf" srcId="{9D2F8A59-6E83-4D3A-87D8-A402E47EE01A}" destId="{5F4F343F-0262-4D54-A4EB-635FE10D49B2}" srcOrd="0" destOrd="0" presId="urn:microsoft.com/office/officeart/2005/8/layout/arrow5"/>
    <dgm:cxn modelId="{BE0AEAF0-1367-42B9-AC09-43805FFFD161}" type="presParOf" srcId="{662A44BE-1E38-42E1-9E94-401F27182601}" destId="{85237CD8-21EC-48AE-8A93-D4A68A05BE21}" srcOrd="0" destOrd="0" presId="urn:microsoft.com/office/officeart/2005/8/layout/arrow5"/>
    <dgm:cxn modelId="{2AE9FA10-2492-4C90-AAA2-991E0D042670}" type="presParOf" srcId="{662A44BE-1E38-42E1-9E94-401F27182601}" destId="{5F4F343F-0262-4D54-A4EB-635FE10D49B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5D3D11-76B4-4A1D-8773-2B1EC47C49EA}" type="doc">
      <dgm:prSet loTypeId="urn:microsoft.com/office/officeart/2005/8/layout/chevron2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rtl="1"/>
          <a:endParaRPr lang="ar-IQ"/>
        </a:p>
      </dgm:t>
    </dgm:pt>
    <dgm:pt modelId="{1AD02BC9-E389-4D3B-90B4-0BAAEBDE6A2D}">
      <dgm:prSet phldrT="[Text]"/>
      <dgm:spPr/>
      <dgm:t>
        <a:bodyPr/>
        <a:lstStyle/>
        <a:p>
          <a:pPr rtl="1"/>
          <a:r>
            <a:rPr lang="en-US" dirty="0"/>
            <a:t>1</a:t>
          </a:r>
          <a:endParaRPr lang="ar-IQ" dirty="0"/>
        </a:p>
      </dgm:t>
    </dgm:pt>
    <dgm:pt modelId="{6512CF86-65FC-4FD8-AED8-E017980C8F96}" type="parTrans" cxnId="{6D5D99FE-93BE-426D-B2B8-BF238EA6C211}">
      <dgm:prSet/>
      <dgm:spPr/>
      <dgm:t>
        <a:bodyPr/>
        <a:lstStyle/>
        <a:p>
          <a:pPr rtl="1"/>
          <a:endParaRPr lang="ar-IQ"/>
        </a:p>
      </dgm:t>
    </dgm:pt>
    <dgm:pt modelId="{1D98C442-3999-4F4D-AC49-CC05E4EC384F}" type="sibTrans" cxnId="{6D5D99FE-93BE-426D-B2B8-BF238EA6C211}">
      <dgm:prSet/>
      <dgm:spPr/>
      <dgm:t>
        <a:bodyPr/>
        <a:lstStyle/>
        <a:p>
          <a:pPr rtl="1"/>
          <a:endParaRPr lang="ar-IQ"/>
        </a:p>
      </dgm:t>
    </dgm:pt>
    <dgm:pt modelId="{B8D2CD49-5D6E-4631-9860-B0727B7B7FEE}">
      <dgm:prSet phldrT="[Text]"/>
      <dgm:spPr/>
      <dgm:t>
        <a:bodyPr/>
        <a:lstStyle/>
        <a:p>
          <a:pPr rtl="0"/>
          <a:endParaRPr lang="ar-IQ" dirty="0"/>
        </a:p>
      </dgm:t>
    </dgm:pt>
    <dgm:pt modelId="{AA4B7D67-73CE-49D5-B08C-CC6127957C6A}" type="parTrans" cxnId="{7C3C3FCC-84C9-4133-ADB8-4C53D7DD2C4E}">
      <dgm:prSet/>
      <dgm:spPr/>
      <dgm:t>
        <a:bodyPr/>
        <a:lstStyle/>
        <a:p>
          <a:pPr rtl="1"/>
          <a:endParaRPr lang="ar-IQ"/>
        </a:p>
      </dgm:t>
    </dgm:pt>
    <dgm:pt modelId="{2199567E-FC30-4946-A60B-41CF6AF492FD}" type="sibTrans" cxnId="{7C3C3FCC-84C9-4133-ADB8-4C53D7DD2C4E}">
      <dgm:prSet/>
      <dgm:spPr/>
      <dgm:t>
        <a:bodyPr/>
        <a:lstStyle/>
        <a:p>
          <a:pPr rtl="1"/>
          <a:endParaRPr lang="ar-IQ"/>
        </a:p>
      </dgm:t>
    </dgm:pt>
    <dgm:pt modelId="{4E4B5E48-5012-46B8-A4EA-70421AA7D5C7}">
      <dgm:prSet phldrT="[Text]"/>
      <dgm:spPr/>
      <dgm:t>
        <a:bodyPr/>
        <a:lstStyle/>
        <a:p>
          <a:pPr rtl="0"/>
          <a:r>
            <a:rPr lang="en-US" dirty="0"/>
            <a:t>take the Log, or Ln for each calculated conc. </a:t>
          </a:r>
          <a:endParaRPr lang="ar-IQ" dirty="0"/>
        </a:p>
      </dgm:t>
    </dgm:pt>
    <dgm:pt modelId="{CCE58471-AC9A-4ED2-90C9-9BF5E841F299}" type="parTrans" cxnId="{70E5E68C-56D7-469A-AFBF-7E6F61E758CC}">
      <dgm:prSet/>
      <dgm:spPr/>
      <dgm:t>
        <a:bodyPr/>
        <a:lstStyle/>
        <a:p>
          <a:pPr rtl="1"/>
          <a:endParaRPr lang="ar-IQ"/>
        </a:p>
      </dgm:t>
    </dgm:pt>
    <dgm:pt modelId="{6F5C5C32-95E8-4568-AE62-CE8F30BB9E55}" type="sibTrans" cxnId="{70E5E68C-56D7-469A-AFBF-7E6F61E758CC}">
      <dgm:prSet/>
      <dgm:spPr/>
      <dgm:t>
        <a:bodyPr/>
        <a:lstStyle/>
        <a:p>
          <a:pPr rtl="1"/>
          <a:endParaRPr lang="ar-IQ"/>
        </a:p>
      </dgm:t>
    </dgm:pt>
    <dgm:pt modelId="{5A4ABA23-4FF3-4222-8E6D-B3D39A448BAF}">
      <dgm:prSet phldrT="[Text]"/>
      <dgm:spPr/>
      <dgm:t>
        <a:bodyPr/>
        <a:lstStyle/>
        <a:p>
          <a:pPr rtl="1"/>
          <a:r>
            <a:rPr lang="en-US" dirty="0"/>
            <a:t>2</a:t>
          </a:r>
          <a:endParaRPr lang="ar-IQ" dirty="0"/>
        </a:p>
      </dgm:t>
    </dgm:pt>
    <dgm:pt modelId="{FFF438B0-EC4E-4303-9B41-48658E69D983}" type="parTrans" cxnId="{62D24016-D5D4-4747-83A9-51C4F8656388}">
      <dgm:prSet/>
      <dgm:spPr/>
      <dgm:t>
        <a:bodyPr/>
        <a:lstStyle/>
        <a:p>
          <a:pPr rtl="1"/>
          <a:endParaRPr lang="ar-IQ"/>
        </a:p>
      </dgm:t>
    </dgm:pt>
    <dgm:pt modelId="{38200A9F-7041-460E-8123-8CE4F67FF024}" type="sibTrans" cxnId="{62D24016-D5D4-4747-83A9-51C4F8656388}">
      <dgm:prSet/>
      <dgm:spPr/>
      <dgm:t>
        <a:bodyPr/>
        <a:lstStyle/>
        <a:p>
          <a:pPr rtl="1"/>
          <a:endParaRPr lang="ar-IQ"/>
        </a:p>
      </dgm:t>
    </dgm:pt>
    <dgm:pt modelId="{8A35919F-65B9-4109-9117-769A012AFA8F}">
      <dgm:prSet phldrT="[Text]"/>
      <dgm:spPr/>
      <dgm:t>
        <a:bodyPr/>
        <a:lstStyle/>
        <a:p>
          <a:pPr rtl="0"/>
          <a:r>
            <a:rPr lang="en-US" dirty="0"/>
            <a:t>Plot the log/ ln of conc.  against time in min for each temp. </a:t>
          </a:r>
          <a:endParaRPr lang="ar-IQ" dirty="0"/>
        </a:p>
      </dgm:t>
    </dgm:pt>
    <dgm:pt modelId="{94493476-7083-4E8C-AFD8-4BEE0AF2AD4C}" type="parTrans" cxnId="{9F0D6F2C-AB68-478B-B4D2-03AEAABD23ED}">
      <dgm:prSet/>
      <dgm:spPr/>
      <dgm:t>
        <a:bodyPr/>
        <a:lstStyle/>
        <a:p>
          <a:pPr rtl="1"/>
          <a:endParaRPr lang="ar-IQ"/>
        </a:p>
      </dgm:t>
    </dgm:pt>
    <dgm:pt modelId="{14A6CB59-E6AB-43FC-9480-7E798A2BF41B}" type="sibTrans" cxnId="{9F0D6F2C-AB68-478B-B4D2-03AEAABD23ED}">
      <dgm:prSet/>
      <dgm:spPr/>
      <dgm:t>
        <a:bodyPr/>
        <a:lstStyle/>
        <a:p>
          <a:pPr rtl="1"/>
          <a:endParaRPr lang="ar-IQ"/>
        </a:p>
      </dgm:t>
    </dgm:pt>
    <dgm:pt modelId="{D0C903BD-025F-4650-8D92-3998D95BB020}">
      <dgm:prSet phldrT="[Text]"/>
      <dgm:spPr/>
      <dgm:t>
        <a:bodyPr/>
        <a:lstStyle/>
        <a:p>
          <a:pPr rtl="0"/>
          <a:r>
            <a:rPr lang="en-US" dirty="0"/>
            <a:t>You will have 3 plots </a:t>
          </a:r>
          <a:endParaRPr lang="ar-IQ" dirty="0"/>
        </a:p>
      </dgm:t>
    </dgm:pt>
    <dgm:pt modelId="{E5938EE2-230D-4EAB-800A-6A8D3D476450}" type="parTrans" cxnId="{379FB23C-23CE-4EC4-9BDA-029B6871E592}">
      <dgm:prSet/>
      <dgm:spPr/>
      <dgm:t>
        <a:bodyPr/>
        <a:lstStyle/>
        <a:p>
          <a:pPr rtl="1"/>
          <a:endParaRPr lang="ar-IQ"/>
        </a:p>
      </dgm:t>
    </dgm:pt>
    <dgm:pt modelId="{15B2325C-C0C0-4185-9CB1-0220637F7026}" type="sibTrans" cxnId="{379FB23C-23CE-4EC4-9BDA-029B6871E592}">
      <dgm:prSet/>
      <dgm:spPr/>
      <dgm:t>
        <a:bodyPr/>
        <a:lstStyle/>
        <a:p>
          <a:pPr rtl="1"/>
          <a:endParaRPr lang="ar-IQ"/>
        </a:p>
      </dgm:t>
    </dgm:pt>
    <dgm:pt modelId="{2B1FCC01-A83E-4CA4-89FD-3281F82358B4}">
      <dgm:prSet phldrT="[Text]"/>
      <dgm:spPr/>
      <dgm:t>
        <a:bodyPr/>
        <a:lstStyle/>
        <a:p>
          <a:pPr rtl="1"/>
          <a:r>
            <a:rPr lang="en-US" dirty="0"/>
            <a:t>3</a:t>
          </a:r>
          <a:endParaRPr lang="ar-IQ" dirty="0"/>
        </a:p>
      </dgm:t>
    </dgm:pt>
    <dgm:pt modelId="{1685A595-77C9-4C8B-A209-FBF018D533B9}" type="parTrans" cxnId="{60892169-D4FD-4649-9B99-A7C7D4769B53}">
      <dgm:prSet/>
      <dgm:spPr/>
      <dgm:t>
        <a:bodyPr/>
        <a:lstStyle/>
        <a:p>
          <a:pPr rtl="1"/>
          <a:endParaRPr lang="ar-IQ"/>
        </a:p>
      </dgm:t>
    </dgm:pt>
    <dgm:pt modelId="{A815FCC0-8ECB-4A18-8918-FBF104011172}" type="sibTrans" cxnId="{60892169-D4FD-4649-9B99-A7C7D4769B53}">
      <dgm:prSet/>
      <dgm:spPr/>
      <dgm:t>
        <a:bodyPr/>
        <a:lstStyle/>
        <a:p>
          <a:pPr rtl="1"/>
          <a:endParaRPr lang="ar-IQ"/>
        </a:p>
      </dgm:t>
    </dgm:pt>
    <dgm:pt modelId="{D76149A3-0512-405E-B0E7-37E61A76A375}">
      <dgm:prSet phldrT="[Text]"/>
      <dgm:spPr/>
      <dgm:t>
        <a:bodyPr/>
        <a:lstStyle/>
        <a:p>
          <a:pPr rtl="0"/>
          <a:r>
            <a:rPr lang="en-US" dirty="0"/>
            <a:t>calculate K for each temp  , from the equation </a:t>
          </a:r>
          <a:endParaRPr lang="ar-IQ" dirty="0"/>
        </a:p>
      </dgm:t>
    </dgm:pt>
    <dgm:pt modelId="{C860D907-D236-47B7-8D3B-DB2A77122B98}" type="parTrans" cxnId="{187EE1EB-89ED-45CE-8AB4-3698A5531A2B}">
      <dgm:prSet/>
      <dgm:spPr/>
      <dgm:t>
        <a:bodyPr/>
        <a:lstStyle/>
        <a:p>
          <a:pPr rtl="1"/>
          <a:endParaRPr lang="ar-IQ"/>
        </a:p>
      </dgm:t>
    </dgm:pt>
    <dgm:pt modelId="{84923AEC-B01E-445F-9B3D-2E0F40C8B834}" type="sibTrans" cxnId="{187EE1EB-89ED-45CE-8AB4-3698A5531A2B}">
      <dgm:prSet/>
      <dgm:spPr/>
      <dgm:t>
        <a:bodyPr/>
        <a:lstStyle/>
        <a:p>
          <a:pPr rtl="1"/>
          <a:endParaRPr lang="ar-IQ"/>
        </a:p>
      </dgm:t>
    </dgm:pt>
    <dgm:pt modelId="{648D7F98-52C7-4251-B11D-519E0BA34863}">
      <dgm:prSet/>
      <dgm:spPr/>
      <dgm:t>
        <a:bodyPr/>
        <a:lstStyle/>
        <a:p>
          <a:pPr rtl="1"/>
          <a:r>
            <a:rPr lang="en-US" dirty="0"/>
            <a:t>4</a:t>
          </a:r>
          <a:endParaRPr lang="ar-IQ" dirty="0"/>
        </a:p>
      </dgm:t>
    </dgm:pt>
    <dgm:pt modelId="{E4DD263D-8DC5-4190-909D-27A3B724D76D}" type="parTrans" cxnId="{8B756AFC-69A6-4FA3-9A7E-AB42041A201B}">
      <dgm:prSet/>
      <dgm:spPr/>
      <dgm:t>
        <a:bodyPr/>
        <a:lstStyle/>
        <a:p>
          <a:pPr rtl="1"/>
          <a:endParaRPr lang="ar-IQ"/>
        </a:p>
      </dgm:t>
    </dgm:pt>
    <dgm:pt modelId="{8F996FE0-96DF-4650-89C7-CDBA32980A42}" type="sibTrans" cxnId="{8B756AFC-69A6-4FA3-9A7E-AB42041A201B}">
      <dgm:prSet/>
      <dgm:spPr/>
      <dgm:t>
        <a:bodyPr/>
        <a:lstStyle/>
        <a:p>
          <a:pPr rtl="1"/>
          <a:endParaRPr lang="ar-IQ"/>
        </a:p>
      </dgm:t>
    </dgm:pt>
    <dgm:pt modelId="{2FF2B567-C4D8-43B7-801F-BEDD9B67CCA5}">
      <dgm:prSet/>
      <dgm:spPr/>
      <dgm:t>
        <a:bodyPr/>
        <a:lstStyle/>
        <a:p>
          <a:pPr rtl="0"/>
          <a:r>
            <a:rPr lang="en-US" dirty="0"/>
            <a:t>take log K and plot 1/𝑇  </a:t>
          </a:r>
          <a:endParaRPr lang="ar-IQ" dirty="0"/>
        </a:p>
      </dgm:t>
    </dgm:pt>
    <dgm:pt modelId="{66DCC093-2C4F-46A3-8727-046313FF76A1}" type="parTrans" cxnId="{C6D7CBBC-E1BC-4F62-A2AD-33D7D43650AE}">
      <dgm:prSet/>
      <dgm:spPr/>
      <dgm:t>
        <a:bodyPr/>
        <a:lstStyle/>
        <a:p>
          <a:pPr rtl="1"/>
          <a:endParaRPr lang="ar-IQ"/>
        </a:p>
      </dgm:t>
    </dgm:pt>
    <dgm:pt modelId="{39472504-9E4C-48F8-B79C-DA0505DF586E}" type="sibTrans" cxnId="{C6D7CBBC-E1BC-4F62-A2AD-33D7D43650AE}">
      <dgm:prSet/>
      <dgm:spPr/>
      <dgm:t>
        <a:bodyPr/>
        <a:lstStyle/>
        <a:p>
          <a:pPr rtl="1"/>
          <a:endParaRPr lang="ar-IQ"/>
        </a:p>
      </dgm:t>
    </dgm:pt>
    <dgm:pt modelId="{3668E5A0-09E7-4579-9E9E-EDF52C1D7583}">
      <dgm:prSet/>
      <dgm:spPr/>
      <dgm:t>
        <a:bodyPr/>
        <a:lstStyle/>
        <a:p>
          <a:pPr rtl="0"/>
          <a:r>
            <a:rPr lang="en-US" dirty="0"/>
            <a:t>(draw Arrhenius plot ) to find K at 25  ℃.</a:t>
          </a:r>
        </a:p>
      </dgm:t>
    </dgm:pt>
    <dgm:pt modelId="{59173535-4EFC-4269-A467-BE8381BD18C5}" type="parTrans" cxnId="{7DBC33A7-7196-4F3A-B748-5681B6DD4046}">
      <dgm:prSet/>
      <dgm:spPr/>
      <dgm:t>
        <a:bodyPr/>
        <a:lstStyle/>
        <a:p>
          <a:pPr rtl="1"/>
          <a:endParaRPr lang="ar-IQ"/>
        </a:p>
      </dgm:t>
    </dgm:pt>
    <dgm:pt modelId="{9520E543-E2C2-4DD5-9E7B-9CB4D6374026}" type="sibTrans" cxnId="{7DBC33A7-7196-4F3A-B748-5681B6DD4046}">
      <dgm:prSet/>
      <dgm:spPr/>
      <dgm:t>
        <a:bodyPr/>
        <a:lstStyle/>
        <a:p>
          <a:pPr rtl="1"/>
          <a:endParaRPr lang="ar-IQ"/>
        </a:p>
      </dgm:t>
    </dgm:pt>
    <dgm:pt modelId="{7CA8BA5E-E0A9-4C51-8F2E-A4DCE840F75B}" type="pres">
      <dgm:prSet presAssocID="{6A5D3D11-76B4-4A1D-8773-2B1EC47C49EA}" presName="linearFlow" presStyleCnt="0">
        <dgm:presLayoutVars>
          <dgm:dir/>
          <dgm:animLvl val="lvl"/>
          <dgm:resizeHandles val="exact"/>
        </dgm:presLayoutVars>
      </dgm:prSet>
      <dgm:spPr/>
    </dgm:pt>
    <dgm:pt modelId="{E2E13DD8-64A5-43A4-ADAB-892C4F8F8B85}" type="pres">
      <dgm:prSet presAssocID="{1AD02BC9-E389-4D3B-90B4-0BAAEBDE6A2D}" presName="composite" presStyleCnt="0"/>
      <dgm:spPr/>
    </dgm:pt>
    <dgm:pt modelId="{D468DE52-3747-4495-A007-6B3AD38CF492}" type="pres">
      <dgm:prSet presAssocID="{1AD02BC9-E389-4D3B-90B4-0BAAEBDE6A2D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D1AF7567-C640-42F3-A5F8-A32F2286D68F}" type="pres">
      <dgm:prSet presAssocID="{1AD02BC9-E389-4D3B-90B4-0BAAEBDE6A2D}" presName="descendantText" presStyleLbl="alignAcc1" presStyleIdx="0" presStyleCnt="4">
        <dgm:presLayoutVars>
          <dgm:bulletEnabled val="1"/>
        </dgm:presLayoutVars>
      </dgm:prSet>
      <dgm:spPr/>
    </dgm:pt>
    <dgm:pt modelId="{FDF7DB4C-F18D-463B-B33A-ED9599C75AFE}" type="pres">
      <dgm:prSet presAssocID="{1D98C442-3999-4F4D-AC49-CC05E4EC384F}" presName="sp" presStyleCnt="0"/>
      <dgm:spPr/>
    </dgm:pt>
    <dgm:pt modelId="{4C945E07-C60B-4A38-98F3-52B2A197AD0B}" type="pres">
      <dgm:prSet presAssocID="{5A4ABA23-4FF3-4222-8E6D-B3D39A448BAF}" presName="composite" presStyleCnt="0"/>
      <dgm:spPr/>
    </dgm:pt>
    <dgm:pt modelId="{49114056-2BCC-4F3F-8F5E-BD9A8D4794C3}" type="pres">
      <dgm:prSet presAssocID="{5A4ABA23-4FF3-4222-8E6D-B3D39A448BA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ED22864-228C-43E8-93AB-A08E33937EDF}" type="pres">
      <dgm:prSet presAssocID="{5A4ABA23-4FF3-4222-8E6D-B3D39A448BAF}" presName="descendantText" presStyleLbl="alignAcc1" presStyleIdx="1" presStyleCnt="4">
        <dgm:presLayoutVars>
          <dgm:bulletEnabled val="1"/>
        </dgm:presLayoutVars>
      </dgm:prSet>
      <dgm:spPr/>
    </dgm:pt>
    <dgm:pt modelId="{96D6D5D3-C6E7-42A7-B75E-AE5E7717663F}" type="pres">
      <dgm:prSet presAssocID="{38200A9F-7041-460E-8123-8CE4F67FF024}" presName="sp" presStyleCnt="0"/>
      <dgm:spPr/>
    </dgm:pt>
    <dgm:pt modelId="{93C7E266-7678-4F75-BE5E-CCE292933C40}" type="pres">
      <dgm:prSet presAssocID="{2B1FCC01-A83E-4CA4-89FD-3281F82358B4}" presName="composite" presStyleCnt="0"/>
      <dgm:spPr/>
    </dgm:pt>
    <dgm:pt modelId="{0822FCE1-D7C3-4CF8-A5B5-7D9E3D666DB6}" type="pres">
      <dgm:prSet presAssocID="{2B1FCC01-A83E-4CA4-89FD-3281F82358B4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5A20F57D-6EAF-4AFC-B8B2-CF5CA993DE7F}" type="pres">
      <dgm:prSet presAssocID="{2B1FCC01-A83E-4CA4-89FD-3281F82358B4}" presName="descendantText" presStyleLbl="alignAcc1" presStyleIdx="2" presStyleCnt="4">
        <dgm:presLayoutVars>
          <dgm:bulletEnabled val="1"/>
        </dgm:presLayoutVars>
      </dgm:prSet>
      <dgm:spPr/>
    </dgm:pt>
    <dgm:pt modelId="{B49BE686-BE1A-431B-8B96-AF5FF48BA526}" type="pres">
      <dgm:prSet presAssocID="{A815FCC0-8ECB-4A18-8918-FBF104011172}" presName="sp" presStyleCnt="0"/>
      <dgm:spPr/>
    </dgm:pt>
    <dgm:pt modelId="{8FC73A9E-C7FC-4003-82F5-0EB56E891AD0}" type="pres">
      <dgm:prSet presAssocID="{648D7F98-52C7-4251-B11D-519E0BA34863}" presName="composite" presStyleCnt="0"/>
      <dgm:spPr/>
    </dgm:pt>
    <dgm:pt modelId="{5740313E-837A-4D8A-939C-E20146B28B6C}" type="pres">
      <dgm:prSet presAssocID="{648D7F98-52C7-4251-B11D-519E0BA34863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99EDBCE-F1AE-496A-AD7F-474AD8BDC363}" type="pres">
      <dgm:prSet presAssocID="{648D7F98-52C7-4251-B11D-519E0BA34863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4833D90C-0FA5-411A-8F53-01C20388E256}" type="presOf" srcId="{4E4B5E48-5012-46B8-A4EA-70421AA7D5C7}" destId="{D1AF7567-C640-42F3-A5F8-A32F2286D68F}" srcOrd="0" destOrd="1" presId="urn:microsoft.com/office/officeart/2005/8/layout/chevron2"/>
    <dgm:cxn modelId="{62D24016-D5D4-4747-83A9-51C4F8656388}" srcId="{6A5D3D11-76B4-4A1D-8773-2B1EC47C49EA}" destId="{5A4ABA23-4FF3-4222-8E6D-B3D39A448BAF}" srcOrd="1" destOrd="0" parTransId="{FFF438B0-EC4E-4303-9B41-48658E69D983}" sibTransId="{38200A9F-7041-460E-8123-8CE4F67FF024}"/>
    <dgm:cxn modelId="{27E44819-AD57-4810-A560-C39291BA072B}" type="presOf" srcId="{D76149A3-0512-405E-B0E7-37E61A76A375}" destId="{5A20F57D-6EAF-4AFC-B8B2-CF5CA993DE7F}" srcOrd="0" destOrd="0" presId="urn:microsoft.com/office/officeart/2005/8/layout/chevron2"/>
    <dgm:cxn modelId="{0CA47219-0EEE-4677-8E93-71B953768090}" type="presOf" srcId="{2FF2B567-C4D8-43B7-801F-BEDD9B67CCA5}" destId="{099EDBCE-F1AE-496A-AD7F-474AD8BDC363}" srcOrd="0" destOrd="0" presId="urn:microsoft.com/office/officeart/2005/8/layout/chevron2"/>
    <dgm:cxn modelId="{9F0D6F2C-AB68-478B-B4D2-03AEAABD23ED}" srcId="{5A4ABA23-4FF3-4222-8E6D-B3D39A448BAF}" destId="{8A35919F-65B9-4109-9117-769A012AFA8F}" srcOrd="0" destOrd="0" parTransId="{94493476-7083-4E8C-AFD8-4BEE0AF2AD4C}" sibTransId="{14A6CB59-E6AB-43FC-9480-7E798A2BF41B}"/>
    <dgm:cxn modelId="{A247AA2C-131E-4F00-B454-0277AA4B1E5A}" type="presOf" srcId="{3668E5A0-09E7-4579-9E9E-EDF52C1D7583}" destId="{099EDBCE-F1AE-496A-AD7F-474AD8BDC363}" srcOrd="0" destOrd="1" presId="urn:microsoft.com/office/officeart/2005/8/layout/chevron2"/>
    <dgm:cxn modelId="{379FB23C-23CE-4EC4-9BDA-029B6871E592}" srcId="{5A4ABA23-4FF3-4222-8E6D-B3D39A448BAF}" destId="{D0C903BD-025F-4650-8D92-3998D95BB020}" srcOrd="1" destOrd="0" parTransId="{E5938EE2-230D-4EAB-800A-6A8D3D476450}" sibTransId="{15B2325C-C0C0-4185-9CB1-0220637F7026}"/>
    <dgm:cxn modelId="{49EE3A3E-2B1B-4FDC-9930-9FF220C63F06}" type="presOf" srcId="{5A4ABA23-4FF3-4222-8E6D-B3D39A448BAF}" destId="{49114056-2BCC-4F3F-8F5E-BD9A8D4794C3}" srcOrd="0" destOrd="0" presId="urn:microsoft.com/office/officeart/2005/8/layout/chevron2"/>
    <dgm:cxn modelId="{6B6F9D44-87BE-4739-BD1F-15A012C05C28}" type="presOf" srcId="{D0C903BD-025F-4650-8D92-3998D95BB020}" destId="{DED22864-228C-43E8-93AB-A08E33937EDF}" srcOrd="0" destOrd="1" presId="urn:microsoft.com/office/officeart/2005/8/layout/chevron2"/>
    <dgm:cxn modelId="{60892169-D4FD-4649-9B99-A7C7D4769B53}" srcId="{6A5D3D11-76B4-4A1D-8773-2B1EC47C49EA}" destId="{2B1FCC01-A83E-4CA4-89FD-3281F82358B4}" srcOrd="2" destOrd="0" parTransId="{1685A595-77C9-4C8B-A209-FBF018D533B9}" sibTransId="{A815FCC0-8ECB-4A18-8918-FBF104011172}"/>
    <dgm:cxn modelId="{35D5C86A-8A5E-404C-8FB1-6BF6D6EDD9C6}" type="presOf" srcId="{B8D2CD49-5D6E-4631-9860-B0727B7B7FEE}" destId="{D1AF7567-C640-42F3-A5F8-A32F2286D68F}" srcOrd="0" destOrd="0" presId="urn:microsoft.com/office/officeart/2005/8/layout/chevron2"/>
    <dgm:cxn modelId="{70E5E68C-56D7-469A-AFBF-7E6F61E758CC}" srcId="{1AD02BC9-E389-4D3B-90B4-0BAAEBDE6A2D}" destId="{4E4B5E48-5012-46B8-A4EA-70421AA7D5C7}" srcOrd="1" destOrd="0" parTransId="{CCE58471-AC9A-4ED2-90C9-9BF5E841F299}" sibTransId="{6F5C5C32-95E8-4568-AE62-CE8F30BB9E55}"/>
    <dgm:cxn modelId="{B707168E-141F-4DAC-96DB-119C3891BEA9}" type="presOf" srcId="{6A5D3D11-76B4-4A1D-8773-2B1EC47C49EA}" destId="{7CA8BA5E-E0A9-4C51-8F2E-A4DCE840F75B}" srcOrd="0" destOrd="0" presId="urn:microsoft.com/office/officeart/2005/8/layout/chevron2"/>
    <dgm:cxn modelId="{8D41E493-EB0F-4A4E-8A58-A3F2832B8B14}" type="presOf" srcId="{8A35919F-65B9-4109-9117-769A012AFA8F}" destId="{DED22864-228C-43E8-93AB-A08E33937EDF}" srcOrd="0" destOrd="0" presId="urn:microsoft.com/office/officeart/2005/8/layout/chevron2"/>
    <dgm:cxn modelId="{7B86C9A4-21CF-4A3C-A7D3-049A4FBD602F}" type="presOf" srcId="{648D7F98-52C7-4251-B11D-519E0BA34863}" destId="{5740313E-837A-4D8A-939C-E20146B28B6C}" srcOrd="0" destOrd="0" presId="urn:microsoft.com/office/officeart/2005/8/layout/chevron2"/>
    <dgm:cxn modelId="{7DBC33A7-7196-4F3A-B748-5681B6DD4046}" srcId="{648D7F98-52C7-4251-B11D-519E0BA34863}" destId="{3668E5A0-09E7-4579-9E9E-EDF52C1D7583}" srcOrd="1" destOrd="0" parTransId="{59173535-4EFC-4269-A467-BE8381BD18C5}" sibTransId="{9520E543-E2C2-4DD5-9E7B-9CB4D6374026}"/>
    <dgm:cxn modelId="{A0EAC7B0-8C81-4460-BAAE-46498B57C452}" type="presOf" srcId="{2B1FCC01-A83E-4CA4-89FD-3281F82358B4}" destId="{0822FCE1-D7C3-4CF8-A5B5-7D9E3D666DB6}" srcOrd="0" destOrd="0" presId="urn:microsoft.com/office/officeart/2005/8/layout/chevron2"/>
    <dgm:cxn modelId="{C6D7CBBC-E1BC-4F62-A2AD-33D7D43650AE}" srcId="{648D7F98-52C7-4251-B11D-519E0BA34863}" destId="{2FF2B567-C4D8-43B7-801F-BEDD9B67CCA5}" srcOrd="0" destOrd="0" parTransId="{66DCC093-2C4F-46A3-8727-046313FF76A1}" sibTransId="{39472504-9E4C-48F8-B79C-DA0505DF586E}"/>
    <dgm:cxn modelId="{7C3C3FCC-84C9-4133-ADB8-4C53D7DD2C4E}" srcId="{1AD02BC9-E389-4D3B-90B4-0BAAEBDE6A2D}" destId="{B8D2CD49-5D6E-4631-9860-B0727B7B7FEE}" srcOrd="0" destOrd="0" parTransId="{AA4B7D67-73CE-49D5-B08C-CC6127957C6A}" sibTransId="{2199567E-FC30-4946-A60B-41CF6AF492FD}"/>
    <dgm:cxn modelId="{187EE1EB-89ED-45CE-8AB4-3698A5531A2B}" srcId="{2B1FCC01-A83E-4CA4-89FD-3281F82358B4}" destId="{D76149A3-0512-405E-B0E7-37E61A76A375}" srcOrd="0" destOrd="0" parTransId="{C860D907-D236-47B7-8D3B-DB2A77122B98}" sibTransId="{84923AEC-B01E-445F-9B3D-2E0F40C8B834}"/>
    <dgm:cxn modelId="{44EF1CF1-87B2-4E9A-B825-831D62D0FEAB}" type="presOf" srcId="{1AD02BC9-E389-4D3B-90B4-0BAAEBDE6A2D}" destId="{D468DE52-3747-4495-A007-6B3AD38CF492}" srcOrd="0" destOrd="0" presId="urn:microsoft.com/office/officeart/2005/8/layout/chevron2"/>
    <dgm:cxn modelId="{8B756AFC-69A6-4FA3-9A7E-AB42041A201B}" srcId="{6A5D3D11-76B4-4A1D-8773-2B1EC47C49EA}" destId="{648D7F98-52C7-4251-B11D-519E0BA34863}" srcOrd="3" destOrd="0" parTransId="{E4DD263D-8DC5-4190-909D-27A3B724D76D}" sibTransId="{8F996FE0-96DF-4650-89C7-CDBA32980A42}"/>
    <dgm:cxn modelId="{6D5D99FE-93BE-426D-B2B8-BF238EA6C211}" srcId="{6A5D3D11-76B4-4A1D-8773-2B1EC47C49EA}" destId="{1AD02BC9-E389-4D3B-90B4-0BAAEBDE6A2D}" srcOrd="0" destOrd="0" parTransId="{6512CF86-65FC-4FD8-AED8-E017980C8F96}" sibTransId="{1D98C442-3999-4F4D-AC49-CC05E4EC384F}"/>
    <dgm:cxn modelId="{B2D4008E-25E1-459B-97FD-D378DDC7FA92}" type="presParOf" srcId="{7CA8BA5E-E0A9-4C51-8F2E-A4DCE840F75B}" destId="{E2E13DD8-64A5-43A4-ADAB-892C4F8F8B85}" srcOrd="0" destOrd="0" presId="urn:microsoft.com/office/officeart/2005/8/layout/chevron2"/>
    <dgm:cxn modelId="{8173B0A1-1386-494C-B950-2F87FCE66947}" type="presParOf" srcId="{E2E13DD8-64A5-43A4-ADAB-892C4F8F8B85}" destId="{D468DE52-3747-4495-A007-6B3AD38CF492}" srcOrd="0" destOrd="0" presId="urn:microsoft.com/office/officeart/2005/8/layout/chevron2"/>
    <dgm:cxn modelId="{24A5F777-BE9C-4FFA-8A87-4D2CBBD48236}" type="presParOf" srcId="{E2E13DD8-64A5-43A4-ADAB-892C4F8F8B85}" destId="{D1AF7567-C640-42F3-A5F8-A32F2286D68F}" srcOrd="1" destOrd="0" presId="urn:microsoft.com/office/officeart/2005/8/layout/chevron2"/>
    <dgm:cxn modelId="{33CAF4C4-D7BE-40E9-A751-009F5392D066}" type="presParOf" srcId="{7CA8BA5E-E0A9-4C51-8F2E-A4DCE840F75B}" destId="{FDF7DB4C-F18D-463B-B33A-ED9599C75AFE}" srcOrd="1" destOrd="0" presId="urn:microsoft.com/office/officeart/2005/8/layout/chevron2"/>
    <dgm:cxn modelId="{EA62EAE2-461E-4F8B-9406-BD4FA460A091}" type="presParOf" srcId="{7CA8BA5E-E0A9-4C51-8F2E-A4DCE840F75B}" destId="{4C945E07-C60B-4A38-98F3-52B2A197AD0B}" srcOrd="2" destOrd="0" presId="urn:microsoft.com/office/officeart/2005/8/layout/chevron2"/>
    <dgm:cxn modelId="{1B36148D-49B1-4CA0-9876-10AE34877ABF}" type="presParOf" srcId="{4C945E07-C60B-4A38-98F3-52B2A197AD0B}" destId="{49114056-2BCC-4F3F-8F5E-BD9A8D4794C3}" srcOrd="0" destOrd="0" presId="urn:microsoft.com/office/officeart/2005/8/layout/chevron2"/>
    <dgm:cxn modelId="{8F626BBB-DF8C-4728-9462-16BCE98F7DA1}" type="presParOf" srcId="{4C945E07-C60B-4A38-98F3-52B2A197AD0B}" destId="{DED22864-228C-43E8-93AB-A08E33937EDF}" srcOrd="1" destOrd="0" presId="urn:microsoft.com/office/officeart/2005/8/layout/chevron2"/>
    <dgm:cxn modelId="{747C28DA-A313-4275-A460-023F5E7915DE}" type="presParOf" srcId="{7CA8BA5E-E0A9-4C51-8F2E-A4DCE840F75B}" destId="{96D6D5D3-C6E7-42A7-B75E-AE5E7717663F}" srcOrd="3" destOrd="0" presId="urn:microsoft.com/office/officeart/2005/8/layout/chevron2"/>
    <dgm:cxn modelId="{15A8B5EA-9989-402E-9F02-D01E4674101F}" type="presParOf" srcId="{7CA8BA5E-E0A9-4C51-8F2E-A4DCE840F75B}" destId="{93C7E266-7678-4F75-BE5E-CCE292933C40}" srcOrd="4" destOrd="0" presId="urn:microsoft.com/office/officeart/2005/8/layout/chevron2"/>
    <dgm:cxn modelId="{C48388EE-58C4-4B66-8B37-82D382786EA7}" type="presParOf" srcId="{93C7E266-7678-4F75-BE5E-CCE292933C40}" destId="{0822FCE1-D7C3-4CF8-A5B5-7D9E3D666DB6}" srcOrd="0" destOrd="0" presId="urn:microsoft.com/office/officeart/2005/8/layout/chevron2"/>
    <dgm:cxn modelId="{D8B5FC8E-E15B-4AA7-90C7-D246571657D9}" type="presParOf" srcId="{93C7E266-7678-4F75-BE5E-CCE292933C40}" destId="{5A20F57D-6EAF-4AFC-B8B2-CF5CA993DE7F}" srcOrd="1" destOrd="0" presId="urn:microsoft.com/office/officeart/2005/8/layout/chevron2"/>
    <dgm:cxn modelId="{06BB9B36-561B-4A6E-A863-B4D68DCA6EA2}" type="presParOf" srcId="{7CA8BA5E-E0A9-4C51-8F2E-A4DCE840F75B}" destId="{B49BE686-BE1A-431B-8B96-AF5FF48BA526}" srcOrd="5" destOrd="0" presId="urn:microsoft.com/office/officeart/2005/8/layout/chevron2"/>
    <dgm:cxn modelId="{6A257162-54E1-4EDB-894A-130A5EF44268}" type="presParOf" srcId="{7CA8BA5E-E0A9-4C51-8F2E-A4DCE840F75B}" destId="{8FC73A9E-C7FC-4003-82F5-0EB56E891AD0}" srcOrd="6" destOrd="0" presId="urn:microsoft.com/office/officeart/2005/8/layout/chevron2"/>
    <dgm:cxn modelId="{B8B09F7F-5C12-4CF9-B7AA-89B8B9681320}" type="presParOf" srcId="{8FC73A9E-C7FC-4003-82F5-0EB56E891AD0}" destId="{5740313E-837A-4D8A-939C-E20146B28B6C}" srcOrd="0" destOrd="0" presId="urn:microsoft.com/office/officeart/2005/8/layout/chevron2"/>
    <dgm:cxn modelId="{23A240E6-74BA-4BAE-9C01-882A24E87A05}" type="presParOf" srcId="{8FC73A9E-C7FC-4003-82F5-0EB56E891AD0}" destId="{099EDBCE-F1AE-496A-AD7F-474AD8BDC3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A8916-535E-483F-985A-1DB7750AE87D}">
      <dsp:nvSpPr>
        <dsp:cNvPr id="0" name=""/>
        <dsp:cNvSpPr/>
      </dsp:nvSpPr>
      <dsp:spPr>
        <a:xfrm>
          <a:off x="3154" y="1360351"/>
          <a:ext cx="2079897" cy="20798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Hydrolyzed ASA</a:t>
          </a:r>
          <a:endParaRPr lang="ar-IQ" sz="2400" kern="1200" dirty="0"/>
        </a:p>
      </dsp:txBody>
      <dsp:txXfrm>
        <a:off x="307748" y="1664945"/>
        <a:ext cx="1470709" cy="1470709"/>
      </dsp:txXfrm>
    </dsp:sp>
    <dsp:sp modelId="{37BEABBD-20B9-4B37-80C7-4752C4C8F62B}">
      <dsp:nvSpPr>
        <dsp:cNvPr id="0" name=""/>
        <dsp:cNvSpPr/>
      </dsp:nvSpPr>
      <dsp:spPr>
        <a:xfrm rot="17909946">
          <a:off x="1870985" y="1826248"/>
          <a:ext cx="10474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7479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8CF60-EDAA-4D7C-BB32-76DC8C6E6C59}">
      <dsp:nvSpPr>
        <dsp:cNvPr id="0" name=""/>
        <dsp:cNvSpPr/>
      </dsp:nvSpPr>
      <dsp:spPr>
        <a:xfrm rot="14490054">
          <a:off x="4580884" y="1826248"/>
          <a:ext cx="10474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7479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E8FDB-C2CE-493A-974F-A4B2749BCA56}">
      <dsp:nvSpPr>
        <dsp:cNvPr id="0" name=""/>
        <dsp:cNvSpPr/>
      </dsp:nvSpPr>
      <dsp:spPr>
        <a:xfrm>
          <a:off x="2644625" y="1365973"/>
          <a:ext cx="24311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4DE56-5498-451E-BCAE-B5413D88D498}">
      <dsp:nvSpPr>
        <dsp:cNvPr id="0" name=""/>
        <dsp:cNvSpPr/>
      </dsp:nvSpPr>
      <dsp:spPr>
        <a:xfrm>
          <a:off x="2887736" y="848810"/>
          <a:ext cx="1723877" cy="10343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SA</a:t>
          </a:r>
          <a:endParaRPr lang="ar-IQ" sz="1900" kern="1200" dirty="0"/>
        </a:p>
      </dsp:txBody>
      <dsp:txXfrm>
        <a:off x="2887736" y="848810"/>
        <a:ext cx="1723877" cy="1034326"/>
      </dsp:txXfrm>
    </dsp:sp>
    <dsp:sp modelId="{07279AB9-C668-4DFF-81D1-8C070B14782A}">
      <dsp:nvSpPr>
        <dsp:cNvPr id="0" name=""/>
        <dsp:cNvSpPr/>
      </dsp:nvSpPr>
      <dsp:spPr>
        <a:xfrm>
          <a:off x="4611613" y="1365973"/>
          <a:ext cx="24311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B5156-7DBE-464D-8784-67E3FE8A6CAD}">
      <dsp:nvSpPr>
        <dsp:cNvPr id="0" name=""/>
        <dsp:cNvSpPr/>
      </dsp:nvSpPr>
      <dsp:spPr>
        <a:xfrm>
          <a:off x="2144825" y="2400300"/>
          <a:ext cx="4997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9799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39563-BE06-4795-9D60-78AE46FC9FEF}">
      <dsp:nvSpPr>
        <dsp:cNvPr id="0" name=""/>
        <dsp:cNvSpPr/>
      </dsp:nvSpPr>
      <dsp:spPr>
        <a:xfrm rot="10800000">
          <a:off x="4854724" y="2400300"/>
          <a:ext cx="4997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9799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B357D-D3DF-41A4-99BB-906D3958A3AD}">
      <dsp:nvSpPr>
        <dsp:cNvPr id="0" name=""/>
        <dsp:cNvSpPr/>
      </dsp:nvSpPr>
      <dsp:spPr>
        <a:xfrm>
          <a:off x="2644625" y="2400300"/>
          <a:ext cx="24311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8FA81-218E-4530-A0F3-FA80BE4115EE}">
      <dsp:nvSpPr>
        <dsp:cNvPr id="0" name=""/>
        <dsp:cNvSpPr/>
      </dsp:nvSpPr>
      <dsp:spPr>
        <a:xfrm>
          <a:off x="2887736" y="1883136"/>
          <a:ext cx="1723877" cy="10343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AA</a:t>
          </a:r>
          <a:endParaRPr lang="ar-IQ" sz="1900" kern="1200" dirty="0"/>
        </a:p>
      </dsp:txBody>
      <dsp:txXfrm>
        <a:off x="2887736" y="1883136"/>
        <a:ext cx="1723877" cy="1034326"/>
      </dsp:txXfrm>
    </dsp:sp>
    <dsp:sp modelId="{2686419B-3C1C-42E3-89BC-770AE846B429}">
      <dsp:nvSpPr>
        <dsp:cNvPr id="0" name=""/>
        <dsp:cNvSpPr/>
      </dsp:nvSpPr>
      <dsp:spPr>
        <a:xfrm>
          <a:off x="4611613" y="2400300"/>
          <a:ext cx="24311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6CF03-0039-403B-A842-743BAB303E34}">
      <dsp:nvSpPr>
        <dsp:cNvPr id="0" name=""/>
        <dsp:cNvSpPr/>
      </dsp:nvSpPr>
      <dsp:spPr>
        <a:xfrm rot="3690054">
          <a:off x="1870985" y="2974351"/>
          <a:ext cx="10474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7479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98242-F47D-428D-AFA1-F417C90B948E}">
      <dsp:nvSpPr>
        <dsp:cNvPr id="0" name=""/>
        <dsp:cNvSpPr/>
      </dsp:nvSpPr>
      <dsp:spPr>
        <a:xfrm rot="7109946">
          <a:off x="4580884" y="2974351"/>
          <a:ext cx="10474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7479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57AD6-39E6-4669-837F-3D874CB459A3}">
      <dsp:nvSpPr>
        <dsp:cNvPr id="0" name=""/>
        <dsp:cNvSpPr/>
      </dsp:nvSpPr>
      <dsp:spPr>
        <a:xfrm>
          <a:off x="2644625" y="3434626"/>
          <a:ext cx="24311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2A594-6F74-4FE2-84D9-D1839E24E6B6}">
      <dsp:nvSpPr>
        <dsp:cNvPr id="0" name=""/>
        <dsp:cNvSpPr/>
      </dsp:nvSpPr>
      <dsp:spPr>
        <a:xfrm>
          <a:off x="2887736" y="2917463"/>
          <a:ext cx="1723877" cy="10343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Buffer</a:t>
          </a:r>
          <a:endParaRPr lang="ar-IQ" sz="1900" kern="1200" dirty="0"/>
        </a:p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IQ" sz="1900" kern="1200" dirty="0"/>
        </a:p>
      </dsp:txBody>
      <dsp:txXfrm>
        <a:off x="2887736" y="2917463"/>
        <a:ext cx="1723877" cy="1034326"/>
      </dsp:txXfrm>
    </dsp:sp>
    <dsp:sp modelId="{DAC88DD5-5F9F-409B-888E-303C6756DD8B}">
      <dsp:nvSpPr>
        <dsp:cNvPr id="0" name=""/>
        <dsp:cNvSpPr/>
      </dsp:nvSpPr>
      <dsp:spPr>
        <a:xfrm>
          <a:off x="4611613" y="3434626"/>
          <a:ext cx="24311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12EE9-8A45-49EF-9807-558037425337}">
      <dsp:nvSpPr>
        <dsp:cNvPr id="0" name=""/>
        <dsp:cNvSpPr/>
      </dsp:nvSpPr>
      <dsp:spPr>
        <a:xfrm>
          <a:off x="5416297" y="1360351"/>
          <a:ext cx="2079897" cy="20798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ASA</a:t>
          </a:r>
          <a:endParaRPr lang="ar-IQ" sz="2400" kern="1200" dirty="0"/>
        </a:p>
      </dsp:txBody>
      <dsp:txXfrm>
        <a:off x="5720891" y="1664945"/>
        <a:ext cx="1470709" cy="14707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37CD8-21EC-48AE-8A93-D4A68A05BE21}">
      <dsp:nvSpPr>
        <dsp:cNvPr id="0" name=""/>
        <dsp:cNvSpPr/>
      </dsp:nvSpPr>
      <dsp:spPr>
        <a:xfrm>
          <a:off x="70583" y="699056"/>
          <a:ext cx="3351814" cy="3402487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ASA</a:t>
          </a:r>
          <a:endParaRPr lang="ar-IQ" sz="5300" kern="1200" dirty="0"/>
        </a:p>
      </dsp:txBody>
      <dsp:txXfrm rot="5400000">
        <a:off x="338531" y="1269062"/>
        <a:ext cx="2815920" cy="1675907"/>
      </dsp:txXfrm>
    </dsp:sp>
    <dsp:sp modelId="{5F4F343F-0262-4D54-A4EB-635FE10D49B2}">
      <dsp:nvSpPr>
        <dsp:cNvPr id="0" name=""/>
        <dsp:cNvSpPr/>
      </dsp:nvSpPr>
      <dsp:spPr>
        <a:xfrm rot="10800000">
          <a:off x="3796268" y="584051"/>
          <a:ext cx="3632497" cy="3632497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19008843"/>
            <a:satOff val="-36686"/>
            <a:lumOff val="-471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SA</a:t>
          </a:r>
          <a:endParaRPr lang="ar-IQ" sz="5300" kern="1200" dirty="0"/>
        </a:p>
      </dsp:txBody>
      <dsp:txXfrm rot="-5400000">
        <a:off x="4114112" y="1810018"/>
        <a:ext cx="2996810" cy="18162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8DE52-3747-4495-A007-6B3AD38CF492}">
      <dsp:nvSpPr>
        <dsp:cNvPr id="0" name=""/>
        <dsp:cNvSpPr/>
      </dsp:nvSpPr>
      <dsp:spPr>
        <a:xfrm rot="5400000">
          <a:off x="-196196" y="199472"/>
          <a:ext cx="1307975" cy="91558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</a:t>
          </a:r>
          <a:endParaRPr lang="ar-IQ" sz="2100" kern="1200" dirty="0"/>
        </a:p>
      </dsp:txBody>
      <dsp:txXfrm rot="-5400000">
        <a:off x="1" y="461068"/>
        <a:ext cx="915583" cy="392392"/>
      </dsp:txXfrm>
    </dsp:sp>
    <dsp:sp modelId="{D1AF7567-C640-42F3-A5F8-A32F2286D68F}">
      <dsp:nvSpPr>
        <dsp:cNvPr id="0" name=""/>
        <dsp:cNvSpPr/>
      </dsp:nvSpPr>
      <dsp:spPr>
        <a:xfrm rot="5400000">
          <a:off x="3782374" y="-2863515"/>
          <a:ext cx="850184" cy="6583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IQ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take the Log, or Ln for each calculated conc. </a:t>
          </a:r>
          <a:endParaRPr lang="ar-IQ" sz="2000" kern="1200" dirty="0"/>
        </a:p>
      </dsp:txBody>
      <dsp:txXfrm rot="-5400000">
        <a:off x="915584" y="44778"/>
        <a:ext cx="6542263" cy="767178"/>
      </dsp:txXfrm>
    </dsp:sp>
    <dsp:sp modelId="{49114056-2BCC-4F3F-8F5E-BD9A8D4794C3}">
      <dsp:nvSpPr>
        <dsp:cNvPr id="0" name=""/>
        <dsp:cNvSpPr/>
      </dsp:nvSpPr>
      <dsp:spPr>
        <a:xfrm rot="5400000">
          <a:off x="-196196" y="1361496"/>
          <a:ext cx="1307975" cy="91558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</a:t>
          </a:r>
          <a:endParaRPr lang="ar-IQ" sz="2100" kern="1200" dirty="0"/>
        </a:p>
      </dsp:txBody>
      <dsp:txXfrm rot="-5400000">
        <a:off x="1" y="1623092"/>
        <a:ext cx="915583" cy="392392"/>
      </dsp:txXfrm>
    </dsp:sp>
    <dsp:sp modelId="{DED22864-228C-43E8-93AB-A08E33937EDF}">
      <dsp:nvSpPr>
        <dsp:cNvPr id="0" name=""/>
        <dsp:cNvSpPr/>
      </dsp:nvSpPr>
      <dsp:spPr>
        <a:xfrm rot="5400000">
          <a:off x="3782374" y="-1701491"/>
          <a:ext cx="850184" cy="6583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Plot the log/ ln of conc.  against time in min for each temp. </a:t>
          </a:r>
          <a:endParaRPr lang="ar-IQ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You will have 3 plots </a:t>
          </a:r>
          <a:endParaRPr lang="ar-IQ" sz="2000" kern="1200" dirty="0"/>
        </a:p>
      </dsp:txBody>
      <dsp:txXfrm rot="-5400000">
        <a:off x="915584" y="1206802"/>
        <a:ext cx="6542263" cy="767178"/>
      </dsp:txXfrm>
    </dsp:sp>
    <dsp:sp modelId="{0822FCE1-D7C3-4CF8-A5B5-7D9E3D666DB6}">
      <dsp:nvSpPr>
        <dsp:cNvPr id="0" name=""/>
        <dsp:cNvSpPr/>
      </dsp:nvSpPr>
      <dsp:spPr>
        <a:xfrm rot="5400000">
          <a:off x="-196196" y="2523520"/>
          <a:ext cx="1307975" cy="91558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3</a:t>
          </a:r>
          <a:endParaRPr lang="ar-IQ" sz="2100" kern="1200" dirty="0"/>
        </a:p>
      </dsp:txBody>
      <dsp:txXfrm rot="-5400000">
        <a:off x="1" y="2785116"/>
        <a:ext cx="915583" cy="392392"/>
      </dsp:txXfrm>
    </dsp:sp>
    <dsp:sp modelId="{5A20F57D-6EAF-4AFC-B8B2-CF5CA993DE7F}">
      <dsp:nvSpPr>
        <dsp:cNvPr id="0" name=""/>
        <dsp:cNvSpPr/>
      </dsp:nvSpPr>
      <dsp:spPr>
        <a:xfrm rot="5400000">
          <a:off x="3782374" y="-539467"/>
          <a:ext cx="850184" cy="6583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calculate K for each temp  , from the equation </a:t>
          </a:r>
          <a:endParaRPr lang="ar-IQ" sz="2000" kern="1200" dirty="0"/>
        </a:p>
      </dsp:txBody>
      <dsp:txXfrm rot="-5400000">
        <a:off x="915584" y="2368826"/>
        <a:ext cx="6542263" cy="767178"/>
      </dsp:txXfrm>
    </dsp:sp>
    <dsp:sp modelId="{5740313E-837A-4D8A-939C-E20146B28B6C}">
      <dsp:nvSpPr>
        <dsp:cNvPr id="0" name=""/>
        <dsp:cNvSpPr/>
      </dsp:nvSpPr>
      <dsp:spPr>
        <a:xfrm rot="5400000">
          <a:off x="-196196" y="3685544"/>
          <a:ext cx="1307975" cy="91558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4</a:t>
          </a:r>
          <a:endParaRPr lang="ar-IQ" sz="2100" kern="1200" dirty="0"/>
        </a:p>
      </dsp:txBody>
      <dsp:txXfrm rot="-5400000">
        <a:off x="1" y="3947140"/>
        <a:ext cx="915583" cy="392392"/>
      </dsp:txXfrm>
    </dsp:sp>
    <dsp:sp modelId="{099EDBCE-F1AE-496A-AD7F-474AD8BDC363}">
      <dsp:nvSpPr>
        <dsp:cNvPr id="0" name=""/>
        <dsp:cNvSpPr/>
      </dsp:nvSpPr>
      <dsp:spPr>
        <a:xfrm rot="5400000">
          <a:off x="3782374" y="622556"/>
          <a:ext cx="850184" cy="6583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take log K and plot 1/𝑇  </a:t>
          </a:r>
          <a:endParaRPr lang="ar-IQ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(draw Arrhenius plot ) to find K at 25  ℃.</a:t>
          </a:r>
        </a:p>
      </dsp:txBody>
      <dsp:txXfrm rot="-5400000">
        <a:off x="915584" y="3530850"/>
        <a:ext cx="6542263" cy="767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125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A4A846-A07F-B0A6-0EBE-40979555AF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A7C28-18AA-BFBE-7386-861EBEA86D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43AAC7-79C8-4F7F-AD74-11366A218C68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56AB1-56A5-9BA7-9326-E41C6CCCF6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57657-3383-26C7-36B6-AD79440B46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2C563D3-09B9-48BA-BCF2-0E801CC87F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D6F7C-55B2-22E9-4BE1-40E5B0DFC8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28B125-D02B-564F-9E8B-4039B07DCB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7F810A-CF88-467E-B0AF-24D3768777CD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8D74991-90F9-89F4-E4CA-BB8493605A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6E13707-250F-DEDC-7D0B-FE33991A8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663D4-830B-3E4E-C65C-BF62130A9F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9971F-AEC6-F67B-9091-430411F76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748BAA9-732A-4D0B-B34A-7926637372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31D4D757-81F6-772E-D21D-4369BC6FC5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44C93ED-BEDE-3795-B317-E5D5033F1A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IQ" altLang="ar-IQ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C66CF700-052F-4489-F0BB-3B25E0054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5F8862-8EAA-42E8-A5BC-D89126BFC3BA}" type="slidenum">
              <a:rPr lang="en-US" altLang="ar-IQ"/>
              <a:pPr>
                <a:spcBef>
                  <a:spcPct val="0"/>
                </a:spcBef>
              </a:pPr>
              <a:t>3</a:t>
            </a:fld>
            <a:endParaRPr lang="en-US" alt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FE15D51-6F38-40FD-F462-D52C62951A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CE670F5-73E6-C7E2-35AA-E2F2324554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IQ" altLang="ar-IQ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102B031-BA31-E2D8-6E2F-2685F62983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70A55E-143E-4474-85C7-3B4F01390257}" type="slidenum">
              <a:rPr lang="en-US" altLang="ar-IQ"/>
              <a:pPr>
                <a:spcBef>
                  <a:spcPct val="0"/>
                </a:spcBef>
              </a:pPr>
              <a:t>4</a:t>
            </a:fld>
            <a:endParaRPr lang="en-US" alt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CCAD6F3-E2BB-8BE2-09A8-540F937E8BDD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A4FD907-E6BC-964F-F220-6FFB0DCE0E91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8DD9DFCA-5EAB-9CA3-3967-917D8448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29C3FD-937D-44A3-875C-ABA9BFBFA4E4}" type="datetime1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5" name="Footer Placeholder 19">
            <a:extLst>
              <a:ext uri="{FF2B5EF4-FFF2-40B4-BE49-F238E27FC236}">
                <a16:creationId xmlns:a16="http://schemas.microsoft.com/office/drawing/2014/main" id="{4195289E-9E0C-4956-57AA-7FA41755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6A99042F-D7AE-3DA4-1450-4725BE02C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16BE03-483B-4BA3-A5DA-19A72BA85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91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DB7F9EB2-494A-266C-B49A-B9710E2F0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F6FF6-8CB2-4055-A3F6-34D25FDAE953}" type="datetime1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0E913FC0-343B-F703-3311-DD697198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453EFC3E-87D0-E03D-5DB2-404A6FE44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D28E5-F2BF-48D5-9642-F727A51084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10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B4C2FDA2-E2C3-CD50-2D4D-BF144BD8C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3218-601B-4516-8725-A0DB447EF0F1}" type="datetime1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F666A48A-2895-AACD-3985-5F215B82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400F48C8-DCDA-C9E0-E74F-7FC9A298D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16DF2-C681-4D40-ADD9-CB5EE351F8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28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34606BEE-8E22-2B3A-ED91-D6B462B4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9F15A-0AD2-4C6C-A9EB-F037BFC4761C}" type="datetime1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F8634655-214B-48D9-8CBD-D80B44F87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13B40551-DAEC-DCE0-8094-CBA0861A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A7FEF-8BC2-4474-BCD2-E2814DAA9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11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601A64-FC78-2A44-C2E8-69BF18C4EC81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262E73-A27E-8D28-1DC4-6775B3F916B4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2E3808-27A8-3118-8288-723AC8F113A0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C38923-2B8A-BFA1-3AC8-5BEF28FBDCD5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1949A56-22CA-3238-A0EB-AEF9AFB82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62CF43-D46D-4011-8DAC-6D372D300128}" type="datetime1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FAA7E6D-3B47-1D06-4A14-3575E21B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7490C45-35A7-A1DB-B772-3DC80A35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F616DB-ED23-487F-BFE1-6CB9E1A638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65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AF72EA46-4E94-97DC-27B0-FA40606CB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1D4C-3F79-48A8-BDF0-05BF08E9A978}" type="datetime1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87E1E14F-858D-07EE-F49A-E5C65BE09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94597D5D-C801-FB28-E61B-8A7012F1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9A2F5-3669-4C05-AA42-A5B8165732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45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33A251-FB7D-E6BC-C86C-060C7C00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E6EB56-F415-4E87-A15F-11B9F24022EE}" type="datetime1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5C612D-B6E2-9115-50CD-073C29C09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9070F6-2A9C-91F7-DB17-0018D1DC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3FDD21-BAA6-49DF-B738-1AD223FC31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73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EF111DAD-A9FC-CA01-385C-EC280EF16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04342-E7EC-471E-9CDD-374D68FCF5A1}" type="datetime1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0B7217C8-0266-CBE6-FB67-DD669EF9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1268EB70-7B99-8147-588E-6FB94D89F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6021A-AF9F-4300-BD75-62E3F281AE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87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936B37-8413-4CF1-62A8-8511B1B2C1B2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F1C28D-990D-B971-D20E-6675E30CCE79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B2A3BD53-E715-1FB9-A395-FA9F4772F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372466-4183-410B-B015-8B80BC2006C6}" type="datetime1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3539B5E-12BC-90ED-49FE-ED7F9E36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5695F29-9434-733A-946E-74903EB7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CB920D-C50B-45D1-811F-A7B257996D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33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FD8A6-CA28-E291-5C2C-1E00726D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AC6B9A-A3DA-4A3C-9358-8306104DCF9D}" type="datetime1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E5C51-CD89-B59B-A3D3-64B4F28F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92537-F481-92B5-2B0F-95F15EA0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CF86C8-4354-4FB8-AC9E-5942D1F515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81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11FCF7-AF7B-64F8-20BF-5367ACC7FF40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2B501676-E5C1-6B56-41CB-43518EDB9E73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E6F1B869-2450-722B-7484-91769052675D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C2A142C6-2A53-A0BE-9C43-8761528B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FB53CF-CC58-4ADC-B820-8E1A19EC26F9}" type="datetime1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3B138EF-D039-CF70-2CCD-54ADAFE82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9989E36-58B7-1981-D88D-6C72FCF0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48433C-A946-4F55-B955-A7F79A6583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67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93E355D6-6130-B461-5E79-B1B2BF1E49CA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9E63FA-3F8E-59A7-433F-2E9F9EA7EF61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63C6D9E7-4809-7A1F-706B-334D6088E7B3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DEE6B7-AD0D-5BAA-E9E0-A577A64A64D3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D482E975-33DE-675B-447A-40DD10BB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:a16="http://schemas.microsoft.com/office/drawing/2014/main" id="{C167233E-ED83-D0B3-6906-D9E221E421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/>
              <a:t>Click to edit Master text styles</a:t>
            </a:r>
          </a:p>
          <a:p>
            <a:pPr lvl="1"/>
            <a:r>
              <a:rPr lang="en-US" altLang="ar-IQ"/>
              <a:t>Second level</a:t>
            </a:r>
          </a:p>
          <a:p>
            <a:pPr lvl="2"/>
            <a:r>
              <a:rPr lang="en-US" altLang="ar-IQ"/>
              <a:t>Third level</a:t>
            </a:r>
          </a:p>
          <a:p>
            <a:pPr lvl="3"/>
            <a:r>
              <a:rPr lang="en-US" altLang="ar-IQ"/>
              <a:t>Fourth level</a:t>
            </a:r>
          </a:p>
          <a:p>
            <a:pPr lvl="4"/>
            <a:r>
              <a:rPr lang="en-US" altLang="ar-IQ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30EC5319-A491-8E96-DBAB-42036853E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rtl="1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60031E54-218B-4622-AD19-1D52644EEBF5}" type="datetime1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63F737B-3FAD-8B9B-A5CA-6CE2B82C7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r" rtl="1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B9CDAFD-CACF-B96D-6D55-5F3FA76E8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1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D3B1E11B-0784-43A5-8056-163796D08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D6C0FA-DB66-1680-06D5-2B461E136A9E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8" r:id="rId2"/>
    <p:sldLayoutId id="2147483794" r:id="rId3"/>
    <p:sldLayoutId id="2147483789" r:id="rId4"/>
    <p:sldLayoutId id="2147483795" r:id="rId5"/>
    <p:sldLayoutId id="2147483790" r:id="rId6"/>
    <p:sldLayoutId id="2147483796" r:id="rId7"/>
    <p:sldLayoutId id="2147483797" r:id="rId8"/>
    <p:sldLayoutId id="2147483798" r:id="rId9"/>
    <p:sldLayoutId id="2147483791" r:id="rId10"/>
    <p:sldLayoutId id="2147483792" r:id="rId11"/>
  </p:sldLayoutIdLst>
  <p:hf sldNum="0"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r" rtl="1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r" rtl="1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r" rtl="1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r" rtl="1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2.png" /><Relationship Id="rId4" Type="http://schemas.openxmlformats.org/officeDocument/2006/relationships/image" Target="../media/image21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A5566E-D077-FE9D-019E-B5CC55D3D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5800"/>
            <a:ext cx="68199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algn="r" rtl="1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IQ" sz="4000" b="1" i="1">
                <a:latin typeface="Lucida Sans Unicode" panose="020B0602030504020204" pitchFamily="34" charset="0"/>
              </a:rPr>
              <a:t> </a:t>
            </a:r>
            <a:br>
              <a:rPr lang="en-US" altLang="ar-IQ" sz="4000" b="1" i="1">
                <a:latin typeface="Lucida Sans Unicode" panose="020B0602030504020204" pitchFamily="34" charset="0"/>
              </a:rPr>
            </a:br>
            <a:r>
              <a:rPr lang="en-US" altLang="ar-IQ" sz="4000" b="1" i="1">
                <a:latin typeface="Lucida Sans Unicode" panose="020B0602030504020204" pitchFamily="34" charset="0"/>
              </a:rPr>
              <a:t>Hydrolysis of Acetyl Salicylic Acid Solution in Sorenson Phosphate Buffer at pH 8</a:t>
            </a:r>
          </a:p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ar-IQ" sz="4000" b="1" i="1">
              <a:latin typeface="Lucida Sans Unicode" panose="020B0602030504020204" pitchFamily="34" charset="0"/>
            </a:endParaRPr>
          </a:p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ar-IQ" sz="4000" b="1" i="1">
              <a:latin typeface="Lucida Sans Unicode" panose="020B0602030504020204" pitchFamily="34" charset="0"/>
            </a:endParaRPr>
          </a:p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IQ" sz="4000" b="1" i="1">
                <a:latin typeface="Lucida Sans Unicode" panose="020B0602030504020204" pitchFamily="34" charset="0"/>
              </a:rPr>
              <a:t>BIOPHARMACEUTICS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148521-1248-5327-484B-F8F2C12863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95EA4-02DA-3168-6E21-3BBEB8DC1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algn="l" rtl="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/>
              <a:t> absorbance increases with time 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/>
              <a:t>Concentration of S.A at zero time is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</a:t>
            </a:r>
            <a:r>
              <a:rPr lang="en-US" dirty="0"/>
              <a:t>since ASA is not hydrolyzed yet , however , the initial concentration of ASA is 2.78 mg/ml ?? 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/>
              <a:t>The rate of ASA hydrolysis follows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Order reaction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A31374-D55D-746E-C2EF-D75BDE434A8A}"/>
              </a:ext>
            </a:extLst>
          </p:cNvPr>
          <p:cNvSpPr txBox="1">
            <a:spLocks/>
          </p:cNvSpPr>
          <p:nvPr/>
        </p:nvSpPr>
        <p:spPr>
          <a:xfrm>
            <a:off x="1295400" y="152400"/>
            <a:ext cx="7497763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Notes: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0681-1A4A-63A0-2C6D-9835C9D37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ASA initial conc. Is 2.78 mg/ml?</a:t>
            </a:r>
            <a:endParaRPr lang="ar-IQ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1CB00-1628-A53D-01E4-2842C39ED9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435608" y="1447800"/>
            <a:ext cx="7498080" cy="4800600"/>
          </a:xfrm>
          <a:blipFill rotWithShape="1">
            <a:blip r:embed="rId2"/>
            <a:stretch>
              <a:fillRect l="-1057" t="-1906" r="-2439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ar-IQ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88BBA-516A-9F65-97A3-73F1B6290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Concept</a:t>
            </a:r>
            <a:endParaRPr lang="ar-IQ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9A59063-38A4-ACE7-861F-96F9C03D4F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756E0-ABB8-7775-4173-DC0436502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 eaLnBrk="1" hangingPunct="1">
              <a:buFont typeface="Wingdings 3" pitchFamily="18" charset="2"/>
              <a:buNone/>
              <a:defRPr/>
            </a:pPr>
            <a:r>
              <a:rPr lang="en-US" altLang="ar-IQ" dirty="0"/>
              <a:t>Consist of two solutions </a:t>
            </a:r>
          </a:p>
          <a:p>
            <a:pPr marL="0" indent="0" algn="l" rtl="0" eaLnBrk="1" hangingPunct="1">
              <a:buFont typeface="Wingdings 3" pitchFamily="18" charset="2"/>
              <a:buNone/>
              <a:defRPr/>
            </a:pPr>
            <a:r>
              <a:rPr lang="en-US" altLang="ar-IQ" dirty="0"/>
              <a:t>A-1/15 M </a:t>
            </a:r>
            <a:r>
              <a:rPr lang="en-US" altLang="ar-IQ" dirty="0" err="1"/>
              <a:t>Monopotasium</a:t>
            </a:r>
            <a:r>
              <a:rPr lang="en-US" altLang="ar-IQ" dirty="0"/>
              <a:t> phosphate KH</a:t>
            </a:r>
            <a:r>
              <a:rPr lang="en-US" altLang="ar-IQ" sz="1600" dirty="0"/>
              <a:t>2</a:t>
            </a:r>
            <a:r>
              <a:rPr lang="en-US" altLang="ar-IQ" dirty="0"/>
              <a:t>PO</a:t>
            </a:r>
            <a:r>
              <a:rPr lang="en-US" altLang="ar-IQ" sz="2000" dirty="0"/>
              <a:t>4</a:t>
            </a:r>
          </a:p>
          <a:p>
            <a:pPr marL="0" indent="0" algn="l" rtl="0" eaLnBrk="1" hangingPunct="1">
              <a:buFont typeface="Wingdings 3" pitchFamily="18" charset="2"/>
              <a:buNone/>
              <a:defRPr/>
            </a:pPr>
            <a:r>
              <a:rPr lang="en-US" altLang="ar-IQ" dirty="0"/>
              <a:t>B- 1/15 M Disodium phosphate Na</a:t>
            </a:r>
            <a:r>
              <a:rPr lang="en-US" altLang="ar-IQ" sz="1600" dirty="0"/>
              <a:t>2</a:t>
            </a:r>
            <a:r>
              <a:rPr lang="en-US" altLang="ar-IQ" dirty="0"/>
              <a:t>HPO</a:t>
            </a:r>
            <a:r>
              <a:rPr lang="en-US" altLang="ar-IQ" sz="2000" dirty="0"/>
              <a:t>4</a:t>
            </a:r>
            <a:r>
              <a:rPr lang="en-US" altLang="ar-IQ" dirty="0"/>
              <a:t>.2H</a:t>
            </a:r>
            <a:r>
              <a:rPr lang="en-US" altLang="ar-IQ" sz="1800" dirty="0"/>
              <a:t>2</a:t>
            </a:r>
            <a:r>
              <a:rPr lang="en-US" altLang="ar-IQ" dirty="0"/>
              <a:t>O</a:t>
            </a:r>
          </a:p>
          <a:p>
            <a:pPr eaLnBrk="1" hangingPunct="1">
              <a:defRPr/>
            </a:pPr>
            <a:endParaRPr lang="ar-IQ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A1B207-FD9F-9E76-6794-4B617C48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2">
                    <a:satMod val="130000"/>
                  </a:schemeClr>
                </a:solidFill>
              </a:rPr>
              <a:t>Sorenson phosphate buffer (pH 8)</a:t>
            </a:r>
            <a:br>
              <a:rPr lang="en-US" sz="4400" dirty="0">
                <a:solidFill>
                  <a:schemeClr val="tx2">
                    <a:satMod val="130000"/>
                  </a:schemeClr>
                </a:solidFill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C935C-EDE3-6A48-6B99-1CD92F4C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How to calculate ? </a:t>
            </a:r>
            <a:endParaRPr lang="ar-IQ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C8CA8-4ACD-78D4-9BD6-A741566AE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Use the calibration curve of S.A to find the conc. Of SA 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Y= C + b*X</a:t>
            </a:r>
          </a:p>
          <a:p>
            <a:pPr marL="82296" indent="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IQ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7391C-FBED-8D32-91DB-29C0F118C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Example :</a:t>
            </a:r>
            <a:endParaRPr lang="ar-IQ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5F611-FF9B-FB6F-5F54-9D50E6411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Y = 0.65 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intercept = 0.016 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Slope = 1.83 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So X will be calculated form the eq. </a:t>
            </a:r>
          </a:p>
          <a:p>
            <a:pPr marL="82296" indent="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Y= C + b* X                  </a:t>
            </a:r>
            <a:r>
              <a:rPr lang="en-US" dirty="0" err="1"/>
              <a:t>X</a:t>
            </a:r>
            <a:r>
              <a:rPr lang="en-US" dirty="0"/>
              <a:t> = 0.35 mg / ml 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ar-IQ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2F1A285F-BD3D-0C4F-810D-78B6DFF90838}"/>
              </a:ext>
            </a:extLst>
          </p:cNvPr>
          <p:cNvSpPr/>
          <p:nvPr/>
        </p:nvSpPr>
        <p:spPr>
          <a:xfrm>
            <a:off x="3886200" y="3810000"/>
            <a:ext cx="1295400" cy="4572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IQ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7231703B-0EAB-22C0-C8B6-97F4443D6E0D}"/>
              </a:ext>
            </a:extLst>
          </p:cNvPr>
          <p:cNvSpPr/>
          <p:nvPr/>
        </p:nvSpPr>
        <p:spPr>
          <a:xfrm>
            <a:off x="6705600" y="4343400"/>
            <a:ext cx="990600" cy="762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IQ"/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40F5CB5B-859D-DC24-A135-555A74D0F3AB}"/>
              </a:ext>
            </a:extLst>
          </p:cNvPr>
          <p:cNvSpPr/>
          <p:nvPr/>
        </p:nvSpPr>
        <p:spPr>
          <a:xfrm>
            <a:off x="6172200" y="5257800"/>
            <a:ext cx="2133600" cy="990600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dirty="0" err="1"/>
              <a:t>conc</a:t>
            </a:r>
            <a:r>
              <a:rPr lang="en-US" dirty="0"/>
              <a:t>,. Of SA.</a:t>
            </a:r>
            <a:endParaRPr lang="ar-IQ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EC4D9-9DC4-279F-70D3-EA4898E1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We are seeking ASA not SA </a:t>
            </a:r>
            <a:endParaRPr lang="ar-IQ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9423F-2EE1-477D-1AB9-2FBE4530A7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435608" y="1447800"/>
            <a:ext cx="7498080" cy="4800600"/>
          </a:xfrm>
          <a:blipFill rotWithShape="1">
            <a:blip r:embed="rId2"/>
            <a:stretch>
              <a:fillRect l="-976" t="-1652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ar-IQ" dirty="0">
                <a:noFill/>
              </a:rPr>
              <a:t> 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E17CB5E-D566-3F26-6473-2EAD52B23EDD}"/>
              </a:ext>
            </a:extLst>
          </p:cNvPr>
          <p:cNvCxnSpPr/>
          <p:nvPr/>
        </p:nvCxnSpPr>
        <p:spPr>
          <a:xfrm>
            <a:off x="2895600" y="4572000"/>
            <a:ext cx="5334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A15588-912B-F0FA-AE8E-AE7C4569B6BF}"/>
              </a:ext>
            </a:extLst>
          </p:cNvPr>
          <p:cNvCxnSpPr/>
          <p:nvPr/>
        </p:nvCxnSpPr>
        <p:spPr>
          <a:xfrm flipH="1">
            <a:off x="2819400" y="4572000"/>
            <a:ext cx="4572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34366-5F2B-6055-9236-CE841A2F4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Calculate remaining ASA from </a:t>
            </a:r>
          </a:p>
          <a:p>
            <a:pPr marL="82296" indent="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Initial conc. Of ASA – conc. Of ASA degraded</a:t>
            </a:r>
          </a:p>
          <a:p>
            <a:pPr marL="82296" indent="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2.78 – 0.46 = 2.38</a:t>
            </a:r>
          </a:p>
          <a:p>
            <a:pPr eaLnBrk="1" hangingPunct="1">
              <a:defRPr/>
            </a:pPr>
            <a:endParaRPr lang="ar-IQ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4F6B5A47-51AF-CF56-77A7-681186CF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371600"/>
            <a:ext cx="8229600" cy="5603875"/>
          </a:xfrm>
        </p:spPr>
        <p:txBody>
          <a:bodyPr/>
          <a:lstStyle/>
          <a:p>
            <a:pPr marL="0" indent="0" algn="l" rtl="0" eaLnBrk="1" hangingPunct="1">
              <a:buFont typeface="Wingdings 3" panose="05040102010807070707" pitchFamily="18" charset="2"/>
              <a:buNone/>
            </a:pPr>
            <a:endParaRPr lang="en-US" altLang="ar-IQ">
              <a:ea typeface="Majalla UI"/>
            </a:endParaRPr>
          </a:p>
          <a:p>
            <a:pPr marL="0" indent="0" algn="l" rtl="0" eaLnBrk="1" hangingPunct="1">
              <a:buFont typeface="Wingdings 3" panose="05040102010807070707" pitchFamily="18" charset="2"/>
              <a:buNone/>
            </a:pPr>
            <a:endParaRPr lang="en-US" altLang="ar-IQ">
              <a:ea typeface="Majalla UI"/>
            </a:endParaRPr>
          </a:p>
          <a:p>
            <a:pPr marL="0" indent="0" algn="l" rtl="0" eaLnBrk="1" hangingPunct="1">
              <a:buFont typeface="Wingdings 3" panose="05040102010807070707" pitchFamily="18" charset="2"/>
              <a:buNone/>
            </a:pPr>
            <a:endParaRPr lang="en-US" altLang="ar-IQ">
              <a:ea typeface="Majalla U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3F4742-F07C-E588-D665-C6FA15242B27}"/>
              </a:ext>
            </a:extLst>
          </p:cNvPr>
          <p:cNvGraphicFramePr>
            <a:graphicFrameLocks noGrp="1"/>
          </p:cNvGraphicFramePr>
          <p:nvPr/>
        </p:nvGraphicFramePr>
        <p:xfrm>
          <a:off x="1447800" y="1676400"/>
          <a:ext cx="7239000" cy="4041775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60512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Time </a:t>
                      </a:r>
                      <a:endParaRPr kumimoji="0" lang="en-US" altLang="ar-IQ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Absorbance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Conc. Of S.A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Conc. Of aspirin  hydrolyzed</a:t>
                      </a:r>
                      <a:r>
                        <a:rPr kumimoji="0" lang="ar-IQ" altLang="ar-IQ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 Ct)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Conc.of aspirin remained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16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Y= c + </a:t>
                      </a:r>
                      <a:r>
                        <a:rPr kumimoji="0" lang="en-US" altLang="ar-IQ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bx</a:t>
                      </a:r>
                      <a:endParaRPr kumimoji="0" lang="en-US" altLang="ar-IQ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45720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 *180/138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2.78 - </a:t>
                      </a:r>
                      <a:r>
                        <a:rPr kumimoji="0" lang="en-US" altLang="ar-IQ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altLang="ar-IQ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endParaRPr kumimoji="0" lang="en-US" altLang="ar-IQ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16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45720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16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tabLst>
                          <a:tab pos="238125" algn="l"/>
                        </a:tabLst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tabLst>
                          <a:tab pos="238125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38125" algn="l"/>
                        </a:tabLst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tabLst>
                          <a:tab pos="238125" algn="l"/>
                        </a:tabLs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tabLst>
                          <a:tab pos="238125" algn="l"/>
                        </a:tabLs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tabLst>
                          <a:tab pos="238125" algn="l"/>
                        </a:tabLs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tabLst>
                          <a:tab pos="238125" algn="l"/>
                        </a:tabLs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tabLst>
                          <a:tab pos="238125" algn="l"/>
                        </a:tabLs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tabLst>
                          <a:tab pos="238125" algn="l"/>
                        </a:tabLs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8125" algn="l"/>
                        </a:tabLst>
                      </a:pPr>
                      <a:r>
                        <a:rPr kumimoji="0" lang="en-US" altLang="ar-IQ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45720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16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tabLst>
                          <a:tab pos="238125" algn="l"/>
                        </a:tabLst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tabLst>
                          <a:tab pos="238125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38125" algn="l"/>
                        </a:tabLst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tabLst>
                          <a:tab pos="238125" algn="l"/>
                        </a:tabLs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tabLst>
                          <a:tab pos="238125" algn="l"/>
                        </a:tabLs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tabLst>
                          <a:tab pos="238125" algn="l"/>
                        </a:tabLs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tabLst>
                          <a:tab pos="238125" algn="l"/>
                        </a:tabLs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tabLst>
                          <a:tab pos="238125" algn="l"/>
                        </a:tabLs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tabLst>
                          <a:tab pos="238125" algn="l"/>
                        </a:tabLs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8125" algn="l"/>
                        </a:tabLst>
                      </a:pPr>
                      <a:r>
                        <a:rPr kumimoji="0" lang="en-US" altLang="ar-IQ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45720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3F46-F246-DB3B-9320-5EF91FA38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What is in? </a:t>
            </a:r>
            <a:endParaRPr lang="ar-IQ" dirty="0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292DF1CB-1847-C697-01E7-F302F22AE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/>
              <a:t>Why to study ? </a:t>
            </a:r>
          </a:p>
          <a:p>
            <a:pPr algn="l" rtl="0" eaLnBrk="1" hangingPunct="1"/>
            <a:r>
              <a:rPr lang="en-US" altLang="en-US"/>
              <a:t>How to study ? </a:t>
            </a:r>
          </a:p>
          <a:p>
            <a:pPr algn="l" rtl="0" eaLnBrk="1" hangingPunct="1"/>
            <a:r>
              <a:rPr lang="en-US" altLang="en-US"/>
              <a:t>How to link to previous Lab!</a:t>
            </a:r>
            <a:endParaRPr lang="ar-IQ" altLang="en-US">
              <a:ea typeface="Majalla U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2493-138C-95E3-436B-587FB6CA5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First order Kinetics </a:t>
            </a:r>
            <a:endParaRPr lang="ar-IQ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AFF62A-9DA1-3E8F-7A9A-D2A39F860D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r="-296"/>
            </a:stretch>
          </a:blipFill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ar-IQ">
                <a:noFill/>
              </a:rPr>
              <a:t> 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C86DD55-8CA9-FAFD-FA03-AA6F378D4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38671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7E4ED-EE4E-E4B2-DAD1-06EF3B928E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1676400"/>
            <a:ext cx="8229600" cy="5059363"/>
          </a:xfrm>
          <a:blipFill rotWithShape="1"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ar-IQ">
                <a:noFill/>
              </a:rPr>
              <a:t> </a:t>
            </a: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A5B4C097-054E-9F22-BD5F-678B2AA63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40862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3">
            <a:extLst>
              <a:ext uri="{FF2B5EF4-FFF2-40B4-BE49-F238E27FC236}">
                <a16:creationId xmlns:a16="http://schemas.microsoft.com/office/drawing/2014/main" id="{EB6617EF-7B02-1C19-450B-A1863294E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4505325"/>
            <a:ext cx="3421062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C6D67-F518-2E9B-FF0D-008021F9D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What to do with data ?</a:t>
            </a:r>
            <a:endParaRPr lang="ar-IQ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2ADC486-13B2-7CD9-7A8D-ED0BBEE6FC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01745-0F5B-BB43-1021-6FC461676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33600"/>
            <a:ext cx="8229600" cy="4678363"/>
          </a:xfrm>
        </p:spPr>
        <p:txBody>
          <a:bodyPr>
            <a:normAutofit/>
          </a:bodyPr>
          <a:lstStyle/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Arrhenious</a:t>
            </a:r>
            <a:r>
              <a:rPr lang="en-US" dirty="0"/>
              <a:t> equation :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 K= log A - (𝐸𝑎 )/(2.303 𝑅) *1/𝑇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Where A= frequency factor ,</a:t>
            </a:r>
            <a:r>
              <a:rPr lang="en-US" dirty="0" err="1"/>
              <a:t>Ea</a:t>
            </a:r>
            <a:r>
              <a:rPr lang="en-US" dirty="0"/>
              <a:t> = energy of activation ,T= absolute temp.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R= gas constant .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t10%= 0.105/ K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℃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2E68F8-7C53-807A-FDC4-F84CECED6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381000"/>
            <a:ext cx="2820988" cy="213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3">
            <a:extLst>
              <a:ext uri="{FF2B5EF4-FFF2-40B4-BE49-F238E27FC236}">
                <a16:creationId xmlns:a16="http://schemas.microsoft.com/office/drawing/2014/main" id="{7B799F9B-570F-702E-267F-29D1AE24F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IQ" altLang="ar-IQ">
              <a:ea typeface="Majalla UI"/>
            </a:endParaRPr>
          </a:p>
        </p:txBody>
      </p:sp>
      <p:pic>
        <p:nvPicPr>
          <p:cNvPr id="35843" name="Picture 4" descr="C:\Users\First Processor\AppData\Local\Microsoft\Windows\INetCache\IE\DOS7ZFBB\Thank-You[1].jpg">
            <a:extLst>
              <a:ext uri="{FF2B5EF4-FFF2-40B4-BE49-F238E27FC236}">
                <a16:creationId xmlns:a16="http://schemas.microsoft.com/office/drawing/2014/main" id="{775A3243-D264-44D9-D49A-E5BBC62D8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200"/>
            <a:ext cx="9220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FAA40-BE3F-4C4C-2F86-F63D5FB8A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4B47E-FFCA-E683-8EF4-06546B598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563" y="1295400"/>
            <a:ext cx="8229600" cy="4864100"/>
          </a:xfrm>
        </p:spPr>
        <p:txBody>
          <a:bodyPr>
            <a:normAutofit fontScale="77500" lnSpcReduction="20000"/>
          </a:bodyPr>
          <a:lstStyle/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Aspirin is a weak acid .it is soluble at 20 C</a:t>
            </a:r>
            <a:r>
              <a:rPr lang="en-US" dirty="0">
                <a:latin typeface="Andalus"/>
              </a:rPr>
              <a:t>° in 300 parts of water .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latin typeface="Andalus"/>
              </a:rPr>
              <a:t>It is unstable in aqueous solutions degrading to salicylic acid and acetic acid 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Aspirin also degrades in solid dosage forms when exposed to moisture and therefore , should be stored in tightly closed containers and kept in a dry environment 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AC69D04-11BC-5044-85F3-D0AA925D1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65532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8ECF4-96BB-301A-D31B-3FEA7F04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50" y="304800"/>
            <a:ext cx="7969250" cy="13716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Aim of Experiment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48F47-AAE3-2EF7-75CC-530AD4918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620000" cy="4221163"/>
          </a:xfrm>
        </p:spPr>
        <p:txBody>
          <a:bodyPr>
            <a:normAutofit/>
          </a:bodyPr>
          <a:lstStyle/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To  study the effect of temperature on the hydrolysis of aspirin, and to calculate the shelf life of aspirin .</a:t>
            </a:r>
          </a:p>
          <a:p>
            <a:pPr marL="109728" indent="0" algn="l" rtl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/>
              <a:t>Shelf life </a:t>
            </a:r>
            <a:r>
              <a:rPr lang="en-US" dirty="0"/>
              <a:t>of</a:t>
            </a:r>
            <a:r>
              <a:rPr lang="en-US" b="1" dirty="0"/>
              <a:t> </a:t>
            </a:r>
            <a:r>
              <a:rPr lang="en-US" dirty="0"/>
              <a:t>any drug :it is the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required for the drug to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LOSE</a:t>
            </a:r>
            <a:r>
              <a:rPr lang="en-US" dirty="0"/>
              <a:t> 10% of its effectiveness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:\Users\First Processor\AppData\Local\Microsoft\Windows\INetCache\IE\84FTDQOD\freighter[1].jpg">
            <a:extLst>
              <a:ext uri="{FF2B5EF4-FFF2-40B4-BE49-F238E27FC236}">
                <a16:creationId xmlns:a16="http://schemas.microsoft.com/office/drawing/2014/main" id="{302C99BE-CD20-AAA3-4EA2-AB9387E05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C:\Users\First Processor\AppData\Local\Microsoft\Windows\INetCache\IE\DOS7ZFBB\cartoon-sun-vector-art[1].png">
            <a:extLst>
              <a:ext uri="{FF2B5EF4-FFF2-40B4-BE49-F238E27FC236}">
                <a16:creationId xmlns:a16="http://schemas.microsoft.com/office/drawing/2014/main" id="{7FB66E85-2C98-A1DC-007F-FC946CA61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925"/>
            <a:ext cx="220345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C:\Users\First Processor\AppData\Local\Microsoft\Windows\INetCache\IE\84FTDQOD\Car-Transparent[1].png">
            <a:extLst>
              <a:ext uri="{FF2B5EF4-FFF2-40B4-BE49-F238E27FC236}">
                <a16:creationId xmlns:a16="http://schemas.microsoft.com/office/drawing/2014/main" id="{EBFD1579-A096-3DE6-7CBE-CE09349CF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276600"/>
            <a:ext cx="8347075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:\Users\First Processor\AppData\Local\Microsoft\Windows\INetCache\IE\6TNVFTT2\DigitalWaterBathImage[1].png">
            <a:extLst>
              <a:ext uri="{FF2B5EF4-FFF2-40B4-BE49-F238E27FC236}">
                <a16:creationId xmlns:a16="http://schemas.microsoft.com/office/drawing/2014/main" id="{074FB898-863F-A509-A63D-3E1B1B6CD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3048000"/>
            <a:ext cx="331311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C:\Users\First Processor\AppData\Local\Microsoft\Windows\INetCache\IE\84FTDQOD\Volumetric_flask[1].png">
            <a:extLst>
              <a:ext uri="{FF2B5EF4-FFF2-40B4-BE49-F238E27FC236}">
                <a16:creationId xmlns:a16="http://schemas.microsoft.com/office/drawing/2014/main" id="{305E2F43-1D1C-C45B-5C24-A1E89412B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2667000"/>
            <a:ext cx="152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65925A-7BA3-81B4-5C82-23973B66A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How to work </a:t>
            </a:r>
            <a:endParaRPr lang="ar-IQ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6E4D926-4087-2920-8096-BBDDD62D78C8}"/>
              </a:ext>
            </a:extLst>
          </p:cNvPr>
          <p:cNvSpPr/>
          <p:nvPr/>
        </p:nvSpPr>
        <p:spPr>
          <a:xfrm>
            <a:off x="2027238" y="1600200"/>
            <a:ext cx="990600" cy="1066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dirty="0"/>
              <a:t>ASA</a:t>
            </a:r>
            <a:endParaRPr lang="ar-IQ" dirty="0"/>
          </a:p>
        </p:txBody>
      </p:sp>
      <p:sp>
        <p:nvSpPr>
          <p:cNvPr id="17414" name="TextBox 4">
            <a:extLst>
              <a:ext uri="{FF2B5EF4-FFF2-40B4-BE49-F238E27FC236}">
                <a16:creationId xmlns:a16="http://schemas.microsoft.com/office/drawing/2014/main" id="{6A06A5CF-CE6D-3490-2869-49EE11CCA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5" y="46482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algn="r" rtl="1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IQ" sz="1800">
                <a:latin typeface="Lucida Sans Unicode" panose="020B0602030504020204" pitchFamily="34" charset="0"/>
              </a:rPr>
              <a:t>Buffer </a:t>
            </a:r>
            <a:endParaRPr lang="ar-IQ" altLang="ar-IQ" sz="1800">
              <a:latin typeface="Lucida Sans Unicode" panose="020B0602030504020204" pitchFamily="34" charset="0"/>
            </a:endParaRPr>
          </a:p>
        </p:txBody>
      </p:sp>
      <p:pic>
        <p:nvPicPr>
          <p:cNvPr id="8" name="Picture 2" descr="C:\Users\First Processor\AppData\Local\Microsoft\Windows\INetCache\IE\6TNVFTT2\200px-1000_ml_Erlenmeyer_flask.svg[1].png">
            <a:extLst>
              <a:ext uri="{FF2B5EF4-FFF2-40B4-BE49-F238E27FC236}">
                <a16:creationId xmlns:a16="http://schemas.microsoft.com/office/drawing/2014/main" id="{043C51F2-48C5-01D4-9E32-176A5F2F22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451225"/>
            <a:ext cx="1270000" cy="1816100"/>
          </a:xfrm>
        </p:spPr>
      </p:pic>
      <p:sp>
        <p:nvSpPr>
          <p:cNvPr id="17416" name="TextBox 6">
            <a:extLst>
              <a:ext uri="{FF2B5EF4-FFF2-40B4-BE49-F238E27FC236}">
                <a16:creationId xmlns:a16="http://schemas.microsoft.com/office/drawing/2014/main" id="{E718B1A7-89C7-588F-7134-8ACF91C81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175" y="55245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algn="r" rtl="1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IQ" sz="1800">
                <a:latin typeface="Lucida Sans Unicode" panose="020B0602030504020204" pitchFamily="34" charset="0"/>
              </a:rPr>
              <a:t>250 ml </a:t>
            </a:r>
            <a:endParaRPr lang="ar-IQ" altLang="ar-IQ" sz="1800">
              <a:latin typeface="Lucida Sans Unicode" panose="020B0602030504020204" pitchFamily="34" charset="0"/>
            </a:endParaRPr>
          </a:p>
        </p:txBody>
      </p:sp>
      <p:sp>
        <p:nvSpPr>
          <p:cNvPr id="17417" name="TextBox 11">
            <a:extLst>
              <a:ext uri="{FF2B5EF4-FFF2-40B4-BE49-F238E27FC236}">
                <a16:creationId xmlns:a16="http://schemas.microsoft.com/office/drawing/2014/main" id="{87265DBD-9E71-97B8-E259-7C92BF895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49116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algn="r" rtl="1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IQ" sz="1800">
                <a:latin typeface="Lucida Sans Unicode" panose="020B0602030504020204" pitchFamily="34" charset="0"/>
              </a:rPr>
              <a:t>200 ml </a:t>
            </a:r>
            <a:endParaRPr lang="ar-IQ" altLang="ar-IQ" sz="1800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0104 0.36667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104 0.36641 L 0.06805 0.40643 C 0.08212 0.41545 0.10312 0.42031 0.125 0.42031 C 0.15 0.42031 0.16996 0.41545 0.18403 0.40643 L 0.25104 0.36641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25104 0.36666 L 0.3401 0.38889 C 0.3592 0.39444 0.3809 0.38842 0.39965 0.37291 C 0.42066 0.35532 0.43368 0.33287 0.43872 0.3074 L 0.46354 0.1912 " pathEditMode="relative" rAng="-1904983" ptsTypes="FffFF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-41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92 0.04213 L 0.08473 0.05023 C 0.10504 0.05324 0.12726 0.04283 0.14549 0.02408 C 0.1665 0.00278 0.17848 -0.02268 0.18143 -0.04953 L 0.19966 -0.17268 " pathEditMode="relative" rAng="-2257574" ptsTypes="FffFF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3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01619-5701-C135-07FB-53A3AEFB6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Procedure :</a:t>
            </a:r>
            <a:endParaRPr lang="ar-IQ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9044EB3E-2B92-9D1D-ABD5-5540DFD9E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IQ" altLang="en-US">
              <a:ea typeface="Majalla UI"/>
            </a:endParaRP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90069C39-952F-7B4C-128F-C188A4723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11275"/>
            <a:ext cx="83407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Users\First Processor\AppData\Local\Microsoft\Windows\INetCache\IE\IO8ZYFZO\vector_test_tube_by_algerianoo[1].jpg">
            <a:extLst>
              <a:ext uri="{FF2B5EF4-FFF2-40B4-BE49-F238E27FC236}">
                <a16:creationId xmlns:a16="http://schemas.microsoft.com/office/drawing/2014/main" id="{7CC0641D-D1D2-56E1-EC24-4B88EDFB2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4" b="11414"/>
          <a:stretch>
            <a:fillRect/>
          </a:stretch>
        </p:blipFill>
        <p:spPr bwMode="auto">
          <a:xfrm>
            <a:off x="468313" y="533400"/>
            <a:ext cx="6618287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772E1D-6055-B143-D121-8A1D9EC45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What to do with the sample ???</a:t>
            </a:r>
            <a:endParaRPr lang="ar-IQ" dirty="0"/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B460ED62-C1CA-58CA-FCB0-17220019B1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2362200"/>
            <a:ext cx="5260975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FF2CE5-6F13-4533-71ED-64E87FF9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What is the sample ?</a:t>
            </a:r>
            <a:endParaRPr lang="ar-IQ" dirty="0"/>
          </a:p>
        </p:txBody>
      </p:sp>
      <p:sp>
        <p:nvSpPr>
          <p:cNvPr id="20483" name="Content Placeholder 5">
            <a:extLst>
              <a:ext uri="{FF2B5EF4-FFF2-40B4-BE49-F238E27FC236}">
                <a16:creationId xmlns:a16="http://schemas.microsoft.com/office/drawing/2014/main" id="{AD5DA0D1-4C10-F8A2-132D-80F73CFEE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/>
              <a:t>Sample contains Aspirin  </a:t>
            </a:r>
            <a:endParaRPr lang="ar-IQ" altLang="en-US">
              <a:ea typeface="Majalla UI"/>
            </a:endParaRPr>
          </a:p>
        </p:txBody>
      </p:sp>
      <p:pic>
        <p:nvPicPr>
          <p:cNvPr id="20484" name="Picture 2" descr="Wondering what this Meme is about ? #HoodDocumentary – Dami Adeniyi">
            <a:extLst>
              <a:ext uri="{FF2B5EF4-FFF2-40B4-BE49-F238E27FC236}">
                <a16:creationId xmlns:a16="http://schemas.microsoft.com/office/drawing/2014/main" id="{A987BCA2-B031-C0AA-72BC-AE599F5D6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" t="-368" r="42072" b="368"/>
          <a:stretch>
            <a:fillRect/>
          </a:stretch>
        </p:blipFill>
        <p:spPr bwMode="auto">
          <a:xfrm>
            <a:off x="4876800" y="2667000"/>
            <a:ext cx="3860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624</TotalTime>
  <Words>521</Words>
  <Application>Microsoft Office PowerPoint</Application>
  <PresentationFormat>On-screen Show (4:3)</PresentationFormat>
  <Paragraphs>112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Solstice</vt:lpstr>
      <vt:lpstr>PowerPoint Presentation</vt:lpstr>
      <vt:lpstr>What is in? </vt:lpstr>
      <vt:lpstr>Introduction </vt:lpstr>
      <vt:lpstr>Aim of Experiment </vt:lpstr>
      <vt:lpstr>PowerPoint Presentation</vt:lpstr>
      <vt:lpstr>How to work </vt:lpstr>
      <vt:lpstr>Procedure :</vt:lpstr>
      <vt:lpstr>What to do with the sample ???</vt:lpstr>
      <vt:lpstr>What is the sample ?</vt:lpstr>
      <vt:lpstr>PowerPoint Presentation</vt:lpstr>
      <vt:lpstr>PowerPoint Presentation</vt:lpstr>
      <vt:lpstr>ASA initial conc. Is 2.78 mg/ml?</vt:lpstr>
      <vt:lpstr>Concept</vt:lpstr>
      <vt:lpstr>Sorenson phosphate buffer (pH 8) </vt:lpstr>
      <vt:lpstr>How to calculate ? </vt:lpstr>
      <vt:lpstr>Example :</vt:lpstr>
      <vt:lpstr>We are seeking ASA not SA </vt:lpstr>
      <vt:lpstr>PowerPoint Presentation</vt:lpstr>
      <vt:lpstr>PowerPoint Presentation</vt:lpstr>
      <vt:lpstr>First order Kinetics </vt:lpstr>
      <vt:lpstr>PowerPoint Presentation</vt:lpstr>
      <vt:lpstr>What to do with data 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Hydrolysis of acetyl salicylic acid solution in sorenson phosphate buffer at pH 8</dc:title>
  <dc:creator>nora</dc:creator>
  <cp:lastModifiedBy>Guest User</cp:lastModifiedBy>
  <cp:revision>68</cp:revision>
  <cp:lastPrinted>2018-11-05T16:21:53Z</cp:lastPrinted>
  <dcterms:created xsi:type="dcterms:W3CDTF">2006-08-16T00:00:00Z</dcterms:created>
  <dcterms:modified xsi:type="dcterms:W3CDTF">2023-12-01T10:52:00Z</dcterms:modified>
</cp:coreProperties>
</file>