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Rectangle 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dirty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98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830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496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491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621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06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762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25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1474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7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1474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977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576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1229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969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762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418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762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330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777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</Words>
  <Application>Microsoft Office PowerPoint</Application>
  <PresentationFormat>On-screen Show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</dc:creator>
  <cp:lastModifiedBy>Guest User</cp:lastModifiedBy>
  <cp:revision>7</cp:revision>
  <dcterms:created xsi:type="dcterms:W3CDTF">2006-08-16T00:00:00Z</dcterms:created>
  <dcterms:modified xsi:type="dcterms:W3CDTF">2023-12-01T10:58:53Z</dcterms:modified>
</cp:coreProperties>
</file>