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15"/>
  </p:notesMasterIdLst>
  <p:sldIdLst>
    <p:sldId id="401" r:id="rId5"/>
    <p:sldId id="403" r:id="rId6"/>
    <p:sldId id="402" r:id="rId7"/>
    <p:sldId id="404" r:id="rId8"/>
    <p:sldId id="396" r:id="rId9"/>
    <p:sldId id="397" r:id="rId10"/>
    <p:sldId id="405" r:id="rId11"/>
    <p:sldId id="411" r:id="rId12"/>
    <p:sldId id="412" r:id="rId13"/>
    <p:sldId id="41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6208" autoAdjust="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25FF2F-4EAB-4CD7-883F-EB1EBBFCA02E}" type="doc">
      <dgm:prSet loTypeId="urn:diagrams.loki3.com/VaryingWidthList" loCatId="list" qsTypeId="urn:microsoft.com/office/officeart/2005/8/quickstyle/simple1" qsCatId="simple" csTypeId="urn:microsoft.com/office/officeart/2005/8/colors/colorful5" csCatId="colorful" phldr="1"/>
      <dgm:spPr/>
    </dgm:pt>
    <dgm:pt modelId="{154EFDE2-E819-4862-9F05-BDA41BD193E5}">
      <dgm:prSet custT="1"/>
      <dgm:spPr/>
      <dgm:t>
        <a:bodyPr/>
        <a:lstStyle/>
        <a:p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1- The balance should be located in a well –lightened place ,as far as possible from vibration ,dust, moisture and corrosive vapor.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F261CE-E70A-4FD8-B3D5-8196004F9597}" type="parTrans" cxnId="{7CA9BE01-1F23-475B-AC0E-6B25FFE06FD5}">
      <dgm:prSet/>
      <dgm:spPr/>
      <dgm:t>
        <a:bodyPr/>
        <a:lstStyle/>
        <a:p>
          <a:endParaRPr lang="en-US"/>
        </a:p>
      </dgm:t>
    </dgm:pt>
    <dgm:pt modelId="{49B3517E-C289-46A0-BACF-9D4FBB03FEC7}" type="sibTrans" cxnId="{7CA9BE01-1F23-475B-AC0E-6B25FFE06FD5}">
      <dgm:prSet/>
      <dgm:spPr/>
      <dgm:t>
        <a:bodyPr/>
        <a:lstStyle/>
        <a:p>
          <a:endParaRPr lang="en-US"/>
        </a:p>
      </dgm:t>
    </dgm:pt>
    <dgm:pt modelId="{3FFFDEE5-E643-4685-8D21-4AA16F6C702C}">
      <dgm:prSet/>
      <dgm:spPr/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2- The balance should be kept clean at all times.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AE4D76-8CC4-46D9-8CCC-A17AE266740B}" type="parTrans" cxnId="{0C826069-1270-438E-BA2D-A5778CCC6E8C}">
      <dgm:prSet/>
      <dgm:spPr/>
      <dgm:t>
        <a:bodyPr/>
        <a:lstStyle/>
        <a:p>
          <a:endParaRPr lang="en-US"/>
        </a:p>
      </dgm:t>
    </dgm:pt>
    <dgm:pt modelId="{90DCDB1C-3E1C-4A01-8B38-8C3F2D2487F9}" type="sibTrans" cxnId="{0C826069-1270-438E-BA2D-A5778CCC6E8C}">
      <dgm:prSet/>
      <dgm:spPr/>
      <dgm:t>
        <a:bodyPr/>
        <a:lstStyle/>
        <a:p>
          <a:endParaRPr lang="en-US"/>
        </a:p>
      </dgm:t>
    </dgm:pt>
    <dgm:pt modelId="{436FE7E4-091F-4EA2-9E11-7542777E4D33}">
      <dgm:prSet custT="1"/>
      <dgm:spPr/>
      <dgm:t>
        <a:bodyPr/>
        <a:lstStyle/>
        <a:p>
          <a:r>
            <a:rPr lang="en-GB" sz="2300" dirty="0"/>
            <a:t> 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3- Watch glass should be used for weighing of solids, stoppered bottles used for corrosive substances and liquids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sz="2300" dirty="0"/>
            <a:t> </a:t>
          </a:r>
          <a:endParaRPr lang="en-US" sz="2300" dirty="0"/>
        </a:p>
      </dgm:t>
    </dgm:pt>
    <dgm:pt modelId="{891B2942-2763-4DAF-A893-6FF6565D4AA2}" type="parTrans" cxnId="{21CB2C3D-177E-46FE-8FF0-ED10A389992D}">
      <dgm:prSet/>
      <dgm:spPr/>
      <dgm:t>
        <a:bodyPr/>
        <a:lstStyle/>
        <a:p>
          <a:endParaRPr lang="en-US"/>
        </a:p>
      </dgm:t>
    </dgm:pt>
    <dgm:pt modelId="{C6E02358-85D8-4354-9DCD-ECD77824944B}" type="sibTrans" cxnId="{21CB2C3D-177E-46FE-8FF0-ED10A389992D}">
      <dgm:prSet/>
      <dgm:spPr/>
      <dgm:t>
        <a:bodyPr/>
        <a:lstStyle/>
        <a:p>
          <a:endParaRPr lang="en-US"/>
        </a:p>
      </dgm:t>
    </dgm:pt>
    <dgm:pt modelId="{D2F9D56E-0235-42FC-B0B4-075206854B4A}">
      <dgm:prSet custT="1"/>
      <dgm:spPr/>
      <dgm:t>
        <a:bodyPr/>
        <a:lstStyle/>
        <a:p>
          <a:r>
            <a:rPr lang="en-GB" sz="2300" dirty="0"/>
            <a:t> 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4- Check to see if the balance is adjusted including zeroing of it ,also check the adjustment before each weighing.</a:t>
          </a:r>
          <a:r>
            <a:rPr lang="en-GB" sz="2300" dirty="0"/>
            <a:t>   </a:t>
          </a:r>
          <a:endParaRPr lang="en-US" sz="2300" dirty="0"/>
        </a:p>
      </dgm:t>
    </dgm:pt>
    <dgm:pt modelId="{4B079921-2F45-439F-BEA4-506E78D03301}" type="parTrans" cxnId="{EE02C7C2-17D0-4DF4-83CF-1D2D0FD96CB5}">
      <dgm:prSet/>
      <dgm:spPr/>
      <dgm:t>
        <a:bodyPr/>
        <a:lstStyle/>
        <a:p>
          <a:endParaRPr lang="en-US"/>
        </a:p>
      </dgm:t>
    </dgm:pt>
    <dgm:pt modelId="{754C2273-78EF-42D1-96E6-0E4A23E56BC5}" type="sibTrans" cxnId="{EE02C7C2-17D0-4DF4-83CF-1D2D0FD96CB5}">
      <dgm:prSet/>
      <dgm:spPr/>
      <dgm:t>
        <a:bodyPr/>
        <a:lstStyle/>
        <a:p>
          <a:endParaRPr lang="en-US"/>
        </a:p>
      </dgm:t>
    </dgm:pt>
    <dgm:pt modelId="{2AB8F763-305D-4552-A48E-43E9CC960FBB}" type="pres">
      <dgm:prSet presAssocID="{AD25FF2F-4EAB-4CD7-883F-EB1EBBFCA02E}" presName="Name0" presStyleCnt="0">
        <dgm:presLayoutVars>
          <dgm:resizeHandles/>
        </dgm:presLayoutVars>
      </dgm:prSet>
      <dgm:spPr/>
    </dgm:pt>
    <dgm:pt modelId="{FF548847-7B96-4C62-A585-126C0F728884}" type="pres">
      <dgm:prSet presAssocID="{154EFDE2-E819-4862-9F05-BDA41BD193E5}" presName="text" presStyleLbl="node1" presStyleIdx="0" presStyleCnt="4" custScaleX="197352" custScaleY="216742">
        <dgm:presLayoutVars>
          <dgm:bulletEnabled val="1"/>
        </dgm:presLayoutVars>
      </dgm:prSet>
      <dgm:spPr/>
    </dgm:pt>
    <dgm:pt modelId="{C618DF52-47F1-40F3-9CEE-1923213FBA13}" type="pres">
      <dgm:prSet presAssocID="{49B3517E-C289-46A0-BACF-9D4FBB03FEC7}" presName="space" presStyleCnt="0"/>
      <dgm:spPr/>
    </dgm:pt>
    <dgm:pt modelId="{752F0D09-EA7F-4D99-96F3-A1CA8DDC52A1}" type="pres">
      <dgm:prSet presAssocID="{3FFFDEE5-E643-4685-8D21-4AA16F6C702C}" presName="text" presStyleLbl="node1" presStyleIdx="1" presStyleCnt="4" custScaleX="163411" custLinFactNeighborY="66056">
        <dgm:presLayoutVars>
          <dgm:bulletEnabled val="1"/>
        </dgm:presLayoutVars>
      </dgm:prSet>
      <dgm:spPr/>
    </dgm:pt>
    <dgm:pt modelId="{AACA432A-808E-417F-BB29-3FF0EFFFE7CD}" type="pres">
      <dgm:prSet presAssocID="{90DCDB1C-3E1C-4A01-8B38-8C3F2D2487F9}" presName="space" presStyleCnt="0"/>
      <dgm:spPr/>
    </dgm:pt>
    <dgm:pt modelId="{A2460F0B-3E20-4BA3-AC05-581CAEE3D743}" type="pres">
      <dgm:prSet presAssocID="{436FE7E4-091F-4EA2-9E11-7542777E4D33}" presName="text" presStyleLbl="node1" presStyleIdx="2" presStyleCnt="4" custScaleY="198942">
        <dgm:presLayoutVars>
          <dgm:bulletEnabled val="1"/>
        </dgm:presLayoutVars>
      </dgm:prSet>
      <dgm:spPr/>
    </dgm:pt>
    <dgm:pt modelId="{39580BCB-5880-4585-B747-9BB5317A2B6D}" type="pres">
      <dgm:prSet presAssocID="{C6E02358-85D8-4354-9DCD-ECD77824944B}" presName="space" presStyleCnt="0"/>
      <dgm:spPr/>
    </dgm:pt>
    <dgm:pt modelId="{E24BB800-19DC-42C4-95CC-421084CFDB43}" type="pres">
      <dgm:prSet presAssocID="{D2F9D56E-0235-42FC-B0B4-075206854B4A}" presName="text" presStyleLbl="node1" presStyleIdx="3" presStyleCnt="4" custScaleX="351176" custScaleY="276132">
        <dgm:presLayoutVars>
          <dgm:bulletEnabled val="1"/>
        </dgm:presLayoutVars>
      </dgm:prSet>
      <dgm:spPr/>
    </dgm:pt>
  </dgm:ptLst>
  <dgm:cxnLst>
    <dgm:cxn modelId="{7CA9BE01-1F23-475B-AC0E-6B25FFE06FD5}" srcId="{AD25FF2F-4EAB-4CD7-883F-EB1EBBFCA02E}" destId="{154EFDE2-E819-4862-9F05-BDA41BD193E5}" srcOrd="0" destOrd="0" parTransId="{37F261CE-E70A-4FD8-B3D5-8196004F9597}" sibTransId="{49B3517E-C289-46A0-BACF-9D4FBB03FEC7}"/>
    <dgm:cxn modelId="{C73CD611-2C50-4EC2-879A-7B5632B28D6E}" type="presOf" srcId="{AD25FF2F-4EAB-4CD7-883F-EB1EBBFCA02E}" destId="{2AB8F763-305D-4552-A48E-43E9CC960FBB}" srcOrd="0" destOrd="0" presId="urn:diagrams.loki3.com/VaryingWidthList"/>
    <dgm:cxn modelId="{6E9FC92D-F0AE-4D28-88D6-8769504DEFF2}" type="presOf" srcId="{154EFDE2-E819-4862-9F05-BDA41BD193E5}" destId="{FF548847-7B96-4C62-A585-126C0F728884}" srcOrd="0" destOrd="0" presId="urn:diagrams.loki3.com/VaryingWidthList"/>
    <dgm:cxn modelId="{21CB2C3D-177E-46FE-8FF0-ED10A389992D}" srcId="{AD25FF2F-4EAB-4CD7-883F-EB1EBBFCA02E}" destId="{436FE7E4-091F-4EA2-9E11-7542777E4D33}" srcOrd="2" destOrd="0" parTransId="{891B2942-2763-4DAF-A893-6FF6565D4AA2}" sibTransId="{C6E02358-85D8-4354-9DCD-ECD77824944B}"/>
    <dgm:cxn modelId="{FAE40F5F-8466-4BA5-BFD1-AEF2F5883FF5}" type="presOf" srcId="{3FFFDEE5-E643-4685-8D21-4AA16F6C702C}" destId="{752F0D09-EA7F-4D99-96F3-A1CA8DDC52A1}" srcOrd="0" destOrd="0" presId="urn:diagrams.loki3.com/VaryingWidthList"/>
    <dgm:cxn modelId="{0C826069-1270-438E-BA2D-A5778CCC6E8C}" srcId="{AD25FF2F-4EAB-4CD7-883F-EB1EBBFCA02E}" destId="{3FFFDEE5-E643-4685-8D21-4AA16F6C702C}" srcOrd="1" destOrd="0" parTransId="{3CAE4D76-8CC4-46D9-8CCC-A17AE266740B}" sibTransId="{90DCDB1C-3E1C-4A01-8B38-8C3F2D2487F9}"/>
    <dgm:cxn modelId="{EE02C7C2-17D0-4DF4-83CF-1D2D0FD96CB5}" srcId="{AD25FF2F-4EAB-4CD7-883F-EB1EBBFCA02E}" destId="{D2F9D56E-0235-42FC-B0B4-075206854B4A}" srcOrd="3" destOrd="0" parTransId="{4B079921-2F45-439F-BEA4-506E78D03301}" sibTransId="{754C2273-78EF-42D1-96E6-0E4A23E56BC5}"/>
    <dgm:cxn modelId="{2EA681D2-FB46-452A-8CE0-87020F1760A1}" type="presOf" srcId="{436FE7E4-091F-4EA2-9E11-7542777E4D33}" destId="{A2460F0B-3E20-4BA3-AC05-581CAEE3D743}" srcOrd="0" destOrd="0" presId="urn:diagrams.loki3.com/VaryingWidthList"/>
    <dgm:cxn modelId="{DE7AF1E8-C38B-453D-BD20-0F0575F8A1ED}" type="presOf" srcId="{D2F9D56E-0235-42FC-B0B4-075206854B4A}" destId="{E24BB800-19DC-42C4-95CC-421084CFDB43}" srcOrd="0" destOrd="0" presId="urn:diagrams.loki3.com/VaryingWidthList"/>
    <dgm:cxn modelId="{5AA86DD8-1066-4152-98EB-E24365BB6A80}" type="presParOf" srcId="{2AB8F763-305D-4552-A48E-43E9CC960FBB}" destId="{FF548847-7B96-4C62-A585-126C0F728884}" srcOrd="0" destOrd="0" presId="urn:diagrams.loki3.com/VaryingWidthList"/>
    <dgm:cxn modelId="{6BDE5743-B147-4D5F-AEB1-DFC239513B4B}" type="presParOf" srcId="{2AB8F763-305D-4552-A48E-43E9CC960FBB}" destId="{C618DF52-47F1-40F3-9CEE-1923213FBA13}" srcOrd="1" destOrd="0" presId="urn:diagrams.loki3.com/VaryingWidthList"/>
    <dgm:cxn modelId="{0A491DE9-2F66-486A-A0C6-253A4C3EDBFE}" type="presParOf" srcId="{2AB8F763-305D-4552-A48E-43E9CC960FBB}" destId="{752F0D09-EA7F-4D99-96F3-A1CA8DDC52A1}" srcOrd="2" destOrd="0" presId="urn:diagrams.loki3.com/VaryingWidthList"/>
    <dgm:cxn modelId="{9F35596C-B31F-47BD-A524-A8AEB1583E1C}" type="presParOf" srcId="{2AB8F763-305D-4552-A48E-43E9CC960FBB}" destId="{AACA432A-808E-417F-BB29-3FF0EFFFE7CD}" srcOrd="3" destOrd="0" presId="urn:diagrams.loki3.com/VaryingWidthList"/>
    <dgm:cxn modelId="{E3558B88-E0EE-4C8F-A4A3-D79BB01C6D1A}" type="presParOf" srcId="{2AB8F763-305D-4552-A48E-43E9CC960FBB}" destId="{A2460F0B-3E20-4BA3-AC05-581CAEE3D743}" srcOrd="4" destOrd="0" presId="urn:diagrams.loki3.com/VaryingWidthList"/>
    <dgm:cxn modelId="{700D5F65-05CA-4969-A84F-EA8C3A85D5D7}" type="presParOf" srcId="{2AB8F763-305D-4552-A48E-43E9CC960FBB}" destId="{39580BCB-5880-4585-B747-9BB5317A2B6D}" srcOrd="5" destOrd="0" presId="urn:diagrams.loki3.com/VaryingWidthList"/>
    <dgm:cxn modelId="{1E57ACC7-B596-4594-BE72-4AA9B66364E2}" type="presParOf" srcId="{2AB8F763-305D-4552-A48E-43E9CC960FBB}" destId="{E24BB800-19DC-42C4-95CC-421084CFDB43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10E21C-2597-49D4-B4BA-86C7E73A70A0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4" csCatId="colorful" phldr="1"/>
      <dgm:spPr/>
    </dgm:pt>
    <dgm:pt modelId="{45A9D304-2C6E-47A7-A1B9-9ACC85782691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Failure to adjust the scale</a:t>
          </a:r>
        </a:p>
      </dgm:t>
    </dgm:pt>
    <dgm:pt modelId="{0D888DEC-6B16-47C0-92B1-C9882D5A4042}" type="parTrans" cxnId="{FF959EDB-A463-4448-B86F-3A8FB73F76AB}">
      <dgm:prSet/>
      <dgm:spPr/>
      <dgm:t>
        <a:bodyPr/>
        <a:lstStyle/>
        <a:p>
          <a:endParaRPr lang="en-US"/>
        </a:p>
      </dgm:t>
    </dgm:pt>
    <dgm:pt modelId="{5BD1BEEC-1EF6-4E45-823A-5B6FF5E4829F}" type="sibTrans" cxnId="{FF959EDB-A463-4448-B86F-3A8FB73F76AB}">
      <dgm:prSet/>
      <dgm:spPr/>
      <dgm:t>
        <a:bodyPr/>
        <a:lstStyle/>
        <a:p>
          <a:endParaRPr lang="en-US"/>
        </a:p>
      </dgm:t>
    </dgm:pt>
    <dgm:pt modelId="{48F48B5E-E6CB-440B-9073-22017B9427C1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Currents of air</a:t>
          </a:r>
        </a:p>
      </dgm:t>
    </dgm:pt>
    <dgm:pt modelId="{47D1F887-29A1-44F7-9F4C-467133677EC0}" type="parTrans" cxnId="{62A70482-9088-4C4D-882D-CEDFCC62A2D5}">
      <dgm:prSet/>
      <dgm:spPr/>
      <dgm:t>
        <a:bodyPr/>
        <a:lstStyle/>
        <a:p>
          <a:endParaRPr lang="en-US"/>
        </a:p>
      </dgm:t>
    </dgm:pt>
    <dgm:pt modelId="{820EB57E-5A14-4DED-9F02-348A719DAA72}" type="sibTrans" cxnId="{62A70482-9088-4C4D-882D-CEDFCC62A2D5}">
      <dgm:prSet/>
      <dgm:spPr/>
      <dgm:t>
        <a:bodyPr/>
        <a:lstStyle/>
        <a:p>
          <a:endParaRPr lang="en-US"/>
        </a:p>
      </dgm:t>
    </dgm:pt>
    <dgm:pt modelId="{086F353A-3515-4A25-BB29-6F00C8B3D227}">
      <dgm:prSet phldrT="[Text]" custT="1"/>
      <dgm:spPr/>
      <dgm:t>
        <a:bodyPr/>
        <a:lstStyle/>
        <a:p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Source of errors in weighing</a:t>
          </a:r>
        </a:p>
      </dgm:t>
    </dgm:pt>
    <dgm:pt modelId="{DE3CB875-06D9-4EF5-BCE5-83305776B8B1}" type="parTrans" cxnId="{740B4271-E847-462D-BE59-9962B301FEBB}">
      <dgm:prSet/>
      <dgm:spPr/>
      <dgm:t>
        <a:bodyPr/>
        <a:lstStyle/>
        <a:p>
          <a:endParaRPr lang="en-US"/>
        </a:p>
      </dgm:t>
    </dgm:pt>
    <dgm:pt modelId="{79FCA459-F842-4726-9FBF-1D32A9132169}" type="sibTrans" cxnId="{740B4271-E847-462D-BE59-9962B301FEBB}">
      <dgm:prSet/>
      <dgm:spPr/>
      <dgm:t>
        <a:bodyPr/>
        <a:lstStyle/>
        <a:p>
          <a:endParaRPr lang="en-US"/>
        </a:p>
      </dgm:t>
    </dgm:pt>
    <dgm:pt modelId="{C275B8A8-9E66-4142-839B-A2C4F640BBCD}" type="pres">
      <dgm:prSet presAssocID="{5710E21C-2597-49D4-B4BA-86C7E73A70A0}" presName="Name0" presStyleCnt="0">
        <dgm:presLayoutVars>
          <dgm:dir/>
          <dgm:resizeHandles val="exact"/>
        </dgm:presLayoutVars>
      </dgm:prSet>
      <dgm:spPr/>
    </dgm:pt>
    <dgm:pt modelId="{2D5C2070-7AEE-4489-8D7E-7AE9823A57F9}" type="pres">
      <dgm:prSet presAssocID="{5710E21C-2597-49D4-B4BA-86C7E73A70A0}" presName="vNodes" presStyleCnt="0"/>
      <dgm:spPr/>
    </dgm:pt>
    <dgm:pt modelId="{38FC814A-E853-4649-B4E3-47351DAF2AF8}" type="pres">
      <dgm:prSet presAssocID="{45A9D304-2C6E-47A7-A1B9-9ACC85782691}" presName="node" presStyleLbl="node1" presStyleIdx="0" presStyleCnt="3">
        <dgm:presLayoutVars>
          <dgm:bulletEnabled val="1"/>
        </dgm:presLayoutVars>
      </dgm:prSet>
      <dgm:spPr/>
    </dgm:pt>
    <dgm:pt modelId="{C9A658BA-6EB8-4444-A8BE-AFBA23C1C295}" type="pres">
      <dgm:prSet presAssocID="{5BD1BEEC-1EF6-4E45-823A-5B6FF5E4829F}" presName="spacerT" presStyleCnt="0"/>
      <dgm:spPr/>
    </dgm:pt>
    <dgm:pt modelId="{D5E8796A-AF19-4AFE-AE59-780F2F05E692}" type="pres">
      <dgm:prSet presAssocID="{5BD1BEEC-1EF6-4E45-823A-5B6FF5E4829F}" presName="sibTrans" presStyleLbl="sibTrans2D1" presStyleIdx="0" presStyleCnt="2"/>
      <dgm:spPr/>
    </dgm:pt>
    <dgm:pt modelId="{C9107886-0A1D-4C29-B0EA-6E65B940B858}" type="pres">
      <dgm:prSet presAssocID="{5BD1BEEC-1EF6-4E45-823A-5B6FF5E4829F}" presName="spacerB" presStyleCnt="0"/>
      <dgm:spPr/>
    </dgm:pt>
    <dgm:pt modelId="{968E4B1D-F6DA-4107-AFC8-B234773B3C71}" type="pres">
      <dgm:prSet presAssocID="{48F48B5E-E6CB-440B-9073-22017B9427C1}" presName="node" presStyleLbl="node1" presStyleIdx="1" presStyleCnt="3">
        <dgm:presLayoutVars>
          <dgm:bulletEnabled val="1"/>
        </dgm:presLayoutVars>
      </dgm:prSet>
      <dgm:spPr/>
    </dgm:pt>
    <dgm:pt modelId="{6E71ED14-DDFE-426F-870C-2C017E379674}" type="pres">
      <dgm:prSet presAssocID="{5710E21C-2597-49D4-B4BA-86C7E73A70A0}" presName="sibTransLast" presStyleLbl="sibTrans2D1" presStyleIdx="1" presStyleCnt="2"/>
      <dgm:spPr/>
    </dgm:pt>
    <dgm:pt modelId="{431E51C6-F181-42E1-8FBB-14DE7905A876}" type="pres">
      <dgm:prSet presAssocID="{5710E21C-2597-49D4-B4BA-86C7E73A70A0}" presName="connectorText" presStyleLbl="sibTrans2D1" presStyleIdx="1" presStyleCnt="2"/>
      <dgm:spPr/>
    </dgm:pt>
    <dgm:pt modelId="{49E3E1FD-14C4-4E9E-B970-E55E683F3E6A}" type="pres">
      <dgm:prSet presAssocID="{5710E21C-2597-49D4-B4BA-86C7E73A70A0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5FABFF12-C50A-4FBA-914B-2CE2DB8C19B9}" type="presOf" srcId="{820EB57E-5A14-4DED-9F02-348A719DAA72}" destId="{431E51C6-F181-42E1-8FBB-14DE7905A876}" srcOrd="1" destOrd="0" presId="urn:microsoft.com/office/officeart/2005/8/layout/equation2"/>
    <dgm:cxn modelId="{6E428616-FD87-47C7-BBE2-A1355D66782C}" type="presOf" srcId="{820EB57E-5A14-4DED-9F02-348A719DAA72}" destId="{6E71ED14-DDFE-426F-870C-2C017E379674}" srcOrd="0" destOrd="0" presId="urn:microsoft.com/office/officeart/2005/8/layout/equation2"/>
    <dgm:cxn modelId="{78A5E43C-9847-47A5-BF2E-C0A4C37B6183}" type="presOf" srcId="{5710E21C-2597-49D4-B4BA-86C7E73A70A0}" destId="{C275B8A8-9E66-4142-839B-A2C4F640BBCD}" srcOrd="0" destOrd="0" presId="urn:microsoft.com/office/officeart/2005/8/layout/equation2"/>
    <dgm:cxn modelId="{740B4271-E847-462D-BE59-9962B301FEBB}" srcId="{5710E21C-2597-49D4-B4BA-86C7E73A70A0}" destId="{086F353A-3515-4A25-BB29-6F00C8B3D227}" srcOrd="2" destOrd="0" parTransId="{DE3CB875-06D9-4EF5-BCE5-83305776B8B1}" sibTransId="{79FCA459-F842-4726-9FBF-1D32A9132169}"/>
    <dgm:cxn modelId="{DAF40081-9CD3-4F7E-BF25-34FA01119BA1}" type="presOf" srcId="{48F48B5E-E6CB-440B-9073-22017B9427C1}" destId="{968E4B1D-F6DA-4107-AFC8-B234773B3C71}" srcOrd="0" destOrd="0" presId="urn:microsoft.com/office/officeart/2005/8/layout/equation2"/>
    <dgm:cxn modelId="{62A70482-9088-4C4D-882D-CEDFCC62A2D5}" srcId="{5710E21C-2597-49D4-B4BA-86C7E73A70A0}" destId="{48F48B5E-E6CB-440B-9073-22017B9427C1}" srcOrd="1" destOrd="0" parTransId="{47D1F887-29A1-44F7-9F4C-467133677EC0}" sibTransId="{820EB57E-5A14-4DED-9F02-348A719DAA72}"/>
    <dgm:cxn modelId="{C7DB58A1-0FD1-4FFF-9295-D77F5F5B4E76}" type="presOf" srcId="{086F353A-3515-4A25-BB29-6F00C8B3D227}" destId="{49E3E1FD-14C4-4E9E-B970-E55E683F3E6A}" srcOrd="0" destOrd="0" presId="urn:microsoft.com/office/officeart/2005/8/layout/equation2"/>
    <dgm:cxn modelId="{DD84D5AA-6165-405E-8E7F-9A63CBDF5E2D}" type="presOf" srcId="{45A9D304-2C6E-47A7-A1B9-9ACC85782691}" destId="{38FC814A-E853-4649-B4E3-47351DAF2AF8}" srcOrd="0" destOrd="0" presId="urn:microsoft.com/office/officeart/2005/8/layout/equation2"/>
    <dgm:cxn modelId="{B7F848C7-03E4-43BD-8363-5485B7703C35}" type="presOf" srcId="{5BD1BEEC-1EF6-4E45-823A-5B6FF5E4829F}" destId="{D5E8796A-AF19-4AFE-AE59-780F2F05E692}" srcOrd="0" destOrd="0" presId="urn:microsoft.com/office/officeart/2005/8/layout/equation2"/>
    <dgm:cxn modelId="{FF959EDB-A463-4448-B86F-3A8FB73F76AB}" srcId="{5710E21C-2597-49D4-B4BA-86C7E73A70A0}" destId="{45A9D304-2C6E-47A7-A1B9-9ACC85782691}" srcOrd="0" destOrd="0" parTransId="{0D888DEC-6B16-47C0-92B1-C9882D5A4042}" sibTransId="{5BD1BEEC-1EF6-4E45-823A-5B6FF5E4829F}"/>
    <dgm:cxn modelId="{724803B1-1B89-43AF-82A0-BD990BA80CA8}" type="presParOf" srcId="{C275B8A8-9E66-4142-839B-A2C4F640BBCD}" destId="{2D5C2070-7AEE-4489-8D7E-7AE9823A57F9}" srcOrd="0" destOrd="0" presId="urn:microsoft.com/office/officeart/2005/8/layout/equation2"/>
    <dgm:cxn modelId="{3F18884B-715C-47E1-A822-6E17EF0E0C0B}" type="presParOf" srcId="{2D5C2070-7AEE-4489-8D7E-7AE9823A57F9}" destId="{38FC814A-E853-4649-B4E3-47351DAF2AF8}" srcOrd="0" destOrd="0" presId="urn:microsoft.com/office/officeart/2005/8/layout/equation2"/>
    <dgm:cxn modelId="{E2F2C7FE-F948-46D1-8B87-07574035F9B4}" type="presParOf" srcId="{2D5C2070-7AEE-4489-8D7E-7AE9823A57F9}" destId="{C9A658BA-6EB8-4444-A8BE-AFBA23C1C295}" srcOrd="1" destOrd="0" presId="urn:microsoft.com/office/officeart/2005/8/layout/equation2"/>
    <dgm:cxn modelId="{66AA38E6-D4D4-4301-969D-50E2AADAC1BC}" type="presParOf" srcId="{2D5C2070-7AEE-4489-8D7E-7AE9823A57F9}" destId="{D5E8796A-AF19-4AFE-AE59-780F2F05E692}" srcOrd="2" destOrd="0" presId="urn:microsoft.com/office/officeart/2005/8/layout/equation2"/>
    <dgm:cxn modelId="{86B7808B-FF6B-4E61-9B54-CBF55575CBFA}" type="presParOf" srcId="{2D5C2070-7AEE-4489-8D7E-7AE9823A57F9}" destId="{C9107886-0A1D-4C29-B0EA-6E65B940B858}" srcOrd="3" destOrd="0" presId="urn:microsoft.com/office/officeart/2005/8/layout/equation2"/>
    <dgm:cxn modelId="{FF948934-1C86-4F23-B572-57AD01585665}" type="presParOf" srcId="{2D5C2070-7AEE-4489-8D7E-7AE9823A57F9}" destId="{968E4B1D-F6DA-4107-AFC8-B234773B3C71}" srcOrd="4" destOrd="0" presId="urn:microsoft.com/office/officeart/2005/8/layout/equation2"/>
    <dgm:cxn modelId="{880E0DC1-8285-40BA-B12B-B502B736E968}" type="presParOf" srcId="{C275B8A8-9E66-4142-839B-A2C4F640BBCD}" destId="{6E71ED14-DDFE-426F-870C-2C017E379674}" srcOrd="1" destOrd="0" presId="urn:microsoft.com/office/officeart/2005/8/layout/equation2"/>
    <dgm:cxn modelId="{62785690-2FB1-4074-9CAB-9A3225063BFB}" type="presParOf" srcId="{6E71ED14-DDFE-426F-870C-2C017E379674}" destId="{431E51C6-F181-42E1-8FBB-14DE7905A876}" srcOrd="0" destOrd="0" presId="urn:microsoft.com/office/officeart/2005/8/layout/equation2"/>
    <dgm:cxn modelId="{7CE2B517-B3DE-4A56-B1E7-499B6DF55A49}" type="presParOf" srcId="{C275B8A8-9E66-4142-839B-A2C4F640BBCD}" destId="{49E3E1FD-14C4-4E9E-B970-E55E683F3E6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7B34F0-E346-4D84-AA11-540BC510B1A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69E3550-AE62-42BC-BC7C-7047DF78651C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Systems of measuring weights</a:t>
          </a:r>
        </a:p>
      </dgm:t>
    </dgm:pt>
    <dgm:pt modelId="{9A071975-EAD4-4F91-A249-DCAE2315FDA4}" type="parTrans" cxnId="{18DDED1F-E540-46BA-B410-A9C9489EB3FD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4971BA-2F5C-4205-AEAD-31141A729A8E}" type="sibTrans" cxnId="{18DDED1F-E540-46BA-B410-A9C9489EB3FD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6F392C-213E-40E9-930F-EE69571E9596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Imperial system which is mainly used in UK and USA</a:t>
          </a:r>
        </a:p>
      </dgm:t>
    </dgm:pt>
    <dgm:pt modelId="{9BE34713-780B-4648-B2C9-11E7F3D4B446}" type="parTrans" cxnId="{6002842C-8F6F-48CE-AD3A-0BB3EBBBC930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C797D8-7D2E-4774-83D9-84B491C2135C}" type="sibTrans" cxnId="{6002842C-8F6F-48CE-AD3A-0BB3EBBBC930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0B6D47-1D9E-42FB-95E6-D84AF1EF3D04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Grain</a:t>
          </a:r>
        </a:p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Drachm</a:t>
          </a:r>
        </a:p>
      </dgm:t>
    </dgm:pt>
    <dgm:pt modelId="{9CAE4B0B-BFFA-41F6-813D-634F8E7FDD57}" type="parTrans" cxnId="{36DCA71E-0F89-4B48-A21E-DE20D17A9C02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008B54-BEC4-46F9-870C-6F6FDED76BA8}" type="sibTrans" cxnId="{36DCA71E-0F89-4B48-A21E-DE20D17A9C02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F7782B-0742-4EDC-A713-0FFC90FEF1F9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Ounce</a:t>
          </a:r>
        </a:p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Pound</a:t>
          </a:r>
        </a:p>
      </dgm:t>
    </dgm:pt>
    <dgm:pt modelId="{1625A224-DF6E-41DE-86D9-73BBD38CDB96}" type="parTrans" cxnId="{44F4540D-8CD2-4B04-BA3A-80F46265A617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B3C777-8E80-431C-A14D-99F5BC5F3851}" type="sibTrans" cxnId="{44F4540D-8CD2-4B04-BA3A-80F46265A617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7050A6-1FD3-43D7-B13F-6FD16A01DCB3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Metric system</a:t>
          </a:r>
        </a:p>
      </dgm:t>
    </dgm:pt>
    <dgm:pt modelId="{629E288D-82EA-4E1B-8FFD-48F2E5CD66C3}" type="parTrans" cxnId="{7683AD94-1BCF-4B3A-AC60-CB8F0C871299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65AAE0-E693-4802-8FB5-B8528FF1BB5E}" type="sibTrans" cxnId="{7683AD94-1BCF-4B3A-AC60-CB8F0C871299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203439-621F-4EC9-ACCC-5E1D3B805A71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Example:</a:t>
          </a:r>
        </a:p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Gram, Kilogram, Milligram and Microgram</a:t>
          </a:r>
        </a:p>
      </dgm:t>
    </dgm:pt>
    <dgm:pt modelId="{3CE49F7F-2D3D-47EE-9350-B30D7F9F7A4C}" type="parTrans" cxnId="{3A0D96FB-7BAB-4AC8-988F-338E55C67D77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96372-2CF6-403F-9D37-208A47698CBA}" type="sibTrans" cxnId="{3A0D96FB-7BAB-4AC8-988F-338E55C67D77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842AE6-0DA8-4027-88AF-8431DFAFDE96}" type="pres">
      <dgm:prSet presAssocID="{947B34F0-E346-4D84-AA11-540BC510B1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B64914-4ADB-478F-AFFB-7A02ED34DB1C}" type="pres">
      <dgm:prSet presAssocID="{169E3550-AE62-42BC-BC7C-7047DF78651C}" presName="hierRoot1" presStyleCnt="0"/>
      <dgm:spPr/>
    </dgm:pt>
    <dgm:pt modelId="{55FA2838-D6A1-41C9-8E70-DDCDF9718748}" type="pres">
      <dgm:prSet presAssocID="{169E3550-AE62-42BC-BC7C-7047DF78651C}" presName="composite" presStyleCnt="0"/>
      <dgm:spPr/>
    </dgm:pt>
    <dgm:pt modelId="{FC9976F0-08C5-42F1-9020-38D4A75973A7}" type="pres">
      <dgm:prSet presAssocID="{169E3550-AE62-42BC-BC7C-7047DF78651C}" presName="background" presStyleLbl="node0" presStyleIdx="0" presStyleCnt="1"/>
      <dgm:spPr/>
    </dgm:pt>
    <dgm:pt modelId="{3FB0B295-9248-4AE5-86C9-C00DA0D1AD4E}" type="pres">
      <dgm:prSet presAssocID="{169E3550-AE62-42BC-BC7C-7047DF78651C}" presName="text" presStyleLbl="fgAcc0" presStyleIdx="0" presStyleCnt="1">
        <dgm:presLayoutVars>
          <dgm:chPref val="3"/>
        </dgm:presLayoutVars>
      </dgm:prSet>
      <dgm:spPr/>
    </dgm:pt>
    <dgm:pt modelId="{32234DEC-EE11-4C9C-9F9C-DA4F7891FC0D}" type="pres">
      <dgm:prSet presAssocID="{169E3550-AE62-42BC-BC7C-7047DF78651C}" presName="hierChild2" presStyleCnt="0"/>
      <dgm:spPr/>
    </dgm:pt>
    <dgm:pt modelId="{9EBEBC10-CD54-443B-BA22-B32A79587F3D}" type="pres">
      <dgm:prSet presAssocID="{9BE34713-780B-4648-B2C9-11E7F3D4B446}" presName="Name10" presStyleLbl="parChTrans1D2" presStyleIdx="0" presStyleCnt="2"/>
      <dgm:spPr/>
    </dgm:pt>
    <dgm:pt modelId="{C760153A-1DB0-4948-A19B-69470827629D}" type="pres">
      <dgm:prSet presAssocID="{BE6F392C-213E-40E9-930F-EE69571E9596}" presName="hierRoot2" presStyleCnt="0"/>
      <dgm:spPr/>
    </dgm:pt>
    <dgm:pt modelId="{B11B6B8F-CC6A-4E66-9E82-8CD76E447D20}" type="pres">
      <dgm:prSet presAssocID="{BE6F392C-213E-40E9-930F-EE69571E9596}" presName="composite2" presStyleCnt="0"/>
      <dgm:spPr/>
    </dgm:pt>
    <dgm:pt modelId="{ABB611F3-2C54-4877-B8B8-E86B1FC48301}" type="pres">
      <dgm:prSet presAssocID="{BE6F392C-213E-40E9-930F-EE69571E9596}" presName="background2" presStyleLbl="node2" presStyleIdx="0" presStyleCnt="2"/>
      <dgm:spPr/>
    </dgm:pt>
    <dgm:pt modelId="{B8116017-12BF-4D2E-BCBF-A3EDA038381E}" type="pres">
      <dgm:prSet presAssocID="{BE6F392C-213E-40E9-930F-EE69571E9596}" presName="text2" presStyleLbl="fgAcc2" presStyleIdx="0" presStyleCnt="2" custScaleX="139064">
        <dgm:presLayoutVars>
          <dgm:chPref val="3"/>
        </dgm:presLayoutVars>
      </dgm:prSet>
      <dgm:spPr/>
    </dgm:pt>
    <dgm:pt modelId="{472FFF88-0115-4F2C-B93D-BB62150ADFF9}" type="pres">
      <dgm:prSet presAssocID="{BE6F392C-213E-40E9-930F-EE69571E9596}" presName="hierChild3" presStyleCnt="0"/>
      <dgm:spPr/>
    </dgm:pt>
    <dgm:pt modelId="{96A53396-0885-4C01-8A46-48C200B9B1D8}" type="pres">
      <dgm:prSet presAssocID="{9CAE4B0B-BFFA-41F6-813D-634F8E7FDD57}" presName="Name17" presStyleLbl="parChTrans1D3" presStyleIdx="0" presStyleCnt="3"/>
      <dgm:spPr/>
    </dgm:pt>
    <dgm:pt modelId="{9C02BEF9-C43D-4B7E-9827-FB6688BA7DAC}" type="pres">
      <dgm:prSet presAssocID="{B00B6D47-1D9E-42FB-95E6-D84AF1EF3D04}" presName="hierRoot3" presStyleCnt="0"/>
      <dgm:spPr/>
    </dgm:pt>
    <dgm:pt modelId="{B447124D-BADF-4760-AE33-46A9A7159CC9}" type="pres">
      <dgm:prSet presAssocID="{B00B6D47-1D9E-42FB-95E6-D84AF1EF3D04}" presName="composite3" presStyleCnt="0"/>
      <dgm:spPr/>
    </dgm:pt>
    <dgm:pt modelId="{D73F87D3-D6A8-45F8-BCF1-1C6B7371813E}" type="pres">
      <dgm:prSet presAssocID="{B00B6D47-1D9E-42FB-95E6-D84AF1EF3D04}" presName="background3" presStyleLbl="node3" presStyleIdx="0" presStyleCnt="3"/>
      <dgm:spPr/>
    </dgm:pt>
    <dgm:pt modelId="{33B90747-3979-4038-8CCF-FC1A16D6440F}" type="pres">
      <dgm:prSet presAssocID="{B00B6D47-1D9E-42FB-95E6-D84AF1EF3D04}" presName="text3" presStyleLbl="fgAcc3" presStyleIdx="0" presStyleCnt="3">
        <dgm:presLayoutVars>
          <dgm:chPref val="3"/>
        </dgm:presLayoutVars>
      </dgm:prSet>
      <dgm:spPr/>
    </dgm:pt>
    <dgm:pt modelId="{6A7E8389-DE60-4A98-8160-3A39EEC79654}" type="pres">
      <dgm:prSet presAssocID="{B00B6D47-1D9E-42FB-95E6-D84AF1EF3D04}" presName="hierChild4" presStyleCnt="0"/>
      <dgm:spPr/>
    </dgm:pt>
    <dgm:pt modelId="{75DC0369-BF32-4698-9C27-3E6B4A375575}" type="pres">
      <dgm:prSet presAssocID="{1625A224-DF6E-41DE-86D9-73BBD38CDB96}" presName="Name17" presStyleLbl="parChTrans1D3" presStyleIdx="1" presStyleCnt="3"/>
      <dgm:spPr/>
    </dgm:pt>
    <dgm:pt modelId="{F2218029-54DA-498F-946C-CF85EB0E05A1}" type="pres">
      <dgm:prSet presAssocID="{64F7782B-0742-4EDC-A713-0FFC90FEF1F9}" presName="hierRoot3" presStyleCnt="0"/>
      <dgm:spPr/>
    </dgm:pt>
    <dgm:pt modelId="{FF6594C9-FEFA-4414-9892-CBCC0FE508CC}" type="pres">
      <dgm:prSet presAssocID="{64F7782B-0742-4EDC-A713-0FFC90FEF1F9}" presName="composite3" presStyleCnt="0"/>
      <dgm:spPr/>
    </dgm:pt>
    <dgm:pt modelId="{D7892D73-8F55-4E35-9265-73DB95861D4E}" type="pres">
      <dgm:prSet presAssocID="{64F7782B-0742-4EDC-A713-0FFC90FEF1F9}" presName="background3" presStyleLbl="node3" presStyleIdx="1" presStyleCnt="3"/>
      <dgm:spPr/>
    </dgm:pt>
    <dgm:pt modelId="{122ABA44-FA65-489F-9214-98189556D12D}" type="pres">
      <dgm:prSet presAssocID="{64F7782B-0742-4EDC-A713-0FFC90FEF1F9}" presName="text3" presStyleLbl="fgAcc3" presStyleIdx="1" presStyleCnt="3">
        <dgm:presLayoutVars>
          <dgm:chPref val="3"/>
        </dgm:presLayoutVars>
      </dgm:prSet>
      <dgm:spPr/>
    </dgm:pt>
    <dgm:pt modelId="{9ED9E0FA-923E-41BD-8862-B1F66C10E72E}" type="pres">
      <dgm:prSet presAssocID="{64F7782B-0742-4EDC-A713-0FFC90FEF1F9}" presName="hierChild4" presStyleCnt="0"/>
      <dgm:spPr/>
    </dgm:pt>
    <dgm:pt modelId="{9D57A472-ECD7-4AD8-8E04-E342BB4CF82C}" type="pres">
      <dgm:prSet presAssocID="{629E288D-82EA-4E1B-8FFD-48F2E5CD66C3}" presName="Name10" presStyleLbl="parChTrans1D2" presStyleIdx="1" presStyleCnt="2"/>
      <dgm:spPr/>
    </dgm:pt>
    <dgm:pt modelId="{F45F95D3-D023-4E3D-A864-1D767DBA77C2}" type="pres">
      <dgm:prSet presAssocID="{F27050A6-1FD3-43D7-B13F-6FD16A01DCB3}" presName="hierRoot2" presStyleCnt="0"/>
      <dgm:spPr/>
    </dgm:pt>
    <dgm:pt modelId="{0935C78E-D05F-4660-8486-690431B65A98}" type="pres">
      <dgm:prSet presAssocID="{F27050A6-1FD3-43D7-B13F-6FD16A01DCB3}" presName="composite2" presStyleCnt="0"/>
      <dgm:spPr/>
    </dgm:pt>
    <dgm:pt modelId="{540337CC-38DE-495D-8708-D4541F6183CF}" type="pres">
      <dgm:prSet presAssocID="{F27050A6-1FD3-43D7-B13F-6FD16A01DCB3}" presName="background2" presStyleLbl="node2" presStyleIdx="1" presStyleCnt="2"/>
      <dgm:spPr/>
    </dgm:pt>
    <dgm:pt modelId="{64B27E45-CC41-466B-9F65-A5311B7B3CDC}" type="pres">
      <dgm:prSet presAssocID="{F27050A6-1FD3-43D7-B13F-6FD16A01DCB3}" presName="text2" presStyleLbl="fgAcc2" presStyleIdx="1" presStyleCnt="2">
        <dgm:presLayoutVars>
          <dgm:chPref val="3"/>
        </dgm:presLayoutVars>
      </dgm:prSet>
      <dgm:spPr/>
    </dgm:pt>
    <dgm:pt modelId="{909E3D43-63A0-4AB5-9CD1-5EE546E14912}" type="pres">
      <dgm:prSet presAssocID="{F27050A6-1FD3-43D7-B13F-6FD16A01DCB3}" presName="hierChild3" presStyleCnt="0"/>
      <dgm:spPr/>
    </dgm:pt>
    <dgm:pt modelId="{ABDCCB87-7460-48F1-B1D4-AEF9B7D023B5}" type="pres">
      <dgm:prSet presAssocID="{3CE49F7F-2D3D-47EE-9350-B30D7F9F7A4C}" presName="Name17" presStyleLbl="parChTrans1D3" presStyleIdx="2" presStyleCnt="3"/>
      <dgm:spPr/>
    </dgm:pt>
    <dgm:pt modelId="{2A9ADC91-7E50-4327-B47B-E2885F45DBB8}" type="pres">
      <dgm:prSet presAssocID="{E4203439-621F-4EC9-ACCC-5E1D3B805A71}" presName="hierRoot3" presStyleCnt="0"/>
      <dgm:spPr/>
    </dgm:pt>
    <dgm:pt modelId="{C15101F7-FA62-45BC-8603-1A6555AC7166}" type="pres">
      <dgm:prSet presAssocID="{E4203439-621F-4EC9-ACCC-5E1D3B805A71}" presName="composite3" presStyleCnt="0"/>
      <dgm:spPr/>
    </dgm:pt>
    <dgm:pt modelId="{11C0537C-8494-4C6E-BB0C-021FBBCFBAD5}" type="pres">
      <dgm:prSet presAssocID="{E4203439-621F-4EC9-ACCC-5E1D3B805A71}" presName="background3" presStyleLbl="node3" presStyleIdx="2" presStyleCnt="3"/>
      <dgm:spPr/>
    </dgm:pt>
    <dgm:pt modelId="{2EC3D6FE-3BA9-4CC4-BCC8-558C096BCD8D}" type="pres">
      <dgm:prSet presAssocID="{E4203439-621F-4EC9-ACCC-5E1D3B805A71}" presName="text3" presStyleLbl="fgAcc3" presStyleIdx="2" presStyleCnt="3" custScaleX="189458">
        <dgm:presLayoutVars>
          <dgm:chPref val="3"/>
        </dgm:presLayoutVars>
      </dgm:prSet>
      <dgm:spPr/>
    </dgm:pt>
    <dgm:pt modelId="{4406A92F-F7E3-4CCD-A2F7-D97B425C8354}" type="pres">
      <dgm:prSet presAssocID="{E4203439-621F-4EC9-ACCC-5E1D3B805A71}" presName="hierChild4" presStyleCnt="0"/>
      <dgm:spPr/>
    </dgm:pt>
  </dgm:ptLst>
  <dgm:cxnLst>
    <dgm:cxn modelId="{293C3106-C033-4EA6-99A4-3068062E6BB1}" type="presOf" srcId="{B00B6D47-1D9E-42FB-95E6-D84AF1EF3D04}" destId="{33B90747-3979-4038-8CCF-FC1A16D6440F}" srcOrd="0" destOrd="0" presId="urn:microsoft.com/office/officeart/2005/8/layout/hierarchy1"/>
    <dgm:cxn modelId="{44F4540D-8CD2-4B04-BA3A-80F46265A617}" srcId="{BE6F392C-213E-40E9-930F-EE69571E9596}" destId="{64F7782B-0742-4EDC-A713-0FFC90FEF1F9}" srcOrd="1" destOrd="0" parTransId="{1625A224-DF6E-41DE-86D9-73BBD38CDB96}" sibTransId="{8FB3C777-8E80-431C-A14D-99F5BC5F3851}"/>
    <dgm:cxn modelId="{36DCA71E-0F89-4B48-A21E-DE20D17A9C02}" srcId="{BE6F392C-213E-40E9-930F-EE69571E9596}" destId="{B00B6D47-1D9E-42FB-95E6-D84AF1EF3D04}" srcOrd="0" destOrd="0" parTransId="{9CAE4B0B-BFFA-41F6-813D-634F8E7FDD57}" sibTransId="{35008B54-BEC4-46F9-870C-6F6FDED76BA8}"/>
    <dgm:cxn modelId="{18DDED1F-E540-46BA-B410-A9C9489EB3FD}" srcId="{947B34F0-E346-4D84-AA11-540BC510B1A8}" destId="{169E3550-AE62-42BC-BC7C-7047DF78651C}" srcOrd="0" destOrd="0" parTransId="{9A071975-EAD4-4F91-A249-DCAE2315FDA4}" sibTransId="{AB4971BA-2F5C-4205-AEAD-31141A729A8E}"/>
    <dgm:cxn modelId="{6002842C-8F6F-48CE-AD3A-0BB3EBBBC930}" srcId="{169E3550-AE62-42BC-BC7C-7047DF78651C}" destId="{BE6F392C-213E-40E9-930F-EE69571E9596}" srcOrd="0" destOrd="0" parTransId="{9BE34713-780B-4648-B2C9-11E7F3D4B446}" sibTransId="{33C797D8-7D2E-4774-83D9-84B491C2135C}"/>
    <dgm:cxn modelId="{248E3969-9202-44A1-AF9C-94B7EBE8F40B}" type="presOf" srcId="{169E3550-AE62-42BC-BC7C-7047DF78651C}" destId="{3FB0B295-9248-4AE5-86C9-C00DA0D1AD4E}" srcOrd="0" destOrd="0" presId="urn:microsoft.com/office/officeart/2005/8/layout/hierarchy1"/>
    <dgm:cxn modelId="{5303374F-D142-4B13-A560-C07949390EFF}" type="presOf" srcId="{3CE49F7F-2D3D-47EE-9350-B30D7F9F7A4C}" destId="{ABDCCB87-7460-48F1-B1D4-AEF9B7D023B5}" srcOrd="0" destOrd="0" presId="urn:microsoft.com/office/officeart/2005/8/layout/hierarchy1"/>
    <dgm:cxn modelId="{0EAFF37F-02AE-43D5-B8C0-8F087F5B7652}" type="presOf" srcId="{E4203439-621F-4EC9-ACCC-5E1D3B805A71}" destId="{2EC3D6FE-3BA9-4CC4-BCC8-558C096BCD8D}" srcOrd="0" destOrd="0" presId="urn:microsoft.com/office/officeart/2005/8/layout/hierarchy1"/>
    <dgm:cxn modelId="{34443B84-8C82-4660-9C4E-C5BA81F9A832}" type="presOf" srcId="{9BE34713-780B-4648-B2C9-11E7F3D4B446}" destId="{9EBEBC10-CD54-443B-BA22-B32A79587F3D}" srcOrd="0" destOrd="0" presId="urn:microsoft.com/office/officeart/2005/8/layout/hierarchy1"/>
    <dgm:cxn modelId="{AD07E493-2AB7-480F-8C6D-53C438A2AE03}" type="presOf" srcId="{9CAE4B0B-BFFA-41F6-813D-634F8E7FDD57}" destId="{96A53396-0885-4C01-8A46-48C200B9B1D8}" srcOrd="0" destOrd="0" presId="urn:microsoft.com/office/officeart/2005/8/layout/hierarchy1"/>
    <dgm:cxn modelId="{7683AD94-1BCF-4B3A-AC60-CB8F0C871299}" srcId="{169E3550-AE62-42BC-BC7C-7047DF78651C}" destId="{F27050A6-1FD3-43D7-B13F-6FD16A01DCB3}" srcOrd="1" destOrd="0" parTransId="{629E288D-82EA-4E1B-8FFD-48F2E5CD66C3}" sibTransId="{1C65AAE0-E693-4802-8FB5-B8528FF1BB5E}"/>
    <dgm:cxn modelId="{C814F196-B438-4873-9C21-49C840A2B209}" type="presOf" srcId="{1625A224-DF6E-41DE-86D9-73BBD38CDB96}" destId="{75DC0369-BF32-4698-9C27-3E6B4A375575}" srcOrd="0" destOrd="0" presId="urn:microsoft.com/office/officeart/2005/8/layout/hierarchy1"/>
    <dgm:cxn modelId="{24AE94AD-2F88-43D5-B981-37D186FBF031}" type="presOf" srcId="{629E288D-82EA-4E1B-8FFD-48F2E5CD66C3}" destId="{9D57A472-ECD7-4AD8-8E04-E342BB4CF82C}" srcOrd="0" destOrd="0" presId="urn:microsoft.com/office/officeart/2005/8/layout/hierarchy1"/>
    <dgm:cxn modelId="{9A4C63BC-8FF3-4F0B-AEAA-C26C3291D94C}" type="presOf" srcId="{BE6F392C-213E-40E9-930F-EE69571E9596}" destId="{B8116017-12BF-4D2E-BCBF-A3EDA038381E}" srcOrd="0" destOrd="0" presId="urn:microsoft.com/office/officeart/2005/8/layout/hierarchy1"/>
    <dgm:cxn modelId="{872721CB-58C2-4E3A-BCBE-E344BA2DD3F0}" type="presOf" srcId="{947B34F0-E346-4D84-AA11-540BC510B1A8}" destId="{8E842AE6-0DA8-4027-88AF-8431DFAFDE96}" srcOrd="0" destOrd="0" presId="urn:microsoft.com/office/officeart/2005/8/layout/hierarchy1"/>
    <dgm:cxn modelId="{628FB3D0-CB0E-4FA7-ADCA-1D3DFA14BB08}" type="presOf" srcId="{F27050A6-1FD3-43D7-B13F-6FD16A01DCB3}" destId="{64B27E45-CC41-466B-9F65-A5311B7B3CDC}" srcOrd="0" destOrd="0" presId="urn:microsoft.com/office/officeart/2005/8/layout/hierarchy1"/>
    <dgm:cxn modelId="{5B7E12E9-BC64-45F1-904B-E53E6B5553D1}" type="presOf" srcId="{64F7782B-0742-4EDC-A713-0FFC90FEF1F9}" destId="{122ABA44-FA65-489F-9214-98189556D12D}" srcOrd="0" destOrd="0" presId="urn:microsoft.com/office/officeart/2005/8/layout/hierarchy1"/>
    <dgm:cxn modelId="{3A0D96FB-7BAB-4AC8-988F-338E55C67D77}" srcId="{F27050A6-1FD3-43D7-B13F-6FD16A01DCB3}" destId="{E4203439-621F-4EC9-ACCC-5E1D3B805A71}" srcOrd="0" destOrd="0" parTransId="{3CE49F7F-2D3D-47EE-9350-B30D7F9F7A4C}" sibTransId="{37B96372-2CF6-403F-9D37-208A47698CBA}"/>
    <dgm:cxn modelId="{017604DF-4316-42F9-8B51-BA105FC0CBFA}" type="presParOf" srcId="{8E842AE6-0DA8-4027-88AF-8431DFAFDE96}" destId="{4FB64914-4ADB-478F-AFFB-7A02ED34DB1C}" srcOrd="0" destOrd="0" presId="urn:microsoft.com/office/officeart/2005/8/layout/hierarchy1"/>
    <dgm:cxn modelId="{C58C86DF-A885-4CA2-8F58-AA26C152036C}" type="presParOf" srcId="{4FB64914-4ADB-478F-AFFB-7A02ED34DB1C}" destId="{55FA2838-D6A1-41C9-8E70-DDCDF9718748}" srcOrd="0" destOrd="0" presId="urn:microsoft.com/office/officeart/2005/8/layout/hierarchy1"/>
    <dgm:cxn modelId="{B6D9274E-875A-42F9-BB80-2E46906F4BBE}" type="presParOf" srcId="{55FA2838-D6A1-41C9-8E70-DDCDF9718748}" destId="{FC9976F0-08C5-42F1-9020-38D4A75973A7}" srcOrd="0" destOrd="0" presId="urn:microsoft.com/office/officeart/2005/8/layout/hierarchy1"/>
    <dgm:cxn modelId="{76788536-6DE0-4D97-AD91-673FDCF0D377}" type="presParOf" srcId="{55FA2838-D6A1-41C9-8E70-DDCDF9718748}" destId="{3FB0B295-9248-4AE5-86C9-C00DA0D1AD4E}" srcOrd="1" destOrd="0" presId="urn:microsoft.com/office/officeart/2005/8/layout/hierarchy1"/>
    <dgm:cxn modelId="{1A4B4A88-3FC0-4130-9F1F-B35F9246A2F5}" type="presParOf" srcId="{4FB64914-4ADB-478F-AFFB-7A02ED34DB1C}" destId="{32234DEC-EE11-4C9C-9F9C-DA4F7891FC0D}" srcOrd="1" destOrd="0" presId="urn:microsoft.com/office/officeart/2005/8/layout/hierarchy1"/>
    <dgm:cxn modelId="{D708A897-7248-4EE6-87C9-E2688D6B8C70}" type="presParOf" srcId="{32234DEC-EE11-4C9C-9F9C-DA4F7891FC0D}" destId="{9EBEBC10-CD54-443B-BA22-B32A79587F3D}" srcOrd="0" destOrd="0" presId="urn:microsoft.com/office/officeart/2005/8/layout/hierarchy1"/>
    <dgm:cxn modelId="{F3B58AAC-BA9D-48A0-83FF-29FEA1DCCFBA}" type="presParOf" srcId="{32234DEC-EE11-4C9C-9F9C-DA4F7891FC0D}" destId="{C760153A-1DB0-4948-A19B-69470827629D}" srcOrd="1" destOrd="0" presId="urn:microsoft.com/office/officeart/2005/8/layout/hierarchy1"/>
    <dgm:cxn modelId="{3B130146-0C94-4309-8663-883C98856F75}" type="presParOf" srcId="{C760153A-1DB0-4948-A19B-69470827629D}" destId="{B11B6B8F-CC6A-4E66-9E82-8CD76E447D20}" srcOrd="0" destOrd="0" presId="urn:microsoft.com/office/officeart/2005/8/layout/hierarchy1"/>
    <dgm:cxn modelId="{100E2D3B-6CB1-45B8-AC19-4DF78B7595BE}" type="presParOf" srcId="{B11B6B8F-CC6A-4E66-9E82-8CD76E447D20}" destId="{ABB611F3-2C54-4877-B8B8-E86B1FC48301}" srcOrd="0" destOrd="0" presId="urn:microsoft.com/office/officeart/2005/8/layout/hierarchy1"/>
    <dgm:cxn modelId="{940CED18-5778-4675-848B-8D922F45622F}" type="presParOf" srcId="{B11B6B8F-CC6A-4E66-9E82-8CD76E447D20}" destId="{B8116017-12BF-4D2E-BCBF-A3EDA038381E}" srcOrd="1" destOrd="0" presId="urn:microsoft.com/office/officeart/2005/8/layout/hierarchy1"/>
    <dgm:cxn modelId="{32CAD171-1FE7-4B81-A4E6-D036003E8696}" type="presParOf" srcId="{C760153A-1DB0-4948-A19B-69470827629D}" destId="{472FFF88-0115-4F2C-B93D-BB62150ADFF9}" srcOrd="1" destOrd="0" presId="urn:microsoft.com/office/officeart/2005/8/layout/hierarchy1"/>
    <dgm:cxn modelId="{88595FBE-2BCE-4F0A-8622-77083238E1E6}" type="presParOf" srcId="{472FFF88-0115-4F2C-B93D-BB62150ADFF9}" destId="{96A53396-0885-4C01-8A46-48C200B9B1D8}" srcOrd="0" destOrd="0" presId="urn:microsoft.com/office/officeart/2005/8/layout/hierarchy1"/>
    <dgm:cxn modelId="{DD746AD9-2449-47FD-AF1B-6FFD5FFFC51F}" type="presParOf" srcId="{472FFF88-0115-4F2C-B93D-BB62150ADFF9}" destId="{9C02BEF9-C43D-4B7E-9827-FB6688BA7DAC}" srcOrd="1" destOrd="0" presId="urn:microsoft.com/office/officeart/2005/8/layout/hierarchy1"/>
    <dgm:cxn modelId="{651BA951-F5B0-4E80-9D6E-DD1D0CA7129D}" type="presParOf" srcId="{9C02BEF9-C43D-4B7E-9827-FB6688BA7DAC}" destId="{B447124D-BADF-4760-AE33-46A9A7159CC9}" srcOrd="0" destOrd="0" presId="urn:microsoft.com/office/officeart/2005/8/layout/hierarchy1"/>
    <dgm:cxn modelId="{F22E62C3-66C4-4238-8E5F-D01DD706840D}" type="presParOf" srcId="{B447124D-BADF-4760-AE33-46A9A7159CC9}" destId="{D73F87D3-D6A8-45F8-BCF1-1C6B7371813E}" srcOrd="0" destOrd="0" presId="urn:microsoft.com/office/officeart/2005/8/layout/hierarchy1"/>
    <dgm:cxn modelId="{216CA5D2-F233-41D0-BB22-D6B281E7EA7A}" type="presParOf" srcId="{B447124D-BADF-4760-AE33-46A9A7159CC9}" destId="{33B90747-3979-4038-8CCF-FC1A16D6440F}" srcOrd="1" destOrd="0" presId="urn:microsoft.com/office/officeart/2005/8/layout/hierarchy1"/>
    <dgm:cxn modelId="{EB303B59-FB64-4835-9936-A603B2D7DC16}" type="presParOf" srcId="{9C02BEF9-C43D-4B7E-9827-FB6688BA7DAC}" destId="{6A7E8389-DE60-4A98-8160-3A39EEC79654}" srcOrd="1" destOrd="0" presId="urn:microsoft.com/office/officeart/2005/8/layout/hierarchy1"/>
    <dgm:cxn modelId="{D8560FD4-2355-4A1B-B08C-D5D20C032B65}" type="presParOf" srcId="{472FFF88-0115-4F2C-B93D-BB62150ADFF9}" destId="{75DC0369-BF32-4698-9C27-3E6B4A375575}" srcOrd="2" destOrd="0" presId="urn:microsoft.com/office/officeart/2005/8/layout/hierarchy1"/>
    <dgm:cxn modelId="{6EF8F9C9-B82B-4F94-B66A-610717A48D16}" type="presParOf" srcId="{472FFF88-0115-4F2C-B93D-BB62150ADFF9}" destId="{F2218029-54DA-498F-946C-CF85EB0E05A1}" srcOrd="3" destOrd="0" presId="urn:microsoft.com/office/officeart/2005/8/layout/hierarchy1"/>
    <dgm:cxn modelId="{4C1A6D3B-3968-43EE-AD5A-F3187467FA65}" type="presParOf" srcId="{F2218029-54DA-498F-946C-CF85EB0E05A1}" destId="{FF6594C9-FEFA-4414-9892-CBCC0FE508CC}" srcOrd="0" destOrd="0" presId="urn:microsoft.com/office/officeart/2005/8/layout/hierarchy1"/>
    <dgm:cxn modelId="{2E553643-0808-4271-B0F2-037A177EBEC7}" type="presParOf" srcId="{FF6594C9-FEFA-4414-9892-CBCC0FE508CC}" destId="{D7892D73-8F55-4E35-9265-73DB95861D4E}" srcOrd="0" destOrd="0" presId="urn:microsoft.com/office/officeart/2005/8/layout/hierarchy1"/>
    <dgm:cxn modelId="{6A866B1F-5E71-4922-98CF-823E67833797}" type="presParOf" srcId="{FF6594C9-FEFA-4414-9892-CBCC0FE508CC}" destId="{122ABA44-FA65-489F-9214-98189556D12D}" srcOrd="1" destOrd="0" presId="urn:microsoft.com/office/officeart/2005/8/layout/hierarchy1"/>
    <dgm:cxn modelId="{EFC1E823-841A-4F13-8BCC-404D9952D08B}" type="presParOf" srcId="{F2218029-54DA-498F-946C-CF85EB0E05A1}" destId="{9ED9E0FA-923E-41BD-8862-B1F66C10E72E}" srcOrd="1" destOrd="0" presId="urn:microsoft.com/office/officeart/2005/8/layout/hierarchy1"/>
    <dgm:cxn modelId="{997CA0D3-B70D-4475-B968-D49D1CE56FDB}" type="presParOf" srcId="{32234DEC-EE11-4C9C-9F9C-DA4F7891FC0D}" destId="{9D57A472-ECD7-4AD8-8E04-E342BB4CF82C}" srcOrd="2" destOrd="0" presId="urn:microsoft.com/office/officeart/2005/8/layout/hierarchy1"/>
    <dgm:cxn modelId="{6A6FC4F6-B732-47D9-B879-B650439C0759}" type="presParOf" srcId="{32234DEC-EE11-4C9C-9F9C-DA4F7891FC0D}" destId="{F45F95D3-D023-4E3D-A864-1D767DBA77C2}" srcOrd="3" destOrd="0" presId="urn:microsoft.com/office/officeart/2005/8/layout/hierarchy1"/>
    <dgm:cxn modelId="{4A29C95F-18B2-44D3-AF91-66686A96E69F}" type="presParOf" srcId="{F45F95D3-D023-4E3D-A864-1D767DBA77C2}" destId="{0935C78E-D05F-4660-8486-690431B65A98}" srcOrd="0" destOrd="0" presId="urn:microsoft.com/office/officeart/2005/8/layout/hierarchy1"/>
    <dgm:cxn modelId="{8105E520-8C74-48AC-B683-B9ADE19E6B57}" type="presParOf" srcId="{0935C78E-D05F-4660-8486-690431B65A98}" destId="{540337CC-38DE-495D-8708-D4541F6183CF}" srcOrd="0" destOrd="0" presId="urn:microsoft.com/office/officeart/2005/8/layout/hierarchy1"/>
    <dgm:cxn modelId="{54913549-1035-4F58-98D9-87F2724D2E2E}" type="presParOf" srcId="{0935C78E-D05F-4660-8486-690431B65A98}" destId="{64B27E45-CC41-466B-9F65-A5311B7B3CDC}" srcOrd="1" destOrd="0" presId="urn:microsoft.com/office/officeart/2005/8/layout/hierarchy1"/>
    <dgm:cxn modelId="{12CAD294-DA37-4E1B-A8A1-8F4B31D7BCE3}" type="presParOf" srcId="{F45F95D3-D023-4E3D-A864-1D767DBA77C2}" destId="{909E3D43-63A0-4AB5-9CD1-5EE546E14912}" srcOrd="1" destOrd="0" presId="urn:microsoft.com/office/officeart/2005/8/layout/hierarchy1"/>
    <dgm:cxn modelId="{164BB80E-BDFD-41E5-976C-51D2173FC2C6}" type="presParOf" srcId="{909E3D43-63A0-4AB5-9CD1-5EE546E14912}" destId="{ABDCCB87-7460-48F1-B1D4-AEF9B7D023B5}" srcOrd="0" destOrd="0" presId="urn:microsoft.com/office/officeart/2005/8/layout/hierarchy1"/>
    <dgm:cxn modelId="{C19CA122-C91F-4F69-8456-1856A3F2770D}" type="presParOf" srcId="{909E3D43-63A0-4AB5-9CD1-5EE546E14912}" destId="{2A9ADC91-7E50-4327-B47B-E2885F45DBB8}" srcOrd="1" destOrd="0" presId="urn:microsoft.com/office/officeart/2005/8/layout/hierarchy1"/>
    <dgm:cxn modelId="{A79990A6-1B4B-4D4C-9947-D00F763CEDC4}" type="presParOf" srcId="{2A9ADC91-7E50-4327-B47B-E2885F45DBB8}" destId="{C15101F7-FA62-45BC-8603-1A6555AC7166}" srcOrd="0" destOrd="0" presId="urn:microsoft.com/office/officeart/2005/8/layout/hierarchy1"/>
    <dgm:cxn modelId="{A0E958CA-9FBC-4A3C-80C6-985137D9A93F}" type="presParOf" srcId="{C15101F7-FA62-45BC-8603-1A6555AC7166}" destId="{11C0537C-8494-4C6E-BB0C-021FBBCFBAD5}" srcOrd="0" destOrd="0" presId="urn:microsoft.com/office/officeart/2005/8/layout/hierarchy1"/>
    <dgm:cxn modelId="{67DB6B5F-DDCA-42F6-8E0F-AF3331DC886C}" type="presParOf" srcId="{C15101F7-FA62-45BC-8603-1A6555AC7166}" destId="{2EC3D6FE-3BA9-4CC4-BCC8-558C096BCD8D}" srcOrd="1" destOrd="0" presId="urn:microsoft.com/office/officeart/2005/8/layout/hierarchy1"/>
    <dgm:cxn modelId="{AF1C3AA2-5D3C-48E3-A656-5CD814E682F2}" type="presParOf" srcId="{2A9ADC91-7E50-4327-B47B-E2885F45DBB8}" destId="{4406A92F-F7E3-4CCD-A2F7-D97B425C835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EDDCD9-43FA-4E39-95C5-35A2FA293CF2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F9656C00-87BA-481E-8F7C-B3F35F64E7E3}">
      <dgm:prSet phldrT="[Text]"/>
      <dgm:spPr/>
      <dgm:t>
        <a:bodyPr/>
        <a:lstStyle/>
        <a:p>
          <a:r>
            <a:rPr lang="en-US" dirty="0"/>
            <a:t>1 grain= 0.065 gram</a:t>
          </a:r>
        </a:p>
      </dgm:t>
    </dgm:pt>
    <dgm:pt modelId="{26034157-70B8-4322-AB38-32A3168720E2}" type="parTrans" cxnId="{F96AB21B-4948-46BC-9DFE-FE44ED2FA7EC}">
      <dgm:prSet/>
      <dgm:spPr/>
      <dgm:t>
        <a:bodyPr/>
        <a:lstStyle/>
        <a:p>
          <a:endParaRPr lang="en-US"/>
        </a:p>
      </dgm:t>
    </dgm:pt>
    <dgm:pt modelId="{A5E1C275-0C8E-4D93-8213-1D35381DD054}" type="sibTrans" cxnId="{F96AB21B-4948-46BC-9DFE-FE44ED2FA7EC}">
      <dgm:prSet/>
      <dgm:spPr/>
      <dgm:t>
        <a:bodyPr/>
        <a:lstStyle/>
        <a:p>
          <a:endParaRPr lang="en-US"/>
        </a:p>
      </dgm:t>
    </dgm:pt>
    <dgm:pt modelId="{F2F67320-19D2-462F-9B59-49F923FC0E7A}">
      <dgm:prSet phldrT="[Text]"/>
      <dgm:spPr/>
      <dgm:t>
        <a:bodyPr/>
        <a:lstStyle/>
        <a:p>
          <a:r>
            <a:rPr lang="en-US" dirty="0"/>
            <a:t>1 gram= 15.432 grain</a:t>
          </a:r>
        </a:p>
      </dgm:t>
    </dgm:pt>
    <dgm:pt modelId="{EFEFDFDA-3576-4615-AF0C-2AA11A1B66FD}" type="parTrans" cxnId="{0FFA3C40-3D04-4C08-A2BC-17D698453935}">
      <dgm:prSet/>
      <dgm:spPr/>
      <dgm:t>
        <a:bodyPr/>
        <a:lstStyle/>
        <a:p>
          <a:endParaRPr lang="en-US"/>
        </a:p>
      </dgm:t>
    </dgm:pt>
    <dgm:pt modelId="{9F8B3628-9FA9-42E3-A9CD-4C16756D0F5F}" type="sibTrans" cxnId="{0FFA3C40-3D04-4C08-A2BC-17D698453935}">
      <dgm:prSet/>
      <dgm:spPr/>
      <dgm:t>
        <a:bodyPr/>
        <a:lstStyle/>
        <a:p>
          <a:endParaRPr lang="en-US"/>
        </a:p>
      </dgm:t>
    </dgm:pt>
    <dgm:pt modelId="{3DA15FF6-1C67-4E53-A650-0365F6FD1D2F}">
      <dgm:prSet phldrT="[Text]"/>
      <dgm:spPr/>
      <dgm:t>
        <a:bodyPr/>
        <a:lstStyle/>
        <a:p>
          <a:r>
            <a:rPr lang="en-US" dirty="0"/>
            <a:t>1 drachm= 4 gram</a:t>
          </a:r>
        </a:p>
      </dgm:t>
    </dgm:pt>
    <dgm:pt modelId="{B3D61643-4F50-441B-B16F-CCBFEB5CE24C}" type="parTrans" cxnId="{01815BFE-603D-4E77-841F-3AE913F21E7C}">
      <dgm:prSet/>
      <dgm:spPr/>
      <dgm:t>
        <a:bodyPr/>
        <a:lstStyle/>
        <a:p>
          <a:endParaRPr lang="en-US"/>
        </a:p>
      </dgm:t>
    </dgm:pt>
    <dgm:pt modelId="{7965D85A-D945-4D36-9889-48311459F53E}" type="sibTrans" cxnId="{01815BFE-603D-4E77-841F-3AE913F21E7C}">
      <dgm:prSet/>
      <dgm:spPr/>
      <dgm:t>
        <a:bodyPr/>
        <a:lstStyle/>
        <a:p>
          <a:endParaRPr lang="en-US"/>
        </a:p>
      </dgm:t>
    </dgm:pt>
    <dgm:pt modelId="{ECB3AE53-0EF9-4F95-8AB1-33406CE465DA}">
      <dgm:prSet/>
      <dgm:spPr/>
      <dgm:t>
        <a:bodyPr/>
        <a:lstStyle/>
        <a:p>
          <a:r>
            <a:rPr lang="en-US" dirty="0"/>
            <a:t>1 ounce= 30 gram</a:t>
          </a:r>
        </a:p>
      </dgm:t>
    </dgm:pt>
    <dgm:pt modelId="{44C705A4-3AA4-4970-8440-0CE6F448F0AA}" type="parTrans" cxnId="{94707FBF-2FE4-46DD-B145-EA574E488A32}">
      <dgm:prSet/>
      <dgm:spPr/>
      <dgm:t>
        <a:bodyPr/>
        <a:lstStyle/>
        <a:p>
          <a:endParaRPr lang="en-US"/>
        </a:p>
      </dgm:t>
    </dgm:pt>
    <dgm:pt modelId="{FCAA4FB4-0DFD-4C13-8BF8-E8BC56B64E78}" type="sibTrans" cxnId="{94707FBF-2FE4-46DD-B145-EA574E488A32}">
      <dgm:prSet/>
      <dgm:spPr/>
      <dgm:t>
        <a:bodyPr/>
        <a:lstStyle/>
        <a:p>
          <a:endParaRPr lang="en-US"/>
        </a:p>
      </dgm:t>
    </dgm:pt>
    <dgm:pt modelId="{DD1CD562-2FF3-4507-9952-21A57EA44B53}">
      <dgm:prSet/>
      <dgm:spPr/>
      <dgm:t>
        <a:bodyPr/>
        <a:lstStyle/>
        <a:p>
          <a:r>
            <a:rPr lang="en-US" dirty="0"/>
            <a:t>1 kg= 2.2 pound</a:t>
          </a:r>
        </a:p>
      </dgm:t>
    </dgm:pt>
    <dgm:pt modelId="{C63BE56A-1A00-4667-9930-5ECF5AAC4DB7}" type="parTrans" cxnId="{4348848A-9F83-4B30-BE8A-4BB116DEC5D5}">
      <dgm:prSet/>
      <dgm:spPr/>
      <dgm:t>
        <a:bodyPr/>
        <a:lstStyle/>
        <a:p>
          <a:endParaRPr lang="en-US"/>
        </a:p>
      </dgm:t>
    </dgm:pt>
    <dgm:pt modelId="{601CE717-F3F0-4BFA-A577-08A047244F77}" type="sibTrans" cxnId="{4348848A-9F83-4B30-BE8A-4BB116DEC5D5}">
      <dgm:prSet/>
      <dgm:spPr/>
      <dgm:t>
        <a:bodyPr/>
        <a:lstStyle/>
        <a:p>
          <a:endParaRPr lang="en-US"/>
        </a:p>
      </dgm:t>
    </dgm:pt>
    <dgm:pt modelId="{A59E41BD-A42F-4E3A-9A2C-5039F8817B1A}" type="pres">
      <dgm:prSet presAssocID="{08EDDCD9-43FA-4E39-95C5-35A2FA293CF2}" presName="linearFlow" presStyleCnt="0">
        <dgm:presLayoutVars>
          <dgm:dir/>
          <dgm:resizeHandles val="exact"/>
        </dgm:presLayoutVars>
      </dgm:prSet>
      <dgm:spPr/>
    </dgm:pt>
    <dgm:pt modelId="{FEF28A10-CBB6-4D4C-8B8E-5AEF702B11FF}" type="pres">
      <dgm:prSet presAssocID="{F9656C00-87BA-481E-8F7C-B3F35F64E7E3}" presName="composite" presStyleCnt="0"/>
      <dgm:spPr/>
    </dgm:pt>
    <dgm:pt modelId="{35B7B040-A517-4216-A8F9-0B1F956BA6A7}" type="pres">
      <dgm:prSet presAssocID="{F9656C00-87BA-481E-8F7C-B3F35F64E7E3}" presName="imgShp" presStyleLbl="fgImgPlace1" presStyleIdx="0" presStyleCnt="5" custScaleX="101599" custScaleY="113806"/>
      <dgm:spPr>
        <a:blipFill rotWithShape="1">
          <a:blip xmlns:r="http://schemas.openxmlformats.org/officeDocument/2006/relationships" r:embed="rId1"/>
          <a:srcRect/>
          <a:stretch>
            <a:fillRect l="-26000" r="-26000"/>
          </a:stretch>
        </a:blipFill>
      </dgm:spPr>
    </dgm:pt>
    <dgm:pt modelId="{DFB98828-3436-491A-8888-5A971D59F255}" type="pres">
      <dgm:prSet presAssocID="{F9656C00-87BA-481E-8F7C-B3F35F64E7E3}" presName="txShp" presStyleLbl="node1" presStyleIdx="0" presStyleCnt="5" custScaleX="99548">
        <dgm:presLayoutVars>
          <dgm:bulletEnabled val="1"/>
        </dgm:presLayoutVars>
      </dgm:prSet>
      <dgm:spPr/>
    </dgm:pt>
    <dgm:pt modelId="{7EBF1CA0-BC70-406F-A9B9-6CABBB56EFFE}" type="pres">
      <dgm:prSet presAssocID="{A5E1C275-0C8E-4D93-8213-1D35381DD054}" presName="spacing" presStyleCnt="0"/>
      <dgm:spPr/>
    </dgm:pt>
    <dgm:pt modelId="{0D54B1E2-6B49-486D-818D-69571273AA4A}" type="pres">
      <dgm:prSet presAssocID="{F2F67320-19D2-462F-9B59-49F923FC0E7A}" presName="composite" presStyleCnt="0"/>
      <dgm:spPr/>
    </dgm:pt>
    <dgm:pt modelId="{02C78542-A5E1-432E-8A98-AD49E486A575}" type="pres">
      <dgm:prSet presAssocID="{F2F67320-19D2-462F-9B59-49F923FC0E7A}" presName="imgShp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 l="-22000" r="-22000"/>
          </a:stretch>
        </a:blipFill>
      </dgm:spPr>
    </dgm:pt>
    <dgm:pt modelId="{DF14708B-A04D-46A5-AAEF-CA336F6DD5DA}" type="pres">
      <dgm:prSet presAssocID="{F2F67320-19D2-462F-9B59-49F923FC0E7A}" presName="txShp" presStyleLbl="node1" presStyleIdx="1" presStyleCnt="5">
        <dgm:presLayoutVars>
          <dgm:bulletEnabled val="1"/>
        </dgm:presLayoutVars>
      </dgm:prSet>
      <dgm:spPr/>
    </dgm:pt>
    <dgm:pt modelId="{44863DD0-2D32-4FF8-BFCE-1C4E65FD0E42}" type="pres">
      <dgm:prSet presAssocID="{9F8B3628-9FA9-42E3-A9CD-4C16756D0F5F}" presName="spacing" presStyleCnt="0"/>
      <dgm:spPr/>
    </dgm:pt>
    <dgm:pt modelId="{9D57F851-7485-4DC8-84BD-7D16A94193D5}" type="pres">
      <dgm:prSet presAssocID="{3DA15FF6-1C67-4E53-A650-0365F6FD1D2F}" presName="composite" presStyleCnt="0"/>
      <dgm:spPr/>
    </dgm:pt>
    <dgm:pt modelId="{58088B34-C866-4F7F-B093-AD8F872DCDCB}" type="pres">
      <dgm:prSet presAssocID="{3DA15FF6-1C67-4E53-A650-0365F6FD1D2F}" presName="imgShp" presStyleLbl="fgImgPlace1" presStyleIdx="2" presStyleCnt="5"/>
      <dgm:spPr>
        <a:blipFill rotWithShape="1">
          <a:blip xmlns:r="http://schemas.openxmlformats.org/officeDocument/2006/relationships" r:embed="rId3"/>
          <a:srcRect/>
          <a:stretch>
            <a:fillRect l="-20000" r="-20000"/>
          </a:stretch>
        </a:blipFill>
      </dgm:spPr>
    </dgm:pt>
    <dgm:pt modelId="{EF618D26-46D0-4F0C-A9C5-B47442C643E5}" type="pres">
      <dgm:prSet presAssocID="{3DA15FF6-1C67-4E53-A650-0365F6FD1D2F}" presName="txShp" presStyleLbl="node1" presStyleIdx="2" presStyleCnt="5">
        <dgm:presLayoutVars>
          <dgm:bulletEnabled val="1"/>
        </dgm:presLayoutVars>
      </dgm:prSet>
      <dgm:spPr/>
    </dgm:pt>
    <dgm:pt modelId="{E1D91A51-5DAF-4F2F-9B1C-2913E5CA6D04}" type="pres">
      <dgm:prSet presAssocID="{7965D85A-D945-4D36-9889-48311459F53E}" presName="spacing" presStyleCnt="0"/>
      <dgm:spPr/>
    </dgm:pt>
    <dgm:pt modelId="{3B857E8F-0B59-4229-B728-BFC5D74FF112}" type="pres">
      <dgm:prSet presAssocID="{ECB3AE53-0EF9-4F95-8AB1-33406CE465DA}" presName="composite" presStyleCnt="0"/>
      <dgm:spPr/>
    </dgm:pt>
    <dgm:pt modelId="{DF0906A7-CD48-4A38-A524-5B05FA5B9750}" type="pres">
      <dgm:prSet presAssocID="{ECB3AE53-0EF9-4F95-8AB1-33406CE465DA}" presName="imgShp" presStyleLbl="fgImgPlace1" presStyleIdx="3" presStyleCnt="5"/>
      <dgm:spPr>
        <a:blipFill rotWithShape="1">
          <a:blip xmlns:r="http://schemas.openxmlformats.org/officeDocument/2006/relationships" r:embed="rId4"/>
          <a:srcRect/>
          <a:stretch>
            <a:fillRect l="-18000" r="-18000"/>
          </a:stretch>
        </a:blipFill>
      </dgm:spPr>
    </dgm:pt>
    <dgm:pt modelId="{E8933FD1-DFC1-4891-BD2C-87E3719C6A5E}" type="pres">
      <dgm:prSet presAssocID="{ECB3AE53-0EF9-4F95-8AB1-33406CE465DA}" presName="txShp" presStyleLbl="node1" presStyleIdx="3" presStyleCnt="5">
        <dgm:presLayoutVars>
          <dgm:bulletEnabled val="1"/>
        </dgm:presLayoutVars>
      </dgm:prSet>
      <dgm:spPr/>
    </dgm:pt>
    <dgm:pt modelId="{CD000BF6-AB12-4DED-BCE5-8E06ED9B63BE}" type="pres">
      <dgm:prSet presAssocID="{FCAA4FB4-0DFD-4C13-8BF8-E8BC56B64E78}" presName="spacing" presStyleCnt="0"/>
      <dgm:spPr/>
    </dgm:pt>
    <dgm:pt modelId="{380BEBEA-7EB2-40C2-92FB-85330AF416E7}" type="pres">
      <dgm:prSet presAssocID="{DD1CD562-2FF3-4507-9952-21A57EA44B53}" presName="composite" presStyleCnt="0"/>
      <dgm:spPr/>
    </dgm:pt>
    <dgm:pt modelId="{503D5EC5-7B3B-4020-ACD3-1046FAC9B53C}" type="pres">
      <dgm:prSet presAssocID="{DD1CD562-2FF3-4507-9952-21A57EA44B53}" presName="imgShp" presStyleLbl="fgImgPlace1" presStyleIdx="4" presStyleCnt="5"/>
      <dgm:spPr>
        <a:blipFill rotWithShape="1">
          <a:blip xmlns:r="http://schemas.openxmlformats.org/officeDocument/2006/relationships" r:embed="rId5"/>
          <a:srcRect/>
          <a:stretch>
            <a:fillRect l="-39000" r="-39000"/>
          </a:stretch>
        </a:blipFill>
      </dgm:spPr>
    </dgm:pt>
    <dgm:pt modelId="{0BF8BD66-1A27-4CC5-9EC3-B7B814C920E8}" type="pres">
      <dgm:prSet presAssocID="{DD1CD562-2FF3-4507-9952-21A57EA44B53}" presName="txShp" presStyleLbl="node1" presStyleIdx="4" presStyleCnt="5">
        <dgm:presLayoutVars>
          <dgm:bulletEnabled val="1"/>
        </dgm:presLayoutVars>
      </dgm:prSet>
      <dgm:spPr/>
    </dgm:pt>
  </dgm:ptLst>
  <dgm:cxnLst>
    <dgm:cxn modelId="{F96AB21B-4948-46BC-9DFE-FE44ED2FA7EC}" srcId="{08EDDCD9-43FA-4E39-95C5-35A2FA293CF2}" destId="{F9656C00-87BA-481E-8F7C-B3F35F64E7E3}" srcOrd="0" destOrd="0" parTransId="{26034157-70B8-4322-AB38-32A3168720E2}" sibTransId="{A5E1C275-0C8E-4D93-8213-1D35381DD054}"/>
    <dgm:cxn modelId="{0FFA3C40-3D04-4C08-A2BC-17D698453935}" srcId="{08EDDCD9-43FA-4E39-95C5-35A2FA293CF2}" destId="{F2F67320-19D2-462F-9B59-49F923FC0E7A}" srcOrd="1" destOrd="0" parTransId="{EFEFDFDA-3576-4615-AF0C-2AA11A1B66FD}" sibTransId="{9F8B3628-9FA9-42E3-A9CD-4C16756D0F5F}"/>
    <dgm:cxn modelId="{8B676063-0F6A-453F-A65A-C96E79CDE4C2}" type="presOf" srcId="{08EDDCD9-43FA-4E39-95C5-35A2FA293CF2}" destId="{A59E41BD-A42F-4E3A-9A2C-5039F8817B1A}" srcOrd="0" destOrd="0" presId="urn:microsoft.com/office/officeart/2005/8/layout/vList3"/>
    <dgm:cxn modelId="{24529766-3F44-4C83-BC2E-FCB86420AB59}" type="presOf" srcId="{F2F67320-19D2-462F-9B59-49F923FC0E7A}" destId="{DF14708B-A04D-46A5-AAEF-CA336F6DD5DA}" srcOrd="0" destOrd="0" presId="urn:microsoft.com/office/officeart/2005/8/layout/vList3"/>
    <dgm:cxn modelId="{2B314D5A-F65F-4576-9829-1FBD2E7ADC62}" type="presOf" srcId="{ECB3AE53-0EF9-4F95-8AB1-33406CE465DA}" destId="{E8933FD1-DFC1-4891-BD2C-87E3719C6A5E}" srcOrd="0" destOrd="0" presId="urn:microsoft.com/office/officeart/2005/8/layout/vList3"/>
    <dgm:cxn modelId="{FE870B83-465C-430B-9DED-021572A6F181}" type="presOf" srcId="{DD1CD562-2FF3-4507-9952-21A57EA44B53}" destId="{0BF8BD66-1A27-4CC5-9EC3-B7B814C920E8}" srcOrd="0" destOrd="0" presId="urn:microsoft.com/office/officeart/2005/8/layout/vList3"/>
    <dgm:cxn modelId="{4348848A-9F83-4B30-BE8A-4BB116DEC5D5}" srcId="{08EDDCD9-43FA-4E39-95C5-35A2FA293CF2}" destId="{DD1CD562-2FF3-4507-9952-21A57EA44B53}" srcOrd="4" destOrd="0" parTransId="{C63BE56A-1A00-4667-9930-5ECF5AAC4DB7}" sibTransId="{601CE717-F3F0-4BFA-A577-08A047244F77}"/>
    <dgm:cxn modelId="{9484AAB8-3333-464D-8C83-2EABDEB85E7E}" type="presOf" srcId="{3DA15FF6-1C67-4E53-A650-0365F6FD1D2F}" destId="{EF618D26-46D0-4F0C-A9C5-B47442C643E5}" srcOrd="0" destOrd="0" presId="urn:microsoft.com/office/officeart/2005/8/layout/vList3"/>
    <dgm:cxn modelId="{94707FBF-2FE4-46DD-B145-EA574E488A32}" srcId="{08EDDCD9-43FA-4E39-95C5-35A2FA293CF2}" destId="{ECB3AE53-0EF9-4F95-8AB1-33406CE465DA}" srcOrd="3" destOrd="0" parTransId="{44C705A4-3AA4-4970-8440-0CE6F448F0AA}" sibTransId="{FCAA4FB4-0DFD-4C13-8BF8-E8BC56B64E78}"/>
    <dgm:cxn modelId="{7B1F1AF9-4455-446A-B859-E1596DD2A6A6}" type="presOf" srcId="{F9656C00-87BA-481E-8F7C-B3F35F64E7E3}" destId="{DFB98828-3436-491A-8888-5A971D59F255}" srcOrd="0" destOrd="0" presId="urn:microsoft.com/office/officeart/2005/8/layout/vList3"/>
    <dgm:cxn modelId="{01815BFE-603D-4E77-841F-3AE913F21E7C}" srcId="{08EDDCD9-43FA-4E39-95C5-35A2FA293CF2}" destId="{3DA15FF6-1C67-4E53-A650-0365F6FD1D2F}" srcOrd="2" destOrd="0" parTransId="{B3D61643-4F50-441B-B16F-CCBFEB5CE24C}" sibTransId="{7965D85A-D945-4D36-9889-48311459F53E}"/>
    <dgm:cxn modelId="{B35DFBEC-EDA2-4184-A6B2-60DFA2409D42}" type="presParOf" srcId="{A59E41BD-A42F-4E3A-9A2C-5039F8817B1A}" destId="{FEF28A10-CBB6-4D4C-8B8E-5AEF702B11FF}" srcOrd="0" destOrd="0" presId="urn:microsoft.com/office/officeart/2005/8/layout/vList3"/>
    <dgm:cxn modelId="{A860D178-73AB-4ABC-AFC7-1B08D62575C1}" type="presParOf" srcId="{FEF28A10-CBB6-4D4C-8B8E-5AEF702B11FF}" destId="{35B7B040-A517-4216-A8F9-0B1F956BA6A7}" srcOrd="0" destOrd="0" presId="urn:microsoft.com/office/officeart/2005/8/layout/vList3"/>
    <dgm:cxn modelId="{083B57A2-C8BF-4370-9B1B-376AC2BE5DB7}" type="presParOf" srcId="{FEF28A10-CBB6-4D4C-8B8E-5AEF702B11FF}" destId="{DFB98828-3436-491A-8888-5A971D59F255}" srcOrd="1" destOrd="0" presId="urn:microsoft.com/office/officeart/2005/8/layout/vList3"/>
    <dgm:cxn modelId="{63D1FFCD-6334-4B79-A73E-95F96511CB77}" type="presParOf" srcId="{A59E41BD-A42F-4E3A-9A2C-5039F8817B1A}" destId="{7EBF1CA0-BC70-406F-A9B9-6CABBB56EFFE}" srcOrd="1" destOrd="0" presId="urn:microsoft.com/office/officeart/2005/8/layout/vList3"/>
    <dgm:cxn modelId="{964931FE-2D96-481E-9381-A095AD7DBCF0}" type="presParOf" srcId="{A59E41BD-A42F-4E3A-9A2C-5039F8817B1A}" destId="{0D54B1E2-6B49-486D-818D-69571273AA4A}" srcOrd="2" destOrd="0" presId="urn:microsoft.com/office/officeart/2005/8/layout/vList3"/>
    <dgm:cxn modelId="{B07F05AE-C72B-45B4-A4AC-3CA8378A68BC}" type="presParOf" srcId="{0D54B1E2-6B49-486D-818D-69571273AA4A}" destId="{02C78542-A5E1-432E-8A98-AD49E486A575}" srcOrd="0" destOrd="0" presId="urn:microsoft.com/office/officeart/2005/8/layout/vList3"/>
    <dgm:cxn modelId="{8DE58CCB-54A4-4AF1-9247-7A10AB622DB8}" type="presParOf" srcId="{0D54B1E2-6B49-486D-818D-69571273AA4A}" destId="{DF14708B-A04D-46A5-AAEF-CA336F6DD5DA}" srcOrd="1" destOrd="0" presId="urn:microsoft.com/office/officeart/2005/8/layout/vList3"/>
    <dgm:cxn modelId="{B7B4D164-E273-453E-8FA1-1790F4DC33E0}" type="presParOf" srcId="{A59E41BD-A42F-4E3A-9A2C-5039F8817B1A}" destId="{44863DD0-2D32-4FF8-BFCE-1C4E65FD0E42}" srcOrd="3" destOrd="0" presId="urn:microsoft.com/office/officeart/2005/8/layout/vList3"/>
    <dgm:cxn modelId="{F1542E14-C66B-4C83-A655-18D582123E6C}" type="presParOf" srcId="{A59E41BD-A42F-4E3A-9A2C-5039F8817B1A}" destId="{9D57F851-7485-4DC8-84BD-7D16A94193D5}" srcOrd="4" destOrd="0" presId="urn:microsoft.com/office/officeart/2005/8/layout/vList3"/>
    <dgm:cxn modelId="{2C8BAB1E-2184-4DE9-8CED-AE5F8A773D8B}" type="presParOf" srcId="{9D57F851-7485-4DC8-84BD-7D16A94193D5}" destId="{58088B34-C866-4F7F-B093-AD8F872DCDCB}" srcOrd="0" destOrd="0" presId="urn:microsoft.com/office/officeart/2005/8/layout/vList3"/>
    <dgm:cxn modelId="{4F4EE764-2653-46C7-803F-8869F9589E12}" type="presParOf" srcId="{9D57F851-7485-4DC8-84BD-7D16A94193D5}" destId="{EF618D26-46D0-4F0C-A9C5-B47442C643E5}" srcOrd="1" destOrd="0" presId="urn:microsoft.com/office/officeart/2005/8/layout/vList3"/>
    <dgm:cxn modelId="{7FF7CD33-0251-4E9D-945A-6F7C19FA2A20}" type="presParOf" srcId="{A59E41BD-A42F-4E3A-9A2C-5039F8817B1A}" destId="{E1D91A51-5DAF-4F2F-9B1C-2913E5CA6D04}" srcOrd="5" destOrd="0" presId="urn:microsoft.com/office/officeart/2005/8/layout/vList3"/>
    <dgm:cxn modelId="{1A1713EB-EC40-49EB-89CF-F43D75F039DF}" type="presParOf" srcId="{A59E41BD-A42F-4E3A-9A2C-5039F8817B1A}" destId="{3B857E8F-0B59-4229-B728-BFC5D74FF112}" srcOrd="6" destOrd="0" presId="urn:microsoft.com/office/officeart/2005/8/layout/vList3"/>
    <dgm:cxn modelId="{27FE8932-F691-4434-A741-4095F19C8447}" type="presParOf" srcId="{3B857E8F-0B59-4229-B728-BFC5D74FF112}" destId="{DF0906A7-CD48-4A38-A524-5B05FA5B9750}" srcOrd="0" destOrd="0" presId="urn:microsoft.com/office/officeart/2005/8/layout/vList3"/>
    <dgm:cxn modelId="{73EF698E-42A6-48D2-AE1D-1E7B13CDDB9E}" type="presParOf" srcId="{3B857E8F-0B59-4229-B728-BFC5D74FF112}" destId="{E8933FD1-DFC1-4891-BD2C-87E3719C6A5E}" srcOrd="1" destOrd="0" presId="urn:microsoft.com/office/officeart/2005/8/layout/vList3"/>
    <dgm:cxn modelId="{85C57158-F707-4F74-AC37-751C79F63734}" type="presParOf" srcId="{A59E41BD-A42F-4E3A-9A2C-5039F8817B1A}" destId="{CD000BF6-AB12-4DED-BCE5-8E06ED9B63BE}" srcOrd="7" destOrd="0" presId="urn:microsoft.com/office/officeart/2005/8/layout/vList3"/>
    <dgm:cxn modelId="{ABE2E9E3-0DA0-4ECA-87A3-2AF229697973}" type="presParOf" srcId="{A59E41BD-A42F-4E3A-9A2C-5039F8817B1A}" destId="{380BEBEA-7EB2-40C2-92FB-85330AF416E7}" srcOrd="8" destOrd="0" presId="urn:microsoft.com/office/officeart/2005/8/layout/vList3"/>
    <dgm:cxn modelId="{4C4129A0-D333-4931-A62F-72167E924D9F}" type="presParOf" srcId="{380BEBEA-7EB2-40C2-92FB-85330AF416E7}" destId="{503D5EC5-7B3B-4020-ACD3-1046FAC9B53C}" srcOrd="0" destOrd="0" presId="urn:microsoft.com/office/officeart/2005/8/layout/vList3"/>
    <dgm:cxn modelId="{3D1AB805-0C07-4B97-9426-D22BC1E54361}" type="presParOf" srcId="{380BEBEA-7EB2-40C2-92FB-85330AF416E7}" destId="{0BF8BD66-1A27-4CC5-9EC3-B7B814C920E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48847-7B96-4C62-A585-126C0F728884}">
      <dsp:nvSpPr>
        <dsp:cNvPr id="0" name=""/>
        <dsp:cNvSpPr/>
      </dsp:nvSpPr>
      <dsp:spPr>
        <a:xfrm>
          <a:off x="0" y="1039"/>
          <a:ext cx="5441575" cy="16226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1- The balance should be located in a well –lightened place ,as far as possible from vibration ,dust, moisture and corrosive vapor.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39"/>
        <a:ext cx="5441575" cy="1622613"/>
      </dsp:txXfrm>
    </dsp:sp>
    <dsp:sp modelId="{752F0D09-EA7F-4D99-96F3-A1CA8DDC52A1}">
      <dsp:nvSpPr>
        <dsp:cNvPr id="0" name=""/>
        <dsp:cNvSpPr/>
      </dsp:nvSpPr>
      <dsp:spPr>
        <a:xfrm>
          <a:off x="220599" y="1685810"/>
          <a:ext cx="5000376" cy="748638"/>
        </a:xfrm>
        <a:prstGeom prst="rect">
          <a:avLst/>
        </a:prstGeom>
        <a:solidFill>
          <a:schemeClr val="accent5">
            <a:hueOff val="-2622630"/>
            <a:satOff val="7079"/>
            <a:lumOff val="8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2- The balance should be kept clean at all times.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599" y="1685810"/>
        <a:ext cx="5000376" cy="748638"/>
      </dsp:txXfrm>
    </dsp:sp>
    <dsp:sp modelId="{A2460F0B-3E20-4BA3-AC05-581CAEE3D743}">
      <dsp:nvSpPr>
        <dsp:cNvPr id="0" name=""/>
        <dsp:cNvSpPr/>
      </dsp:nvSpPr>
      <dsp:spPr>
        <a:xfrm>
          <a:off x="560787" y="2447154"/>
          <a:ext cx="4320000" cy="1489356"/>
        </a:xfrm>
        <a:prstGeom prst="rect">
          <a:avLst/>
        </a:prstGeom>
        <a:solidFill>
          <a:schemeClr val="accent5">
            <a:hueOff val="-5245261"/>
            <a:satOff val="14157"/>
            <a:lumOff val="1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 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3- Watch glass should be used for weighing of solids, stoppered bottles used for corrosive substances and liquids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 </a:t>
          </a:r>
          <a:endParaRPr lang="en-US" sz="2300" kern="1200" dirty="0"/>
        </a:p>
      </dsp:txBody>
      <dsp:txXfrm>
        <a:off x="560787" y="2447154"/>
        <a:ext cx="4320000" cy="1489356"/>
      </dsp:txXfrm>
    </dsp:sp>
    <dsp:sp modelId="{E24BB800-19DC-42C4-95CC-421084CFDB43}">
      <dsp:nvSpPr>
        <dsp:cNvPr id="0" name=""/>
        <dsp:cNvSpPr/>
      </dsp:nvSpPr>
      <dsp:spPr>
        <a:xfrm>
          <a:off x="0" y="3973942"/>
          <a:ext cx="5441575" cy="2067229"/>
        </a:xfrm>
        <a:prstGeom prst="rect">
          <a:avLst/>
        </a:prstGeom>
        <a:solidFill>
          <a:schemeClr val="accent5">
            <a:hueOff val="-7867891"/>
            <a:satOff val="21236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 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4- Check to see if the balance is adjusted including zeroing of it ,also check the adjustment before each weighing.</a:t>
          </a:r>
          <a:r>
            <a:rPr lang="en-GB" sz="2300" kern="1200" dirty="0"/>
            <a:t>   </a:t>
          </a:r>
          <a:endParaRPr lang="en-US" sz="2300" kern="1200" dirty="0"/>
        </a:p>
      </dsp:txBody>
      <dsp:txXfrm>
        <a:off x="0" y="3973942"/>
        <a:ext cx="5441575" cy="2067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C814A-E853-4649-B4E3-47351DAF2AF8}">
      <dsp:nvSpPr>
        <dsp:cNvPr id="0" name=""/>
        <dsp:cNvSpPr/>
      </dsp:nvSpPr>
      <dsp:spPr>
        <a:xfrm>
          <a:off x="509984" y="1963"/>
          <a:ext cx="1974453" cy="19744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Failure to adjust the scale</a:t>
          </a:r>
        </a:p>
      </dsp:txBody>
      <dsp:txXfrm>
        <a:off x="799136" y="291115"/>
        <a:ext cx="1396149" cy="1396149"/>
      </dsp:txXfrm>
    </dsp:sp>
    <dsp:sp modelId="{D5E8796A-AF19-4AFE-AE59-780F2F05E692}">
      <dsp:nvSpPr>
        <dsp:cNvPr id="0" name=""/>
        <dsp:cNvSpPr/>
      </dsp:nvSpPr>
      <dsp:spPr>
        <a:xfrm>
          <a:off x="924619" y="2136742"/>
          <a:ext cx="1145182" cy="1145182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076413" y="2574660"/>
        <a:ext cx="841594" cy="269346"/>
      </dsp:txXfrm>
    </dsp:sp>
    <dsp:sp modelId="{968E4B1D-F6DA-4107-AFC8-B234773B3C71}">
      <dsp:nvSpPr>
        <dsp:cNvPr id="0" name=""/>
        <dsp:cNvSpPr/>
      </dsp:nvSpPr>
      <dsp:spPr>
        <a:xfrm>
          <a:off x="509984" y="3442250"/>
          <a:ext cx="1974453" cy="1974453"/>
        </a:xfrm>
        <a:prstGeom prst="ellipse">
          <a:avLst/>
        </a:prstGeom>
        <a:solidFill>
          <a:schemeClr val="accent4">
            <a:hueOff val="10095136"/>
            <a:satOff val="-14182"/>
            <a:lumOff val="-5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Currents of air</a:t>
          </a:r>
        </a:p>
      </dsp:txBody>
      <dsp:txXfrm>
        <a:off x="799136" y="3731402"/>
        <a:ext cx="1396149" cy="1396149"/>
      </dsp:txXfrm>
    </dsp:sp>
    <dsp:sp modelId="{6E71ED14-DDFE-426F-870C-2C017E379674}">
      <dsp:nvSpPr>
        <dsp:cNvPr id="0" name=""/>
        <dsp:cNvSpPr/>
      </dsp:nvSpPr>
      <dsp:spPr>
        <a:xfrm>
          <a:off x="2780605" y="2342085"/>
          <a:ext cx="627876" cy="734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0190273"/>
            <a:satOff val="-28365"/>
            <a:lumOff val="-10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2780605" y="2488984"/>
        <a:ext cx="439513" cy="440698"/>
      </dsp:txXfrm>
    </dsp:sp>
    <dsp:sp modelId="{49E3E1FD-14C4-4E9E-B970-E55E683F3E6A}">
      <dsp:nvSpPr>
        <dsp:cNvPr id="0" name=""/>
        <dsp:cNvSpPr/>
      </dsp:nvSpPr>
      <dsp:spPr>
        <a:xfrm>
          <a:off x="3669109" y="734880"/>
          <a:ext cx="3948906" cy="3948906"/>
        </a:xfrm>
        <a:prstGeom prst="ellipse">
          <a:avLst/>
        </a:prstGeom>
        <a:solidFill>
          <a:schemeClr val="accent4">
            <a:hueOff val="20190273"/>
            <a:satOff val="-28365"/>
            <a:lumOff val="-10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Source of errors in weighing</a:t>
          </a:r>
        </a:p>
      </dsp:txBody>
      <dsp:txXfrm>
        <a:off x="4247413" y="1313184"/>
        <a:ext cx="2792298" cy="27922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CCB87-7460-48F1-B1D4-AEF9B7D023B5}">
      <dsp:nvSpPr>
        <dsp:cNvPr id="0" name=""/>
        <dsp:cNvSpPr/>
      </dsp:nvSpPr>
      <dsp:spPr>
        <a:xfrm>
          <a:off x="7082860" y="2504907"/>
          <a:ext cx="91440" cy="4663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635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57A472-ECD7-4AD8-8E04-E342BB4CF82C}">
      <dsp:nvSpPr>
        <dsp:cNvPr id="0" name=""/>
        <dsp:cNvSpPr/>
      </dsp:nvSpPr>
      <dsp:spPr>
        <a:xfrm>
          <a:off x="5143460" y="1020309"/>
          <a:ext cx="1985120" cy="466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810"/>
              </a:lnTo>
              <a:lnTo>
                <a:pt x="1985120" y="317810"/>
              </a:lnTo>
              <a:lnTo>
                <a:pt x="1985120" y="46635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C0369-BF32-4698-9C27-3E6B4A375575}">
      <dsp:nvSpPr>
        <dsp:cNvPr id="0" name=""/>
        <dsp:cNvSpPr/>
      </dsp:nvSpPr>
      <dsp:spPr>
        <a:xfrm>
          <a:off x="3471541" y="2504907"/>
          <a:ext cx="979932" cy="466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810"/>
              </a:lnTo>
              <a:lnTo>
                <a:pt x="979932" y="317810"/>
              </a:lnTo>
              <a:lnTo>
                <a:pt x="979932" y="46635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53396-0885-4C01-8A46-48C200B9B1D8}">
      <dsp:nvSpPr>
        <dsp:cNvPr id="0" name=""/>
        <dsp:cNvSpPr/>
      </dsp:nvSpPr>
      <dsp:spPr>
        <a:xfrm>
          <a:off x="2491608" y="2504907"/>
          <a:ext cx="979932" cy="466358"/>
        </a:xfrm>
        <a:custGeom>
          <a:avLst/>
          <a:gdLst/>
          <a:ahLst/>
          <a:cxnLst/>
          <a:rect l="0" t="0" r="0" b="0"/>
          <a:pathLst>
            <a:path>
              <a:moveTo>
                <a:pt x="979932" y="0"/>
              </a:moveTo>
              <a:lnTo>
                <a:pt x="979932" y="317810"/>
              </a:lnTo>
              <a:lnTo>
                <a:pt x="0" y="317810"/>
              </a:lnTo>
              <a:lnTo>
                <a:pt x="0" y="46635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EBC10-CD54-443B-BA22-B32A79587F3D}">
      <dsp:nvSpPr>
        <dsp:cNvPr id="0" name=""/>
        <dsp:cNvSpPr/>
      </dsp:nvSpPr>
      <dsp:spPr>
        <a:xfrm>
          <a:off x="3471541" y="1020309"/>
          <a:ext cx="1671919" cy="466358"/>
        </a:xfrm>
        <a:custGeom>
          <a:avLst/>
          <a:gdLst/>
          <a:ahLst/>
          <a:cxnLst/>
          <a:rect l="0" t="0" r="0" b="0"/>
          <a:pathLst>
            <a:path>
              <a:moveTo>
                <a:pt x="1671919" y="0"/>
              </a:moveTo>
              <a:lnTo>
                <a:pt x="1671919" y="317810"/>
              </a:lnTo>
              <a:lnTo>
                <a:pt x="0" y="317810"/>
              </a:lnTo>
              <a:lnTo>
                <a:pt x="0" y="46635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976F0-08C5-42F1-9020-38D4A75973A7}">
      <dsp:nvSpPr>
        <dsp:cNvPr id="0" name=""/>
        <dsp:cNvSpPr/>
      </dsp:nvSpPr>
      <dsp:spPr>
        <a:xfrm>
          <a:off x="4341697" y="2070"/>
          <a:ext cx="1603526" cy="10182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0B295-9248-4AE5-86C9-C00DA0D1AD4E}">
      <dsp:nvSpPr>
        <dsp:cNvPr id="0" name=""/>
        <dsp:cNvSpPr/>
      </dsp:nvSpPr>
      <dsp:spPr>
        <a:xfrm>
          <a:off x="4519866" y="171331"/>
          <a:ext cx="1603526" cy="1018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Systems of measuring weights</a:t>
          </a:r>
        </a:p>
      </dsp:txBody>
      <dsp:txXfrm>
        <a:off x="4549689" y="201154"/>
        <a:ext cx="1543880" cy="958593"/>
      </dsp:txXfrm>
    </dsp:sp>
    <dsp:sp modelId="{ABB611F3-2C54-4877-B8B8-E86B1FC48301}">
      <dsp:nvSpPr>
        <dsp:cNvPr id="0" name=""/>
        <dsp:cNvSpPr/>
      </dsp:nvSpPr>
      <dsp:spPr>
        <a:xfrm>
          <a:off x="2356577" y="1486668"/>
          <a:ext cx="2229927" cy="10182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16017-12BF-4D2E-BCBF-A3EDA038381E}">
      <dsp:nvSpPr>
        <dsp:cNvPr id="0" name=""/>
        <dsp:cNvSpPr/>
      </dsp:nvSpPr>
      <dsp:spPr>
        <a:xfrm>
          <a:off x="2534746" y="1655929"/>
          <a:ext cx="2229927" cy="1018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Imperial system which is mainly used in UK and USA</a:t>
          </a:r>
        </a:p>
      </dsp:txBody>
      <dsp:txXfrm>
        <a:off x="2564569" y="1685752"/>
        <a:ext cx="2170281" cy="958593"/>
      </dsp:txXfrm>
    </dsp:sp>
    <dsp:sp modelId="{D73F87D3-D6A8-45F8-BCF1-1C6B7371813E}">
      <dsp:nvSpPr>
        <dsp:cNvPr id="0" name=""/>
        <dsp:cNvSpPr/>
      </dsp:nvSpPr>
      <dsp:spPr>
        <a:xfrm>
          <a:off x="1689845" y="2971266"/>
          <a:ext cx="1603526" cy="1018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90747-3979-4038-8CCF-FC1A16D6440F}">
      <dsp:nvSpPr>
        <dsp:cNvPr id="0" name=""/>
        <dsp:cNvSpPr/>
      </dsp:nvSpPr>
      <dsp:spPr>
        <a:xfrm>
          <a:off x="1868014" y="3140527"/>
          <a:ext cx="1603526" cy="1018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Grain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Drachm</a:t>
          </a:r>
        </a:p>
      </dsp:txBody>
      <dsp:txXfrm>
        <a:off x="1897837" y="3170350"/>
        <a:ext cx="1543880" cy="958593"/>
      </dsp:txXfrm>
    </dsp:sp>
    <dsp:sp modelId="{D7892D73-8F55-4E35-9265-73DB95861D4E}">
      <dsp:nvSpPr>
        <dsp:cNvPr id="0" name=""/>
        <dsp:cNvSpPr/>
      </dsp:nvSpPr>
      <dsp:spPr>
        <a:xfrm>
          <a:off x="3649710" y="2971266"/>
          <a:ext cx="1603526" cy="1018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ABA44-FA65-489F-9214-98189556D12D}">
      <dsp:nvSpPr>
        <dsp:cNvPr id="0" name=""/>
        <dsp:cNvSpPr/>
      </dsp:nvSpPr>
      <dsp:spPr>
        <a:xfrm>
          <a:off x="3827880" y="3140527"/>
          <a:ext cx="1603526" cy="1018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Ounce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Pound</a:t>
          </a:r>
        </a:p>
      </dsp:txBody>
      <dsp:txXfrm>
        <a:off x="3857703" y="3170350"/>
        <a:ext cx="1543880" cy="958593"/>
      </dsp:txXfrm>
    </dsp:sp>
    <dsp:sp modelId="{540337CC-38DE-495D-8708-D4541F6183CF}">
      <dsp:nvSpPr>
        <dsp:cNvPr id="0" name=""/>
        <dsp:cNvSpPr/>
      </dsp:nvSpPr>
      <dsp:spPr>
        <a:xfrm>
          <a:off x="6326817" y="1486668"/>
          <a:ext cx="1603526" cy="10182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27E45-CC41-466B-9F65-A5311B7B3CDC}">
      <dsp:nvSpPr>
        <dsp:cNvPr id="0" name=""/>
        <dsp:cNvSpPr/>
      </dsp:nvSpPr>
      <dsp:spPr>
        <a:xfrm>
          <a:off x="6504987" y="1655929"/>
          <a:ext cx="1603526" cy="1018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Metric system</a:t>
          </a:r>
        </a:p>
      </dsp:txBody>
      <dsp:txXfrm>
        <a:off x="6534810" y="1685752"/>
        <a:ext cx="1543880" cy="958593"/>
      </dsp:txXfrm>
    </dsp:sp>
    <dsp:sp modelId="{11C0537C-8494-4C6E-BB0C-021FBBCFBAD5}">
      <dsp:nvSpPr>
        <dsp:cNvPr id="0" name=""/>
        <dsp:cNvSpPr/>
      </dsp:nvSpPr>
      <dsp:spPr>
        <a:xfrm>
          <a:off x="5609576" y="2971266"/>
          <a:ext cx="3038008" cy="1018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3D6FE-3BA9-4CC4-BCC8-558C096BCD8D}">
      <dsp:nvSpPr>
        <dsp:cNvPr id="0" name=""/>
        <dsp:cNvSpPr/>
      </dsp:nvSpPr>
      <dsp:spPr>
        <a:xfrm>
          <a:off x="5787745" y="3140527"/>
          <a:ext cx="3038008" cy="1018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Example: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Gram, Kilogram, Milligram and Microgram</a:t>
          </a:r>
        </a:p>
      </dsp:txBody>
      <dsp:txXfrm>
        <a:off x="5817568" y="3170350"/>
        <a:ext cx="2978362" cy="9585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98828-3436-491A-8888-5A971D59F255}">
      <dsp:nvSpPr>
        <dsp:cNvPr id="0" name=""/>
        <dsp:cNvSpPr/>
      </dsp:nvSpPr>
      <dsp:spPr>
        <a:xfrm rot="10800000">
          <a:off x="2003735" y="61290"/>
          <a:ext cx="6961266" cy="86090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33" tIns="148590" rIns="277368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1 grain= 0.065 gram</a:t>
          </a:r>
        </a:p>
      </dsp:txBody>
      <dsp:txXfrm rot="10800000">
        <a:off x="2218960" y="61290"/>
        <a:ext cx="6746041" cy="860900"/>
      </dsp:txXfrm>
    </dsp:sp>
    <dsp:sp modelId="{35B7B040-A517-4216-A8F9-0B1F956BA6A7}">
      <dsp:nvSpPr>
        <dsp:cNvPr id="0" name=""/>
        <dsp:cNvSpPr/>
      </dsp:nvSpPr>
      <dsp:spPr>
        <a:xfrm>
          <a:off x="1550598" y="1862"/>
          <a:ext cx="874666" cy="97975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4708B-A04D-46A5-AAEF-CA336F6DD5DA}">
      <dsp:nvSpPr>
        <dsp:cNvPr id="0" name=""/>
        <dsp:cNvSpPr/>
      </dsp:nvSpPr>
      <dsp:spPr>
        <a:xfrm rot="10800000">
          <a:off x="1976588" y="1238603"/>
          <a:ext cx="6992874" cy="860900"/>
        </a:xfrm>
        <a:prstGeom prst="homePlate">
          <a:avLst/>
        </a:prstGeom>
        <a:solidFill>
          <a:schemeClr val="accent3">
            <a:hueOff val="-3157872"/>
            <a:satOff val="11416"/>
            <a:lumOff val="42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33" tIns="148590" rIns="277368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1 gram= 15.432 grain</a:t>
          </a:r>
        </a:p>
      </dsp:txBody>
      <dsp:txXfrm rot="10800000">
        <a:off x="2191813" y="1238603"/>
        <a:ext cx="6777649" cy="860900"/>
      </dsp:txXfrm>
    </dsp:sp>
    <dsp:sp modelId="{02C78542-A5E1-432E-8A98-AD49E486A575}">
      <dsp:nvSpPr>
        <dsp:cNvPr id="0" name=""/>
        <dsp:cNvSpPr/>
      </dsp:nvSpPr>
      <dsp:spPr>
        <a:xfrm>
          <a:off x="1546137" y="1238603"/>
          <a:ext cx="860900" cy="860900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18D26-46D0-4F0C-A9C5-B47442C643E5}">
      <dsp:nvSpPr>
        <dsp:cNvPr id="0" name=""/>
        <dsp:cNvSpPr/>
      </dsp:nvSpPr>
      <dsp:spPr>
        <a:xfrm rot="10800000">
          <a:off x="1976588" y="2356489"/>
          <a:ext cx="6992874" cy="860900"/>
        </a:xfrm>
        <a:prstGeom prst="homePlate">
          <a:avLst/>
        </a:prstGeom>
        <a:solidFill>
          <a:schemeClr val="accent3">
            <a:hueOff val="-6315744"/>
            <a:satOff val="22833"/>
            <a:lumOff val="8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33" tIns="148590" rIns="277368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1 drachm= 4 gram</a:t>
          </a:r>
        </a:p>
      </dsp:txBody>
      <dsp:txXfrm rot="10800000">
        <a:off x="2191813" y="2356489"/>
        <a:ext cx="6777649" cy="860900"/>
      </dsp:txXfrm>
    </dsp:sp>
    <dsp:sp modelId="{58088B34-C866-4F7F-B093-AD8F872DCDCB}">
      <dsp:nvSpPr>
        <dsp:cNvPr id="0" name=""/>
        <dsp:cNvSpPr/>
      </dsp:nvSpPr>
      <dsp:spPr>
        <a:xfrm>
          <a:off x="1546137" y="2356489"/>
          <a:ext cx="860900" cy="860900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33FD1-DFC1-4891-BD2C-87E3719C6A5E}">
      <dsp:nvSpPr>
        <dsp:cNvPr id="0" name=""/>
        <dsp:cNvSpPr/>
      </dsp:nvSpPr>
      <dsp:spPr>
        <a:xfrm rot="10800000">
          <a:off x="1976588" y="3474375"/>
          <a:ext cx="6992874" cy="860900"/>
        </a:xfrm>
        <a:prstGeom prst="homePlate">
          <a:avLst/>
        </a:prstGeom>
        <a:solidFill>
          <a:schemeClr val="accent3">
            <a:hueOff val="-9473617"/>
            <a:satOff val="34249"/>
            <a:lumOff val="127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33" tIns="148590" rIns="277368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1 ounce= 30 gram</a:t>
          </a:r>
        </a:p>
      </dsp:txBody>
      <dsp:txXfrm rot="10800000">
        <a:off x="2191813" y="3474375"/>
        <a:ext cx="6777649" cy="860900"/>
      </dsp:txXfrm>
    </dsp:sp>
    <dsp:sp modelId="{DF0906A7-CD48-4A38-A524-5B05FA5B9750}">
      <dsp:nvSpPr>
        <dsp:cNvPr id="0" name=""/>
        <dsp:cNvSpPr/>
      </dsp:nvSpPr>
      <dsp:spPr>
        <a:xfrm>
          <a:off x="1546137" y="3474375"/>
          <a:ext cx="860900" cy="860900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8BD66-1A27-4CC5-9EC3-B7B814C920E8}">
      <dsp:nvSpPr>
        <dsp:cNvPr id="0" name=""/>
        <dsp:cNvSpPr/>
      </dsp:nvSpPr>
      <dsp:spPr>
        <a:xfrm rot="10800000">
          <a:off x="1976588" y="4592261"/>
          <a:ext cx="6992874" cy="860900"/>
        </a:xfrm>
        <a:prstGeom prst="homePlate">
          <a:avLst/>
        </a:prstGeom>
        <a:solidFill>
          <a:schemeClr val="accent3">
            <a:hueOff val="-12631489"/>
            <a:satOff val="45666"/>
            <a:lumOff val="1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33" tIns="148590" rIns="277368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1 kg= 2.2 pound</a:t>
          </a:r>
        </a:p>
      </dsp:txBody>
      <dsp:txXfrm rot="10800000">
        <a:off x="2191813" y="4592261"/>
        <a:ext cx="6777649" cy="860900"/>
      </dsp:txXfrm>
    </dsp:sp>
    <dsp:sp modelId="{503D5EC5-7B3B-4020-ACD3-1046FAC9B53C}">
      <dsp:nvSpPr>
        <dsp:cNvPr id="0" name=""/>
        <dsp:cNvSpPr/>
      </dsp:nvSpPr>
      <dsp:spPr>
        <a:xfrm>
          <a:off x="1546137" y="4592261"/>
          <a:ext cx="860900" cy="860900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0B616-BCB2-4E7C-BAA6-B90DF21B9EDF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EDF81-139F-488C-872B-4720FBA6B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Lab. 2</a:t>
            </a:r>
            <a:br>
              <a:rPr lang="en-US" dirty="0"/>
            </a:br>
            <a:r>
              <a:rPr lang="en-US" dirty="0"/>
              <a:t>Weight Measurement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D29EF-CFED-41EF-9138-BE844655F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635170"/>
            <a:ext cx="6471920" cy="2222830"/>
          </a:xfrm>
        </p:spPr>
        <p:txBody>
          <a:bodyPr/>
          <a:lstStyle/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Done by:</a:t>
            </a:r>
          </a:p>
          <a:p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Lec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. Sura Zuhair</a:t>
            </a:r>
          </a:p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Assistant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lec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. Marwa malik</a:t>
            </a:r>
          </a:p>
        </p:txBody>
      </p:sp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BA18-68EB-4CC5-AEB1-1A27F0A4B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B46E5-1744-4495-8D7C-338177E55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10</a:t>
            </a:fld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5BA0DDE-6C56-441F-BEF0-8107322FFA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943" r="14943"/>
          <a:stretch>
            <a:fillRect/>
          </a:stretch>
        </p:blipFill>
        <p:spPr>
          <a:xfrm>
            <a:off x="6095999" y="640079"/>
            <a:ext cx="6033247" cy="5568696"/>
          </a:xfrm>
          <a:prstGeom prst="rect">
            <a:avLst/>
          </a:prstGeom>
        </p:spPr>
      </p:pic>
      <p:sp>
        <p:nvSpPr>
          <p:cNvPr id="13" name="AutoShape 2" descr="Table Balance Table Lever Beam Balance Weighing Scale Quadruple Weight  Mechanical Beam Balance - China Electronic Scale, Balance |  Made-in-China.com">
            <a:extLst>
              <a:ext uri="{FF2B5EF4-FFF2-40B4-BE49-F238E27FC236}">
                <a16:creationId xmlns:a16="http://schemas.microsoft.com/office/drawing/2014/main" id="{1E6E150B-4B2D-4843-87F8-2F80129CCD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4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A85D8F-96DF-414F-96F0-8F01B9758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579659" cy="2103436"/>
          </a:xfrm>
        </p:spPr>
        <p:txBody>
          <a:bodyPr>
            <a:normAutofit/>
          </a:bodyPr>
          <a:lstStyle/>
          <a:p>
            <a:r>
              <a:rPr lang="en-GB" dirty="0"/>
              <a:t>Weight is measurement by means of a balance.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F79409-2936-4FDC-BF6F-45FC9FDA8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5"/>
            <a:ext cx="5490882" cy="3569355"/>
          </a:xfrm>
        </p:spPr>
        <p:txBody>
          <a:bodyPr/>
          <a:lstStyle/>
          <a:p>
            <a:r>
              <a:rPr lang="en-GB" dirty="0"/>
              <a:t>There are different types of balance, types for rough weights and others for sensitive weights.</a:t>
            </a:r>
            <a:endParaRPr lang="en-US" dirty="0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0E469817-940E-4A7E-82D2-9FC9B4D3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Presentation Title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855E2A3A-42EE-4211-9572-D7B15842DD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4421" b="442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BE163A18-410B-4732-B8C8-DF95DE5008C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868" b="8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294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67F229A-48C3-4BE7-96EC-3C05DC7F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Rules for the use and care of the balance</a:t>
            </a:r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8B529F0-F9B6-4E21-B590-1E1A5326181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9667515"/>
              </p:ext>
            </p:extLst>
          </p:nvPr>
        </p:nvGraphicFramePr>
        <p:xfrm>
          <a:off x="6266330" y="385482"/>
          <a:ext cx="5441576" cy="604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1EA167B-7079-4284-997F-7309C510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5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36373414-DD2C-44D5-989E-33C884A1A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673635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372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F13D5288-11C4-425C-8C20-5E8A7E72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24A9-0184-448B-881E-CC722A916CB1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815C89E-0FF7-47F5-AA5A-7F999588E7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21343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86233578-0989-486E-BA5C-6FF70801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of measuring weights</a:t>
            </a:r>
          </a:p>
        </p:txBody>
      </p:sp>
    </p:spTree>
    <p:extLst>
      <p:ext uri="{BB962C8B-B14F-4D97-AF65-F5344CB8AC3E}">
        <p14:creationId xmlns:p14="http://schemas.microsoft.com/office/powerpoint/2010/main" val="409331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D2D9DB8-6AAC-452C-8711-DA2E869F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3E57C7-32D0-40BF-B968-9F3DFC123D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57347"/>
              </p:ext>
            </p:extLst>
          </p:nvPr>
        </p:nvGraphicFramePr>
        <p:xfrm>
          <a:off x="838200" y="717177"/>
          <a:ext cx="10515600" cy="54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710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08A1-FEAA-4F21-96E4-5A57CFAA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424" y="2002536"/>
            <a:ext cx="9395011" cy="3815558"/>
          </a:xfrm>
        </p:spPr>
        <p:txBody>
          <a:bodyPr>
            <a:normAutofit/>
          </a:bodyPr>
          <a:lstStyle/>
          <a:p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▰ A clean spatula may be put into a bottle to </a:t>
            </a:r>
            <a:b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 solids for weighing .</a:t>
            </a:r>
            <a:b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▰ Do not contaminate  reagents </a:t>
            </a:r>
            <a:b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dirty equipment's  </a:t>
            </a:r>
            <a:b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improper techniques.</a:t>
            </a:r>
            <a:b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▰ Bottle should be kept clean </a:t>
            </a:r>
            <a:b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stoppered each reagent </a:t>
            </a:r>
            <a:b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bottle with it's own stopper 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3DD3A-BCEA-4181-8BC4-61E1A84D5A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08612" y="555812"/>
            <a:ext cx="4403284" cy="788894"/>
          </a:xfrm>
        </p:spPr>
        <p:txBody>
          <a:bodyPr/>
          <a:lstStyle/>
          <a:p>
            <a:r>
              <a:rPr lang="en-US" cap="none" dirty="0">
                <a:solidFill>
                  <a:schemeClr val="tx1"/>
                </a:solidFill>
                <a:latin typeface="+mj-lt"/>
              </a:rPr>
              <a:t>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96533-0ABC-43CF-A178-990FE4A0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09D7B-C32A-4E78-8DDF-03685549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57B06-3F43-4092-8AB5-0AC06017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34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08A1-FEAA-4F21-96E4-5A57CFAA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494" y="1521221"/>
            <a:ext cx="9395011" cy="3815558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▰ Never place materials to be </a:t>
            </a:r>
            <a:b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weighed directly on the pans .</a:t>
            </a:r>
            <a:b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▰ Accuracy requires both </a:t>
            </a:r>
            <a:b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and care .</a:t>
            </a:r>
            <a:b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▰ Most countries are following  the </a:t>
            </a:r>
            <a:b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 system of weight  and  </a:t>
            </a:r>
            <a:b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3DD3A-BCEA-4181-8BC4-61E1A84D5A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08612" y="555812"/>
            <a:ext cx="4403284" cy="788894"/>
          </a:xfrm>
        </p:spPr>
        <p:txBody>
          <a:bodyPr/>
          <a:lstStyle/>
          <a:p>
            <a:r>
              <a:rPr lang="en-US" cap="none" dirty="0">
                <a:solidFill>
                  <a:schemeClr val="tx1"/>
                </a:solidFill>
                <a:latin typeface="+mj-lt"/>
              </a:rPr>
              <a:t>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96533-0ABC-43CF-A178-990FE4A0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09D7B-C32A-4E78-8DDF-03685549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57B06-3F43-4092-8AB5-0AC06017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34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2E2DE-9D82-404B-A1B6-9DEB1F86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438341-CCF2-4009-90DF-AC1F26522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423" y="0"/>
            <a:ext cx="9359153" cy="685800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30E7B67D-8687-41E7-A96D-DBB7F839696C}"/>
              </a:ext>
            </a:extLst>
          </p:cNvPr>
          <p:cNvSpPr/>
          <p:nvPr/>
        </p:nvSpPr>
        <p:spPr>
          <a:xfrm>
            <a:off x="3424518" y="233083"/>
            <a:ext cx="2008094" cy="1120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Balancing </a:t>
            </a:r>
          </a:p>
          <a:p>
            <a:pPr algn="ctr"/>
            <a:r>
              <a:rPr lang="en-US" dirty="0"/>
              <a:t>indicator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338C53D-4D60-479E-AFDC-71A23987951C}"/>
              </a:ext>
            </a:extLst>
          </p:cNvPr>
          <p:cNvSpPr/>
          <p:nvPr/>
        </p:nvSpPr>
        <p:spPr>
          <a:xfrm>
            <a:off x="838199" y="1801906"/>
            <a:ext cx="1577788" cy="887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Pan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D8B5575-2704-41EF-922F-814BAC74859A}"/>
              </a:ext>
            </a:extLst>
          </p:cNvPr>
          <p:cNvSpPr/>
          <p:nvPr/>
        </p:nvSpPr>
        <p:spPr>
          <a:xfrm>
            <a:off x="1416423" y="2662516"/>
            <a:ext cx="1577788" cy="887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Screw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867EFAB-A940-42E8-989A-2706BE6E07D3}"/>
              </a:ext>
            </a:extLst>
          </p:cNvPr>
          <p:cNvSpPr/>
          <p:nvPr/>
        </p:nvSpPr>
        <p:spPr>
          <a:xfrm rot="12409160">
            <a:off x="7929281" y="2354317"/>
            <a:ext cx="1577788" cy="887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0496CE-1349-4347-9AEF-ACA20AD59B1A}"/>
              </a:ext>
            </a:extLst>
          </p:cNvPr>
          <p:cNvSpPr txBox="1"/>
          <p:nvPr/>
        </p:nvSpPr>
        <p:spPr>
          <a:xfrm rot="1580817">
            <a:off x="8367557" y="2632525"/>
            <a:ext cx="89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Scale</a:t>
            </a:r>
          </a:p>
        </p:txBody>
      </p:sp>
    </p:spTree>
    <p:extLst>
      <p:ext uri="{BB962C8B-B14F-4D97-AF65-F5344CB8AC3E}">
        <p14:creationId xmlns:p14="http://schemas.microsoft.com/office/powerpoint/2010/main" val="3664323064"/>
      </p:ext>
    </p:extLst>
  </p:cSld>
  <p:clrMapOvr>
    <a:masterClrMapping/>
  </p:clrMapOvr>
</p:sld>
</file>

<file path=ppt/theme/theme1.xml><?xml version="1.0" encoding="utf-8"?>
<a:theme xmlns:a="http://schemas.openxmlformats.org/drawingml/2006/main" name="Brush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" id="{83ACE2F6-3F27-4C0C-9F26-3A644E012A31}" vid="{2791EB26-28CE-473B-9B2E-6D68997E89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Brush presentation</Template>
  <TotalTime>94</TotalTime>
  <Words>326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Elephant</vt:lpstr>
      <vt:lpstr>MV Boli</vt:lpstr>
      <vt:lpstr>Times New Roman</vt:lpstr>
      <vt:lpstr>Brush</vt:lpstr>
      <vt:lpstr>Lab. 2 Weight Measurement</vt:lpstr>
      <vt:lpstr>Weight is measurement by means of a balance.</vt:lpstr>
      <vt:lpstr>Rules for the use and care of the balance</vt:lpstr>
      <vt:lpstr>PowerPoint Presentation</vt:lpstr>
      <vt:lpstr>Systems of measuring weights</vt:lpstr>
      <vt:lpstr>PowerPoint Presentation</vt:lpstr>
      <vt:lpstr>▰ A clean spatula may be put into a bottle to  remove solids for weighing .  ▰ Do not contaminate  reagents  by using dirty equipment's   or improper techniques.  ▰ Bottle should be kept clean  and stoppered each reagent  bottle with it's own stopper .</vt:lpstr>
      <vt:lpstr>▰ Never place materials to be  weighed directly on the pans .  ▰ Accuracy requires both  understanding and care .  ▰ Most countries are following  the  metric system of weight  and   measure.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Lab. 2 Weight Measurment</dc:title>
  <dc:creator>User</dc:creator>
  <cp:lastModifiedBy>User</cp:lastModifiedBy>
  <cp:revision>11</cp:revision>
  <dcterms:created xsi:type="dcterms:W3CDTF">2024-02-24T10:18:29Z</dcterms:created>
  <dcterms:modified xsi:type="dcterms:W3CDTF">2024-02-24T11:53:08Z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