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3" r:id="rId6"/>
    <p:sldId id="264" r:id="rId7"/>
    <p:sldId id="265" r:id="rId8"/>
    <p:sldId id="259" r:id="rId9"/>
    <p:sldId id="260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8.svg"/><Relationship Id="rId4" Type="http://schemas.openxmlformats.org/officeDocument/2006/relationships/image" Target="../media/image21.svg"/><Relationship Id="rId9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8.svg"/><Relationship Id="rId4" Type="http://schemas.openxmlformats.org/officeDocument/2006/relationships/image" Target="../media/image21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74EB7-4EA4-4694-8F60-61B4B6B242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2068FCB-F1D6-4434-9B0F-FE145CB442DC}">
      <dgm:prSet/>
      <dgm:spPr/>
      <dgm:t>
        <a:bodyPr/>
        <a:lstStyle/>
        <a:p>
          <a:r>
            <a:rPr lang="en-US" b="1"/>
            <a:t>Industrial Applications.</a:t>
          </a:r>
          <a:endParaRPr lang="en-US"/>
        </a:p>
      </dgm:t>
    </dgm:pt>
    <dgm:pt modelId="{0A165DAE-59F2-4BED-B8D7-B8660D42D5B9}" type="parTrans" cxnId="{6A2DFF2C-8B77-4642-A9F2-AC5800F9856E}">
      <dgm:prSet/>
      <dgm:spPr/>
      <dgm:t>
        <a:bodyPr/>
        <a:lstStyle/>
        <a:p>
          <a:endParaRPr lang="en-US"/>
        </a:p>
      </dgm:t>
    </dgm:pt>
    <dgm:pt modelId="{01EDD6CE-FF1A-4687-A1FD-E1457FC7B013}" type="sibTrans" cxnId="{6A2DFF2C-8B77-4642-A9F2-AC5800F9856E}">
      <dgm:prSet/>
      <dgm:spPr/>
      <dgm:t>
        <a:bodyPr/>
        <a:lstStyle/>
        <a:p>
          <a:endParaRPr lang="en-US"/>
        </a:p>
      </dgm:t>
    </dgm:pt>
    <dgm:pt modelId="{216948A8-BE58-4DDC-A5BD-7045374FF03D}">
      <dgm:prSet/>
      <dgm:spPr/>
      <dgm:t>
        <a:bodyPr/>
        <a:lstStyle/>
        <a:p>
          <a:r>
            <a:rPr lang="en-US"/>
            <a:t>Dye and Pigment Synthesis: Used in creating vibrant and stable dyes.</a:t>
          </a:r>
        </a:p>
      </dgm:t>
    </dgm:pt>
    <dgm:pt modelId="{20FED622-92A4-41C5-B4B8-6533F666A162}" type="parTrans" cxnId="{DD9A86A0-C073-4CC8-A597-99FAFCCE744B}">
      <dgm:prSet/>
      <dgm:spPr/>
      <dgm:t>
        <a:bodyPr/>
        <a:lstStyle/>
        <a:p>
          <a:endParaRPr lang="en-US"/>
        </a:p>
      </dgm:t>
    </dgm:pt>
    <dgm:pt modelId="{20612E62-F601-480B-9105-8A30CC59239B}" type="sibTrans" cxnId="{DD9A86A0-C073-4CC8-A597-99FAFCCE744B}">
      <dgm:prSet/>
      <dgm:spPr/>
      <dgm:t>
        <a:bodyPr/>
        <a:lstStyle/>
        <a:p>
          <a:endParaRPr lang="en-US"/>
        </a:p>
      </dgm:t>
    </dgm:pt>
    <dgm:pt modelId="{F86FBA85-850C-4535-927A-76D71F9A53B0}">
      <dgm:prSet/>
      <dgm:spPr/>
      <dgm:t>
        <a:bodyPr/>
        <a:lstStyle/>
        <a:p>
          <a:r>
            <a:rPr lang="en-US"/>
            <a:t>Corrosion Inhibitors: Protect metals in industrial environments.</a:t>
          </a:r>
        </a:p>
      </dgm:t>
    </dgm:pt>
    <dgm:pt modelId="{DA9B04E8-236A-4022-B730-41BC82C484B0}" type="parTrans" cxnId="{D95028FB-7ED0-4A7D-8DFA-96AEFE2B20F5}">
      <dgm:prSet/>
      <dgm:spPr/>
      <dgm:t>
        <a:bodyPr/>
        <a:lstStyle/>
        <a:p>
          <a:endParaRPr lang="en-US"/>
        </a:p>
      </dgm:t>
    </dgm:pt>
    <dgm:pt modelId="{7DBE3091-42A6-400E-8EE4-43870EFC280A}" type="sibTrans" cxnId="{D95028FB-7ED0-4A7D-8DFA-96AEFE2B20F5}">
      <dgm:prSet/>
      <dgm:spPr/>
      <dgm:t>
        <a:bodyPr/>
        <a:lstStyle/>
        <a:p>
          <a:endParaRPr lang="en-US"/>
        </a:p>
      </dgm:t>
    </dgm:pt>
    <dgm:pt modelId="{D298A2CA-C127-47B3-81CA-144EC1506D17}">
      <dgm:prSet/>
      <dgm:spPr/>
      <dgm:t>
        <a:bodyPr/>
        <a:lstStyle/>
        <a:p>
          <a:r>
            <a:rPr lang="en-US"/>
            <a:t>Polymer Development: Enhance thermal and mechanical properties of materials.</a:t>
          </a:r>
        </a:p>
      </dgm:t>
    </dgm:pt>
    <dgm:pt modelId="{7FA80DC0-8732-4283-9BB0-59AF9A92ED04}" type="parTrans" cxnId="{1B03928D-D4D5-4FFF-8473-F74FCD16DB3B}">
      <dgm:prSet/>
      <dgm:spPr/>
      <dgm:t>
        <a:bodyPr/>
        <a:lstStyle/>
        <a:p>
          <a:endParaRPr lang="en-US"/>
        </a:p>
      </dgm:t>
    </dgm:pt>
    <dgm:pt modelId="{32FF5FB5-ED67-402C-BB73-9A69E4CA2B68}" type="sibTrans" cxnId="{1B03928D-D4D5-4FFF-8473-F74FCD16DB3B}">
      <dgm:prSet/>
      <dgm:spPr/>
      <dgm:t>
        <a:bodyPr/>
        <a:lstStyle/>
        <a:p>
          <a:endParaRPr lang="en-US"/>
        </a:p>
      </dgm:t>
    </dgm:pt>
    <dgm:pt modelId="{D2EAC93B-479B-407F-97E2-6A392E062F07}">
      <dgm:prSet/>
      <dgm:spPr/>
      <dgm:t>
        <a:bodyPr/>
        <a:lstStyle/>
        <a:p>
          <a:r>
            <a:rPr lang="en-US" b="1"/>
            <a:t>Catalysis and Chemical Synthesis.</a:t>
          </a:r>
          <a:endParaRPr lang="en-US"/>
        </a:p>
      </dgm:t>
    </dgm:pt>
    <dgm:pt modelId="{1A101D8F-965E-49C6-85AD-3D2BE4742841}" type="parTrans" cxnId="{F93A7659-02B5-4187-99B6-37070BB2FBB7}">
      <dgm:prSet/>
      <dgm:spPr/>
      <dgm:t>
        <a:bodyPr/>
        <a:lstStyle/>
        <a:p>
          <a:endParaRPr lang="en-US"/>
        </a:p>
      </dgm:t>
    </dgm:pt>
    <dgm:pt modelId="{F4DC1FFF-B10A-4031-A986-E707DC1DB62E}" type="sibTrans" cxnId="{F93A7659-02B5-4187-99B6-37070BB2FBB7}">
      <dgm:prSet/>
      <dgm:spPr/>
      <dgm:t>
        <a:bodyPr/>
        <a:lstStyle/>
        <a:p>
          <a:endParaRPr lang="en-US"/>
        </a:p>
      </dgm:t>
    </dgm:pt>
    <dgm:pt modelId="{C897F884-741C-4B83-A281-7169CDAE52A9}">
      <dgm:prSet/>
      <dgm:spPr/>
      <dgm:t>
        <a:bodyPr/>
        <a:lstStyle/>
        <a:p>
          <a:r>
            <a:rPr lang="en-US"/>
            <a:t>Catalysts in Organic Reactions: Facilitate reactions like oxidation and reduction.</a:t>
          </a:r>
        </a:p>
      </dgm:t>
    </dgm:pt>
    <dgm:pt modelId="{AF06FACD-DF3F-4A98-AF44-3CDDD5BF0FA4}" type="parTrans" cxnId="{8422C3CF-FAFF-4C6B-927C-27C74E9DADAE}">
      <dgm:prSet/>
      <dgm:spPr/>
      <dgm:t>
        <a:bodyPr/>
        <a:lstStyle/>
        <a:p>
          <a:endParaRPr lang="en-US"/>
        </a:p>
      </dgm:t>
    </dgm:pt>
    <dgm:pt modelId="{37C91B50-DA46-4B5E-A6A6-47390938FF34}" type="sibTrans" cxnId="{8422C3CF-FAFF-4C6B-927C-27C74E9DADAE}">
      <dgm:prSet/>
      <dgm:spPr/>
      <dgm:t>
        <a:bodyPr/>
        <a:lstStyle/>
        <a:p>
          <a:endParaRPr lang="en-US"/>
        </a:p>
      </dgm:t>
    </dgm:pt>
    <dgm:pt modelId="{36B9949E-244F-4FEC-8394-AE5B941EF7F7}">
      <dgm:prSet/>
      <dgm:spPr/>
      <dgm:t>
        <a:bodyPr/>
        <a:lstStyle/>
        <a:p>
          <a:r>
            <a:rPr lang="en-US"/>
            <a:t>Ligands in Metal Complexes: Stabilize metal ions for use in chemical processes.</a:t>
          </a:r>
        </a:p>
      </dgm:t>
    </dgm:pt>
    <dgm:pt modelId="{79FF46BF-3892-4F67-912D-1DD212316DFF}" type="parTrans" cxnId="{173943AB-DF67-495A-BC52-079B555C116C}">
      <dgm:prSet/>
      <dgm:spPr/>
      <dgm:t>
        <a:bodyPr/>
        <a:lstStyle/>
        <a:p>
          <a:endParaRPr lang="en-US"/>
        </a:p>
      </dgm:t>
    </dgm:pt>
    <dgm:pt modelId="{94AA31FB-66ED-471D-9417-0E83C6BBBCC4}" type="sibTrans" cxnId="{173943AB-DF67-495A-BC52-079B555C116C}">
      <dgm:prSet/>
      <dgm:spPr/>
      <dgm:t>
        <a:bodyPr/>
        <a:lstStyle/>
        <a:p>
          <a:endParaRPr lang="en-US"/>
        </a:p>
      </dgm:t>
    </dgm:pt>
    <dgm:pt modelId="{4611A5D4-D62F-4588-A712-A6C52018740E}" type="pres">
      <dgm:prSet presAssocID="{B9574EB7-4EA4-4694-8F60-61B4B6B2420E}" presName="root" presStyleCnt="0">
        <dgm:presLayoutVars>
          <dgm:dir/>
          <dgm:resizeHandles val="exact"/>
        </dgm:presLayoutVars>
      </dgm:prSet>
      <dgm:spPr/>
    </dgm:pt>
    <dgm:pt modelId="{0CB3D97F-2AD7-4DAF-B05B-E5A315B7319E}" type="pres">
      <dgm:prSet presAssocID="{E2068FCB-F1D6-4434-9B0F-FE145CB442DC}" presName="compNode" presStyleCnt="0"/>
      <dgm:spPr/>
    </dgm:pt>
    <dgm:pt modelId="{BDCE3FFF-92B1-40D1-A471-504B25BA2B89}" type="pres">
      <dgm:prSet presAssocID="{E2068FCB-F1D6-4434-9B0F-FE145CB442DC}" presName="bgRect" presStyleLbl="bgShp" presStyleIdx="0" presStyleCnt="7"/>
      <dgm:spPr/>
    </dgm:pt>
    <dgm:pt modelId="{9DA778A6-5242-49F9-87EC-23F8F8B4BC52}" type="pres">
      <dgm:prSet presAssocID="{E2068FCB-F1D6-4434-9B0F-FE145CB442D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29DE3BEE-5BCA-4CEB-97DF-8E2FB3CF54B7}" type="pres">
      <dgm:prSet presAssocID="{E2068FCB-F1D6-4434-9B0F-FE145CB442DC}" presName="spaceRect" presStyleCnt="0"/>
      <dgm:spPr/>
    </dgm:pt>
    <dgm:pt modelId="{A643F80A-9DC9-4318-B3C0-88ECD59424FD}" type="pres">
      <dgm:prSet presAssocID="{E2068FCB-F1D6-4434-9B0F-FE145CB442DC}" presName="parTx" presStyleLbl="revTx" presStyleIdx="0" presStyleCnt="7">
        <dgm:presLayoutVars>
          <dgm:chMax val="0"/>
          <dgm:chPref val="0"/>
        </dgm:presLayoutVars>
      </dgm:prSet>
      <dgm:spPr/>
    </dgm:pt>
    <dgm:pt modelId="{D905D7AC-B818-46E4-9808-60E0086D8CEA}" type="pres">
      <dgm:prSet presAssocID="{01EDD6CE-FF1A-4687-A1FD-E1457FC7B013}" presName="sibTrans" presStyleCnt="0"/>
      <dgm:spPr/>
    </dgm:pt>
    <dgm:pt modelId="{63CA4961-D86C-4545-8673-9C3AC57419BA}" type="pres">
      <dgm:prSet presAssocID="{216948A8-BE58-4DDC-A5BD-7045374FF03D}" presName="compNode" presStyleCnt="0"/>
      <dgm:spPr/>
    </dgm:pt>
    <dgm:pt modelId="{9CBAA696-7EC5-4FA8-8DF2-EA82455A6F6E}" type="pres">
      <dgm:prSet presAssocID="{216948A8-BE58-4DDC-A5BD-7045374FF03D}" presName="bgRect" presStyleLbl="bgShp" presStyleIdx="1" presStyleCnt="7"/>
      <dgm:spPr/>
    </dgm:pt>
    <dgm:pt modelId="{10D5BBAD-E49C-41BA-B8B8-DFEC60832D77}" type="pres">
      <dgm:prSet presAssocID="{216948A8-BE58-4DDC-A5BD-7045374FF03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12B30D9D-1785-44CF-A3BF-FEC7D3B24505}" type="pres">
      <dgm:prSet presAssocID="{216948A8-BE58-4DDC-A5BD-7045374FF03D}" presName="spaceRect" presStyleCnt="0"/>
      <dgm:spPr/>
    </dgm:pt>
    <dgm:pt modelId="{018F5D1F-9E97-424F-AFEC-41857D80A345}" type="pres">
      <dgm:prSet presAssocID="{216948A8-BE58-4DDC-A5BD-7045374FF03D}" presName="parTx" presStyleLbl="revTx" presStyleIdx="1" presStyleCnt="7">
        <dgm:presLayoutVars>
          <dgm:chMax val="0"/>
          <dgm:chPref val="0"/>
        </dgm:presLayoutVars>
      </dgm:prSet>
      <dgm:spPr/>
    </dgm:pt>
    <dgm:pt modelId="{3D32AA53-2CDF-47AC-B379-B86AC6B317C9}" type="pres">
      <dgm:prSet presAssocID="{20612E62-F601-480B-9105-8A30CC59239B}" presName="sibTrans" presStyleCnt="0"/>
      <dgm:spPr/>
    </dgm:pt>
    <dgm:pt modelId="{E5E9BBC0-2388-4181-B52B-3BDBFB5BE082}" type="pres">
      <dgm:prSet presAssocID="{F86FBA85-850C-4535-927A-76D71F9A53B0}" presName="compNode" presStyleCnt="0"/>
      <dgm:spPr/>
    </dgm:pt>
    <dgm:pt modelId="{BE862B13-4987-4F52-884C-7C5E4EF55EF3}" type="pres">
      <dgm:prSet presAssocID="{F86FBA85-850C-4535-927A-76D71F9A53B0}" presName="bgRect" presStyleLbl="bgShp" presStyleIdx="2" presStyleCnt="7"/>
      <dgm:spPr/>
    </dgm:pt>
    <dgm:pt modelId="{96DA3A0D-6F70-4D08-BB88-9A0C061CD4E7}" type="pres">
      <dgm:prSet presAssocID="{F86FBA85-850C-4535-927A-76D71F9A53B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8C7FA88E-93D8-41DB-87EB-71D856E0528D}" type="pres">
      <dgm:prSet presAssocID="{F86FBA85-850C-4535-927A-76D71F9A53B0}" presName="spaceRect" presStyleCnt="0"/>
      <dgm:spPr/>
    </dgm:pt>
    <dgm:pt modelId="{C91310D6-8C8F-48FE-A2ED-A9599E334F7B}" type="pres">
      <dgm:prSet presAssocID="{F86FBA85-850C-4535-927A-76D71F9A53B0}" presName="parTx" presStyleLbl="revTx" presStyleIdx="2" presStyleCnt="7">
        <dgm:presLayoutVars>
          <dgm:chMax val="0"/>
          <dgm:chPref val="0"/>
        </dgm:presLayoutVars>
      </dgm:prSet>
      <dgm:spPr/>
    </dgm:pt>
    <dgm:pt modelId="{0F917E35-1738-442A-96D6-30741EE305AA}" type="pres">
      <dgm:prSet presAssocID="{7DBE3091-42A6-400E-8EE4-43870EFC280A}" presName="sibTrans" presStyleCnt="0"/>
      <dgm:spPr/>
    </dgm:pt>
    <dgm:pt modelId="{42FF25D7-6C00-43C6-8B38-7E88382EB065}" type="pres">
      <dgm:prSet presAssocID="{D298A2CA-C127-47B3-81CA-144EC1506D17}" presName="compNode" presStyleCnt="0"/>
      <dgm:spPr/>
    </dgm:pt>
    <dgm:pt modelId="{9081E36C-7992-4FF9-9200-F22DAC5B7DCA}" type="pres">
      <dgm:prSet presAssocID="{D298A2CA-C127-47B3-81CA-144EC1506D17}" presName="bgRect" presStyleLbl="bgShp" presStyleIdx="3" presStyleCnt="7"/>
      <dgm:spPr/>
    </dgm:pt>
    <dgm:pt modelId="{3CE5426D-3284-4EE0-989C-9961CDC81347}" type="pres">
      <dgm:prSet presAssocID="{D298A2CA-C127-47B3-81CA-144EC1506D1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8EC497C4-F8A3-4F16-BC6F-3C55830E5901}" type="pres">
      <dgm:prSet presAssocID="{D298A2CA-C127-47B3-81CA-144EC1506D17}" presName="spaceRect" presStyleCnt="0"/>
      <dgm:spPr/>
    </dgm:pt>
    <dgm:pt modelId="{7B28F457-FDC3-419C-8CB6-50FB784D1DED}" type="pres">
      <dgm:prSet presAssocID="{D298A2CA-C127-47B3-81CA-144EC1506D17}" presName="parTx" presStyleLbl="revTx" presStyleIdx="3" presStyleCnt="7">
        <dgm:presLayoutVars>
          <dgm:chMax val="0"/>
          <dgm:chPref val="0"/>
        </dgm:presLayoutVars>
      </dgm:prSet>
      <dgm:spPr/>
    </dgm:pt>
    <dgm:pt modelId="{4B5FDD08-B10E-4287-BB5B-61E92B0293C2}" type="pres">
      <dgm:prSet presAssocID="{32FF5FB5-ED67-402C-BB73-9A69E4CA2B68}" presName="sibTrans" presStyleCnt="0"/>
      <dgm:spPr/>
    </dgm:pt>
    <dgm:pt modelId="{E12C55DA-296D-4C4F-B41D-900A49F3764D}" type="pres">
      <dgm:prSet presAssocID="{D2EAC93B-479B-407F-97E2-6A392E062F07}" presName="compNode" presStyleCnt="0"/>
      <dgm:spPr/>
    </dgm:pt>
    <dgm:pt modelId="{43AB6F79-E4E9-45CB-A8DA-C52182C29325}" type="pres">
      <dgm:prSet presAssocID="{D2EAC93B-479B-407F-97E2-6A392E062F07}" presName="bgRect" presStyleLbl="bgShp" presStyleIdx="4" presStyleCnt="7"/>
      <dgm:spPr/>
    </dgm:pt>
    <dgm:pt modelId="{526381BE-24EB-4234-965D-A65DB8B59187}" type="pres">
      <dgm:prSet presAssocID="{D2EAC93B-479B-407F-97E2-6A392E062F0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9CAA7713-BE21-404F-89D1-1F94D0CA8954}" type="pres">
      <dgm:prSet presAssocID="{D2EAC93B-479B-407F-97E2-6A392E062F07}" presName="spaceRect" presStyleCnt="0"/>
      <dgm:spPr/>
    </dgm:pt>
    <dgm:pt modelId="{129B62FB-E894-43C6-A4E4-B9B79B0C256F}" type="pres">
      <dgm:prSet presAssocID="{D2EAC93B-479B-407F-97E2-6A392E062F07}" presName="parTx" presStyleLbl="revTx" presStyleIdx="4" presStyleCnt="7">
        <dgm:presLayoutVars>
          <dgm:chMax val="0"/>
          <dgm:chPref val="0"/>
        </dgm:presLayoutVars>
      </dgm:prSet>
      <dgm:spPr/>
    </dgm:pt>
    <dgm:pt modelId="{5E20D0F7-4F3E-4E10-9D19-B8E56A65FCFD}" type="pres">
      <dgm:prSet presAssocID="{F4DC1FFF-B10A-4031-A986-E707DC1DB62E}" presName="sibTrans" presStyleCnt="0"/>
      <dgm:spPr/>
    </dgm:pt>
    <dgm:pt modelId="{3E6A54B4-ECA9-482B-9A4B-96D2A4A016D9}" type="pres">
      <dgm:prSet presAssocID="{C897F884-741C-4B83-A281-7169CDAE52A9}" presName="compNode" presStyleCnt="0"/>
      <dgm:spPr/>
    </dgm:pt>
    <dgm:pt modelId="{3A0F855C-6C83-432C-94F9-B0CB9B865E22}" type="pres">
      <dgm:prSet presAssocID="{C897F884-741C-4B83-A281-7169CDAE52A9}" presName="bgRect" presStyleLbl="bgShp" presStyleIdx="5" presStyleCnt="7"/>
      <dgm:spPr/>
    </dgm:pt>
    <dgm:pt modelId="{6115C866-6F34-481C-81E5-793AB33E72DE}" type="pres">
      <dgm:prSet presAssocID="{C897F884-741C-4B83-A281-7169CDAE52A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38FB8026-F632-4A5A-8558-AB33A9766484}" type="pres">
      <dgm:prSet presAssocID="{C897F884-741C-4B83-A281-7169CDAE52A9}" presName="spaceRect" presStyleCnt="0"/>
      <dgm:spPr/>
    </dgm:pt>
    <dgm:pt modelId="{A2A6487B-81C9-43CC-B75B-69C2FB6C5F82}" type="pres">
      <dgm:prSet presAssocID="{C897F884-741C-4B83-A281-7169CDAE52A9}" presName="parTx" presStyleLbl="revTx" presStyleIdx="5" presStyleCnt="7">
        <dgm:presLayoutVars>
          <dgm:chMax val="0"/>
          <dgm:chPref val="0"/>
        </dgm:presLayoutVars>
      </dgm:prSet>
      <dgm:spPr/>
    </dgm:pt>
    <dgm:pt modelId="{63BF5BC3-C86E-415C-B0CC-D717591E7240}" type="pres">
      <dgm:prSet presAssocID="{37C91B50-DA46-4B5E-A6A6-47390938FF34}" presName="sibTrans" presStyleCnt="0"/>
      <dgm:spPr/>
    </dgm:pt>
    <dgm:pt modelId="{74BA8797-3955-47E6-9A88-6BCB2E4D28E7}" type="pres">
      <dgm:prSet presAssocID="{36B9949E-244F-4FEC-8394-AE5B941EF7F7}" presName="compNode" presStyleCnt="0"/>
      <dgm:spPr/>
    </dgm:pt>
    <dgm:pt modelId="{2219D3F8-2269-4466-B261-02E7770757CD}" type="pres">
      <dgm:prSet presAssocID="{36B9949E-244F-4FEC-8394-AE5B941EF7F7}" presName="bgRect" presStyleLbl="bgShp" presStyleIdx="6" presStyleCnt="7"/>
      <dgm:spPr/>
    </dgm:pt>
    <dgm:pt modelId="{0DECC439-34F4-4A04-8980-FE2B6F50D16D}" type="pres">
      <dgm:prSet presAssocID="{36B9949E-244F-4FEC-8394-AE5B941EF7F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FB9CCCEA-3AE2-4B31-8002-36F7EC766ABE}" type="pres">
      <dgm:prSet presAssocID="{36B9949E-244F-4FEC-8394-AE5B941EF7F7}" presName="spaceRect" presStyleCnt="0"/>
      <dgm:spPr/>
    </dgm:pt>
    <dgm:pt modelId="{3416EBCC-9EB4-4407-AB8F-E8EE3D921EE8}" type="pres">
      <dgm:prSet presAssocID="{36B9949E-244F-4FEC-8394-AE5B941EF7F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70E332A-A2F8-4C27-91B7-B1FE700FB869}" type="presOf" srcId="{36B9949E-244F-4FEC-8394-AE5B941EF7F7}" destId="{3416EBCC-9EB4-4407-AB8F-E8EE3D921EE8}" srcOrd="0" destOrd="0" presId="urn:microsoft.com/office/officeart/2018/2/layout/IconVerticalSolidList"/>
    <dgm:cxn modelId="{6A2DFF2C-8B77-4642-A9F2-AC5800F9856E}" srcId="{B9574EB7-4EA4-4694-8F60-61B4B6B2420E}" destId="{E2068FCB-F1D6-4434-9B0F-FE145CB442DC}" srcOrd="0" destOrd="0" parTransId="{0A165DAE-59F2-4BED-B8D7-B8660D42D5B9}" sibTransId="{01EDD6CE-FF1A-4687-A1FD-E1457FC7B013}"/>
    <dgm:cxn modelId="{41787948-0EEB-4160-82A4-366627F060C0}" type="presOf" srcId="{B9574EB7-4EA4-4694-8F60-61B4B6B2420E}" destId="{4611A5D4-D62F-4588-A712-A6C52018740E}" srcOrd="0" destOrd="0" presId="urn:microsoft.com/office/officeart/2018/2/layout/IconVerticalSolidList"/>
    <dgm:cxn modelId="{78322876-EDCD-4E86-BF63-D5F68850AFFA}" type="presOf" srcId="{216948A8-BE58-4DDC-A5BD-7045374FF03D}" destId="{018F5D1F-9E97-424F-AFEC-41857D80A345}" srcOrd="0" destOrd="0" presId="urn:microsoft.com/office/officeart/2018/2/layout/IconVerticalSolidList"/>
    <dgm:cxn modelId="{F93A7659-02B5-4187-99B6-37070BB2FBB7}" srcId="{B9574EB7-4EA4-4694-8F60-61B4B6B2420E}" destId="{D2EAC93B-479B-407F-97E2-6A392E062F07}" srcOrd="4" destOrd="0" parTransId="{1A101D8F-965E-49C6-85AD-3D2BE4742841}" sibTransId="{F4DC1FFF-B10A-4031-A986-E707DC1DB62E}"/>
    <dgm:cxn modelId="{1B03928D-D4D5-4FFF-8473-F74FCD16DB3B}" srcId="{B9574EB7-4EA4-4694-8F60-61B4B6B2420E}" destId="{D298A2CA-C127-47B3-81CA-144EC1506D17}" srcOrd="3" destOrd="0" parTransId="{7FA80DC0-8732-4283-9BB0-59AF9A92ED04}" sibTransId="{32FF5FB5-ED67-402C-BB73-9A69E4CA2B68}"/>
    <dgm:cxn modelId="{FE03C397-824B-4C18-AD22-8B81BE0424F2}" type="presOf" srcId="{E2068FCB-F1D6-4434-9B0F-FE145CB442DC}" destId="{A643F80A-9DC9-4318-B3C0-88ECD59424FD}" srcOrd="0" destOrd="0" presId="urn:microsoft.com/office/officeart/2018/2/layout/IconVerticalSolidList"/>
    <dgm:cxn modelId="{DD9A86A0-C073-4CC8-A597-99FAFCCE744B}" srcId="{B9574EB7-4EA4-4694-8F60-61B4B6B2420E}" destId="{216948A8-BE58-4DDC-A5BD-7045374FF03D}" srcOrd="1" destOrd="0" parTransId="{20FED622-92A4-41C5-B4B8-6533F666A162}" sibTransId="{20612E62-F601-480B-9105-8A30CC59239B}"/>
    <dgm:cxn modelId="{173943AB-DF67-495A-BC52-079B555C116C}" srcId="{B9574EB7-4EA4-4694-8F60-61B4B6B2420E}" destId="{36B9949E-244F-4FEC-8394-AE5B941EF7F7}" srcOrd="6" destOrd="0" parTransId="{79FF46BF-3892-4F67-912D-1DD212316DFF}" sibTransId="{94AA31FB-66ED-471D-9417-0E83C6BBBCC4}"/>
    <dgm:cxn modelId="{92C38CC3-6234-4BCC-8507-00A80C62628B}" type="presOf" srcId="{D298A2CA-C127-47B3-81CA-144EC1506D17}" destId="{7B28F457-FDC3-419C-8CB6-50FB784D1DED}" srcOrd="0" destOrd="0" presId="urn:microsoft.com/office/officeart/2018/2/layout/IconVerticalSolidList"/>
    <dgm:cxn modelId="{8422C3CF-FAFF-4C6B-927C-27C74E9DADAE}" srcId="{B9574EB7-4EA4-4694-8F60-61B4B6B2420E}" destId="{C897F884-741C-4B83-A281-7169CDAE52A9}" srcOrd="5" destOrd="0" parTransId="{AF06FACD-DF3F-4A98-AF44-3CDDD5BF0FA4}" sibTransId="{37C91B50-DA46-4B5E-A6A6-47390938FF34}"/>
    <dgm:cxn modelId="{606766D2-53CA-417E-98B6-EC2E119EC0C2}" type="presOf" srcId="{F86FBA85-850C-4535-927A-76D71F9A53B0}" destId="{C91310D6-8C8F-48FE-A2ED-A9599E334F7B}" srcOrd="0" destOrd="0" presId="urn:microsoft.com/office/officeart/2018/2/layout/IconVerticalSolidList"/>
    <dgm:cxn modelId="{49F7C1D5-7AC1-4484-AB55-3A864D07D26D}" type="presOf" srcId="{D2EAC93B-479B-407F-97E2-6A392E062F07}" destId="{129B62FB-E894-43C6-A4E4-B9B79B0C256F}" srcOrd="0" destOrd="0" presId="urn:microsoft.com/office/officeart/2018/2/layout/IconVerticalSolidList"/>
    <dgm:cxn modelId="{2669DBEB-0FFD-48F8-A729-9256091E4C9C}" type="presOf" srcId="{C897F884-741C-4B83-A281-7169CDAE52A9}" destId="{A2A6487B-81C9-43CC-B75B-69C2FB6C5F82}" srcOrd="0" destOrd="0" presId="urn:microsoft.com/office/officeart/2018/2/layout/IconVerticalSolidList"/>
    <dgm:cxn modelId="{D95028FB-7ED0-4A7D-8DFA-96AEFE2B20F5}" srcId="{B9574EB7-4EA4-4694-8F60-61B4B6B2420E}" destId="{F86FBA85-850C-4535-927A-76D71F9A53B0}" srcOrd="2" destOrd="0" parTransId="{DA9B04E8-236A-4022-B730-41BC82C484B0}" sibTransId="{7DBE3091-42A6-400E-8EE4-43870EFC280A}"/>
    <dgm:cxn modelId="{FAF44821-1A6A-4D2C-88F0-F3CC3206C6B2}" type="presParOf" srcId="{4611A5D4-D62F-4588-A712-A6C52018740E}" destId="{0CB3D97F-2AD7-4DAF-B05B-E5A315B7319E}" srcOrd="0" destOrd="0" presId="urn:microsoft.com/office/officeart/2018/2/layout/IconVerticalSolidList"/>
    <dgm:cxn modelId="{D1A1798F-32A1-4DB2-9E07-CFAEA36118F9}" type="presParOf" srcId="{0CB3D97F-2AD7-4DAF-B05B-E5A315B7319E}" destId="{BDCE3FFF-92B1-40D1-A471-504B25BA2B89}" srcOrd="0" destOrd="0" presId="urn:microsoft.com/office/officeart/2018/2/layout/IconVerticalSolidList"/>
    <dgm:cxn modelId="{89C291B7-46AF-4DC6-BA8C-820A92FC2354}" type="presParOf" srcId="{0CB3D97F-2AD7-4DAF-B05B-E5A315B7319E}" destId="{9DA778A6-5242-49F9-87EC-23F8F8B4BC52}" srcOrd="1" destOrd="0" presId="urn:microsoft.com/office/officeart/2018/2/layout/IconVerticalSolidList"/>
    <dgm:cxn modelId="{6B904F6B-84A8-4271-BAB4-42D5BC72BCAF}" type="presParOf" srcId="{0CB3D97F-2AD7-4DAF-B05B-E5A315B7319E}" destId="{29DE3BEE-5BCA-4CEB-97DF-8E2FB3CF54B7}" srcOrd="2" destOrd="0" presId="urn:microsoft.com/office/officeart/2018/2/layout/IconVerticalSolidList"/>
    <dgm:cxn modelId="{D0700FD9-350E-458C-9902-E36A17D2968C}" type="presParOf" srcId="{0CB3D97F-2AD7-4DAF-B05B-E5A315B7319E}" destId="{A643F80A-9DC9-4318-B3C0-88ECD59424FD}" srcOrd="3" destOrd="0" presId="urn:microsoft.com/office/officeart/2018/2/layout/IconVerticalSolidList"/>
    <dgm:cxn modelId="{5B67777A-84AC-4887-A994-BEDF72917722}" type="presParOf" srcId="{4611A5D4-D62F-4588-A712-A6C52018740E}" destId="{D905D7AC-B818-46E4-9808-60E0086D8CEA}" srcOrd="1" destOrd="0" presId="urn:microsoft.com/office/officeart/2018/2/layout/IconVerticalSolidList"/>
    <dgm:cxn modelId="{D8A69D11-7064-4B23-9FAD-0B6F43CFFC91}" type="presParOf" srcId="{4611A5D4-D62F-4588-A712-A6C52018740E}" destId="{63CA4961-D86C-4545-8673-9C3AC57419BA}" srcOrd="2" destOrd="0" presId="urn:microsoft.com/office/officeart/2018/2/layout/IconVerticalSolidList"/>
    <dgm:cxn modelId="{6FB0C112-8387-4B1D-B2EF-DFDCFBCA1A84}" type="presParOf" srcId="{63CA4961-D86C-4545-8673-9C3AC57419BA}" destId="{9CBAA696-7EC5-4FA8-8DF2-EA82455A6F6E}" srcOrd="0" destOrd="0" presId="urn:microsoft.com/office/officeart/2018/2/layout/IconVerticalSolidList"/>
    <dgm:cxn modelId="{6264D255-BA31-43F6-B79D-2A03A3F5DA8D}" type="presParOf" srcId="{63CA4961-D86C-4545-8673-9C3AC57419BA}" destId="{10D5BBAD-E49C-41BA-B8B8-DFEC60832D77}" srcOrd="1" destOrd="0" presId="urn:microsoft.com/office/officeart/2018/2/layout/IconVerticalSolidList"/>
    <dgm:cxn modelId="{E2FBAD53-180B-48CA-A4E6-184DB29A0701}" type="presParOf" srcId="{63CA4961-D86C-4545-8673-9C3AC57419BA}" destId="{12B30D9D-1785-44CF-A3BF-FEC7D3B24505}" srcOrd="2" destOrd="0" presId="urn:microsoft.com/office/officeart/2018/2/layout/IconVerticalSolidList"/>
    <dgm:cxn modelId="{7FE52321-CF1F-45B4-A67A-40E54A3A28FF}" type="presParOf" srcId="{63CA4961-D86C-4545-8673-9C3AC57419BA}" destId="{018F5D1F-9E97-424F-AFEC-41857D80A345}" srcOrd="3" destOrd="0" presId="urn:microsoft.com/office/officeart/2018/2/layout/IconVerticalSolidList"/>
    <dgm:cxn modelId="{A5C91F72-D3B1-4AB7-92C7-F257BF03D9CD}" type="presParOf" srcId="{4611A5D4-D62F-4588-A712-A6C52018740E}" destId="{3D32AA53-2CDF-47AC-B379-B86AC6B317C9}" srcOrd="3" destOrd="0" presId="urn:microsoft.com/office/officeart/2018/2/layout/IconVerticalSolidList"/>
    <dgm:cxn modelId="{90A3A76E-C6DF-4DC9-80F7-7C565DFC8657}" type="presParOf" srcId="{4611A5D4-D62F-4588-A712-A6C52018740E}" destId="{E5E9BBC0-2388-4181-B52B-3BDBFB5BE082}" srcOrd="4" destOrd="0" presId="urn:microsoft.com/office/officeart/2018/2/layout/IconVerticalSolidList"/>
    <dgm:cxn modelId="{5D1D38EC-ED59-4F45-AAEA-39E5E2F442A7}" type="presParOf" srcId="{E5E9BBC0-2388-4181-B52B-3BDBFB5BE082}" destId="{BE862B13-4987-4F52-884C-7C5E4EF55EF3}" srcOrd="0" destOrd="0" presId="urn:microsoft.com/office/officeart/2018/2/layout/IconVerticalSolidList"/>
    <dgm:cxn modelId="{C919738D-5927-4A0C-A7B9-AC550E24AB86}" type="presParOf" srcId="{E5E9BBC0-2388-4181-B52B-3BDBFB5BE082}" destId="{96DA3A0D-6F70-4D08-BB88-9A0C061CD4E7}" srcOrd="1" destOrd="0" presId="urn:microsoft.com/office/officeart/2018/2/layout/IconVerticalSolidList"/>
    <dgm:cxn modelId="{22AFCAD0-57D5-4E6C-99A3-74A3D8001D55}" type="presParOf" srcId="{E5E9BBC0-2388-4181-B52B-3BDBFB5BE082}" destId="{8C7FA88E-93D8-41DB-87EB-71D856E0528D}" srcOrd="2" destOrd="0" presId="urn:microsoft.com/office/officeart/2018/2/layout/IconVerticalSolidList"/>
    <dgm:cxn modelId="{FBE68DBA-D6E6-46B1-94D6-74E4DC5E419F}" type="presParOf" srcId="{E5E9BBC0-2388-4181-B52B-3BDBFB5BE082}" destId="{C91310D6-8C8F-48FE-A2ED-A9599E334F7B}" srcOrd="3" destOrd="0" presId="urn:microsoft.com/office/officeart/2018/2/layout/IconVerticalSolidList"/>
    <dgm:cxn modelId="{19128655-4F38-48B0-A6D9-3AF9388575FB}" type="presParOf" srcId="{4611A5D4-D62F-4588-A712-A6C52018740E}" destId="{0F917E35-1738-442A-96D6-30741EE305AA}" srcOrd="5" destOrd="0" presId="urn:microsoft.com/office/officeart/2018/2/layout/IconVerticalSolidList"/>
    <dgm:cxn modelId="{B21D55BD-2145-4A62-894C-097E18018201}" type="presParOf" srcId="{4611A5D4-D62F-4588-A712-A6C52018740E}" destId="{42FF25D7-6C00-43C6-8B38-7E88382EB065}" srcOrd="6" destOrd="0" presId="urn:microsoft.com/office/officeart/2018/2/layout/IconVerticalSolidList"/>
    <dgm:cxn modelId="{EC7CB36F-FE04-4A2D-A021-7E15AD926B9B}" type="presParOf" srcId="{42FF25D7-6C00-43C6-8B38-7E88382EB065}" destId="{9081E36C-7992-4FF9-9200-F22DAC5B7DCA}" srcOrd="0" destOrd="0" presId="urn:microsoft.com/office/officeart/2018/2/layout/IconVerticalSolidList"/>
    <dgm:cxn modelId="{37BF2520-374C-4696-9675-085D9342EA7A}" type="presParOf" srcId="{42FF25D7-6C00-43C6-8B38-7E88382EB065}" destId="{3CE5426D-3284-4EE0-989C-9961CDC81347}" srcOrd="1" destOrd="0" presId="urn:microsoft.com/office/officeart/2018/2/layout/IconVerticalSolidList"/>
    <dgm:cxn modelId="{79F3E810-6789-4442-81D5-ED4B7C075EF6}" type="presParOf" srcId="{42FF25D7-6C00-43C6-8B38-7E88382EB065}" destId="{8EC497C4-F8A3-4F16-BC6F-3C55830E5901}" srcOrd="2" destOrd="0" presId="urn:microsoft.com/office/officeart/2018/2/layout/IconVerticalSolidList"/>
    <dgm:cxn modelId="{9C1EB1F9-8750-42EA-BEB6-5B51E7DD6F70}" type="presParOf" srcId="{42FF25D7-6C00-43C6-8B38-7E88382EB065}" destId="{7B28F457-FDC3-419C-8CB6-50FB784D1DED}" srcOrd="3" destOrd="0" presId="urn:microsoft.com/office/officeart/2018/2/layout/IconVerticalSolidList"/>
    <dgm:cxn modelId="{D4088543-91F8-41EF-9E5F-CF751E5056C0}" type="presParOf" srcId="{4611A5D4-D62F-4588-A712-A6C52018740E}" destId="{4B5FDD08-B10E-4287-BB5B-61E92B0293C2}" srcOrd="7" destOrd="0" presId="urn:microsoft.com/office/officeart/2018/2/layout/IconVerticalSolidList"/>
    <dgm:cxn modelId="{3EE8CF86-DB92-4B40-BE12-7181D4DD7D04}" type="presParOf" srcId="{4611A5D4-D62F-4588-A712-A6C52018740E}" destId="{E12C55DA-296D-4C4F-B41D-900A49F3764D}" srcOrd="8" destOrd="0" presId="urn:microsoft.com/office/officeart/2018/2/layout/IconVerticalSolidList"/>
    <dgm:cxn modelId="{6E2A0E7C-A3EB-4063-B41A-3A41C77B7C37}" type="presParOf" srcId="{E12C55DA-296D-4C4F-B41D-900A49F3764D}" destId="{43AB6F79-E4E9-45CB-A8DA-C52182C29325}" srcOrd="0" destOrd="0" presId="urn:microsoft.com/office/officeart/2018/2/layout/IconVerticalSolidList"/>
    <dgm:cxn modelId="{1758F541-8E73-4594-B95A-4FE222B99722}" type="presParOf" srcId="{E12C55DA-296D-4C4F-B41D-900A49F3764D}" destId="{526381BE-24EB-4234-965D-A65DB8B59187}" srcOrd="1" destOrd="0" presId="urn:microsoft.com/office/officeart/2018/2/layout/IconVerticalSolidList"/>
    <dgm:cxn modelId="{3F6FA9C7-6CAE-4AD7-9DA9-372E19EEEE60}" type="presParOf" srcId="{E12C55DA-296D-4C4F-B41D-900A49F3764D}" destId="{9CAA7713-BE21-404F-89D1-1F94D0CA8954}" srcOrd="2" destOrd="0" presId="urn:microsoft.com/office/officeart/2018/2/layout/IconVerticalSolidList"/>
    <dgm:cxn modelId="{89001217-8E86-45E4-B173-EB6B93D15A02}" type="presParOf" srcId="{E12C55DA-296D-4C4F-B41D-900A49F3764D}" destId="{129B62FB-E894-43C6-A4E4-B9B79B0C256F}" srcOrd="3" destOrd="0" presId="urn:microsoft.com/office/officeart/2018/2/layout/IconVerticalSolidList"/>
    <dgm:cxn modelId="{CC04649E-F398-4EA5-ABC8-CC10C8AC0CBC}" type="presParOf" srcId="{4611A5D4-D62F-4588-A712-A6C52018740E}" destId="{5E20D0F7-4F3E-4E10-9D19-B8E56A65FCFD}" srcOrd="9" destOrd="0" presId="urn:microsoft.com/office/officeart/2018/2/layout/IconVerticalSolidList"/>
    <dgm:cxn modelId="{71625DD6-7D1E-43A2-B536-047CB0CB89E1}" type="presParOf" srcId="{4611A5D4-D62F-4588-A712-A6C52018740E}" destId="{3E6A54B4-ECA9-482B-9A4B-96D2A4A016D9}" srcOrd="10" destOrd="0" presId="urn:microsoft.com/office/officeart/2018/2/layout/IconVerticalSolidList"/>
    <dgm:cxn modelId="{B4DE8776-DE96-48D0-8C5B-C1DCF79018AF}" type="presParOf" srcId="{3E6A54B4-ECA9-482B-9A4B-96D2A4A016D9}" destId="{3A0F855C-6C83-432C-94F9-B0CB9B865E22}" srcOrd="0" destOrd="0" presId="urn:microsoft.com/office/officeart/2018/2/layout/IconVerticalSolidList"/>
    <dgm:cxn modelId="{30447C30-036A-42BB-9362-9A34DCE72AE4}" type="presParOf" srcId="{3E6A54B4-ECA9-482B-9A4B-96D2A4A016D9}" destId="{6115C866-6F34-481C-81E5-793AB33E72DE}" srcOrd="1" destOrd="0" presId="urn:microsoft.com/office/officeart/2018/2/layout/IconVerticalSolidList"/>
    <dgm:cxn modelId="{4B99B330-3C51-4CA5-BD52-5F709BE6ADEC}" type="presParOf" srcId="{3E6A54B4-ECA9-482B-9A4B-96D2A4A016D9}" destId="{38FB8026-F632-4A5A-8558-AB33A9766484}" srcOrd="2" destOrd="0" presId="urn:microsoft.com/office/officeart/2018/2/layout/IconVerticalSolidList"/>
    <dgm:cxn modelId="{FB31E7AA-AB8C-4296-A93E-0E1B89511B96}" type="presParOf" srcId="{3E6A54B4-ECA9-482B-9A4B-96D2A4A016D9}" destId="{A2A6487B-81C9-43CC-B75B-69C2FB6C5F82}" srcOrd="3" destOrd="0" presId="urn:microsoft.com/office/officeart/2018/2/layout/IconVerticalSolidList"/>
    <dgm:cxn modelId="{B11764A3-B8DE-4ECE-8338-A0B08AF3E982}" type="presParOf" srcId="{4611A5D4-D62F-4588-A712-A6C52018740E}" destId="{63BF5BC3-C86E-415C-B0CC-D717591E7240}" srcOrd="11" destOrd="0" presId="urn:microsoft.com/office/officeart/2018/2/layout/IconVerticalSolidList"/>
    <dgm:cxn modelId="{6A73E798-8EE9-4A92-904F-5376717ACF43}" type="presParOf" srcId="{4611A5D4-D62F-4588-A712-A6C52018740E}" destId="{74BA8797-3955-47E6-9A88-6BCB2E4D28E7}" srcOrd="12" destOrd="0" presId="urn:microsoft.com/office/officeart/2018/2/layout/IconVerticalSolidList"/>
    <dgm:cxn modelId="{45D07441-25EC-4B45-B1A4-D68F83AEA19E}" type="presParOf" srcId="{74BA8797-3955-47E6-9A88-6BCB2E4D28E7}" destId="{2219D3F8-2269-4466-B261-02E7770757CD}" srcOrd="0" destOrd="0" presId="urn:microsoft.com/office/officeart/2018/2/layout/IconVerticalSolidList"/>
    <dgm:cxn modelId="{8B3BDC64-8F8B-48B8-910D-D3AF9A81F5A7}" type="presParOf" srcId="{74BA8797-3955-47E6-9A88-6BCB2E4D28E7}" destId="{0DECC439-34F4-4A04-8980-FE2B6F50D16D}" srcOrd="1" destOrd="0" presId="urn:microsoft.com/office/officeart/2018/2/layout/IconVerticalSolidList"/>
    <dgm:cxn modelId="{6871C524-C715-4D1F-A462-0C24CFB3947E}" type="presParOf" srcId="{74BA8797-3955-47E6-9A88-6BCB2E4D28E7}" destId="{FB9CCCEA-3AE2-4B31-8002-36F7EC766ABE}" srcOrd="2" destOrd="0" presId="urn:microsoft.com/office/officeart/2018/2/layout/IconVerticalSolidList"/>
    <dgm:cxn modelId="{9408D525-2968-4538-8D88-D83892C8D44F}" type="presParOf" srcId="{74BA8797-3955-47E6-9A88-6BCB2E4D28E7}" destId="{3416EBCC-9EB4-4407-AB8F-E8EE3D921E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2BDEA-D0A3-460C-B9F2-7E1A5B38F1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C3FF8B5-4C71-441A-A466-9683386E74B1}">
      <dgm:prSet/>
      <dgm:spPr/>
      <dgm:t>
        <a:bodyPr/>
        <a:lstStyle/>
        <a:p>
          <a:r>
            <a:rPr lang="en-US" b="1" i="0" baseline="0"/>
            <a:t>Lower Reactivity</a:t>
          </a:r>
          <a:r>
            <a:rPr lang="en-US" b="0" i="0" baseline="0"/>
            <a:t>: Ketones are less reactive with amines compared to aldehydes.</a:t>
          </a:r>
          <a:endParaRPr lang="en-US"/>
        </a:p>
      </dgm:t>
    </dgm:pt>
    <dgm:pt modelId="{60812753-E6AC-4FF0-B50C-8A1CAD4FCC3F}" type="parTrans" cxnId="{65D1A00A-DA0D-460A-BA63-F7A66CB082EC}">
      <dgm:prSet/>
      <dgm:spPr/>
      <dgm:t>
        <a:bodyPr/>
        <a:lstStyle/>
        <a:p>
          <a:endParaRPr lang="en-US"/>
        </a:p>
      </dgm:t>
    </dgm:pt>
    <dgm:pt modelId="{521E51AC-38C6-4995-A85F-4FE52CB2F6EE}" type="sibTrans" cxnId="{65D1A00A-DA0D-460A-BA63-F7A66CB082EC}">
      <dgm:prSet/>
      <dgm:spPr/>
      <dgm:t>
        <a:bodyPr/>
        <a:lstStyle/>
        <a:p>
          <a:endParaRPr lang="en-US"/>
        </a:p>
      </dgm:t>
    </dgm:pt>
    <dgm:pt modelId="{4310A3BA-C5F8-49C3-B862-D5A28089B679}">
      <dgm:prSet/>
      <dgm:spPr/>
      <dgm:t>
        <a:bodyPr/>
        <a:lstStyle/>
        <a:p>
          <a:r>
            <a:rPr lang="en-US" b="1" i="0" baseline="0"/>
            <a:t>Steric Hindrance</a:t>
          </a:r>
          <a:r>
            <a:rPr lang="en-US" b="0" i="0" baseline="0"/>
            <a:t>: Alkyl or aryl groups around ketones hinder the reaction.</a:t>
          </a:r>
          <a:endParaRPr lang="en-US"/>
        </a:p>
      </dgm:t>
    </dgm:pt>
    <dgm:pt modelId="{DBB85CAB-F0EF-4DFA-8B9A-27CA8762C467}" type="parTrans" cxnId="{5B34F133-C4EA-43BA-9E24-C1E17F7E11B2}">
      <dgm:prSet/>
      <dgm:spPr/>
      <dgm:t>
        <a:bodyPr/>
        <a:lstStyle/>
        <a:p>
          <a:endParaRPr lang="en-US"/>
        </a:p>
      </dgm:t>
    </dgm:pt>
    <dgm:pt modelId="{D449F383-2FC3-412A-B54A-DFB5D954D4DF}" type="sibTrans" cxnId="{5B34F133-C4EA-43BA-9E24-C1E17F7E11B2}">
      <dgm:prSet/>
      <dgm:spPr/>
      <dgm:t>
        <a:bodyPr/>
        <a:lstStyle/>
        <a:p>
          <a:endParaRPr lang="en-US"/>
        </a:p>
      </dgm:t>
    </dgm:pt>
    <dgm:pt modelId="{0E629A32-EE16-41F7-9556-66EFCE9D422D}">
      <dgm:prSet/>
      <dgm:spPr/>
      <dgm:t>
        <a:bodyPr/>
        <a:lstStyle/>
        <a:p>
          <a:r>
            <a:rPr lang="en-US" b="1" i="0" baseline="0" dirty="0"/>
            <a:t>Reduced Product Stability</a:t>
          </a:r>
          <a:r>
            <a:rPr lang="en-US" b="0" i="0" baseline="0" dirty="0"/>
            <a:t>: Schiff Bases from ketones are less stable.</a:t>
          </a:r>
          <a:endParaRPr lang="en-US" dirty="0"/>
        </a:p>
      </dgm:t>
    </dgm:pt>
    <dgm:pt modelId="{9DCCC27A-832F-4C19-93EC-ADDBD7600EBD}" type="parTrans" cxnId="{501EF5A8-0E02-4621-B341-0EF41B42618E}">
      <dgm:prSet/>
      <dgm:spPr/>
      <dgm:t>
        <a:bodyPr/>
        <a:lstStyle/>
        <a:p>
          <a:endParaRPr lang="en-US"/>
        </a:p>
      </dgm:t>
    </dgm:pt>
    <dgm:pt modelId="{5FAE368F-A808-4051-B433-1301B3A253AE}" type="sibTrans" cxnId="{501EF5A8-0E02-4621-B341-0EF41B42618E}">
      <dgm:prSet/>
      <dgm:spPr/>
      <dgm:t>
        <a:bodyPr/>
        <a:lstStyle/>
        <a:p>
          <a:endParaRPr lang="en-US"/>
        </a:p>
      </dgm:t>
    </dgm:pt>
    <dgm:pt modelId="{357E7CC9-72BB-4A40-A9DB-DD55FDA93289}">
      <dgm:prSet/>
      <dgm:spPr/>
      <dgm:t>
        <a:bodyPr/>
        <a:lstStyle/>
        <a:p>
          <a:r>
            <a:rPr lang="en-US" b="1" i="0" baseline="0"/>
            <a:t>Preference for Aldehydes</a:t>
          </a:r>
          <a:r>
            <a:rPr lang="en-US" b="0" i="0" baseline="0"/>
            <a:t>: Aldehydes are more reactive and yield stable, clear products.</a:t>
          </a:r>
          <a:endParaRPr lang="en-US"/>
        </a:p>
      </dgm:t>
    </dgm:pt>
    <dgm:pt modelId="{3760F93A-0891-4A40-A4C6-65CF9DB283A8}" type="parTrans" cxnId="{46F05A17-2AA8-4350-8320-FADA25496C3F}">
      <dgm:prSet/>
      <dgm:spPr/>
      <dgm:t>
        <a:bodyPr/>
        <a:lstStyle/>
        <a:p>
          <a:endParaRPr lang="en-US"/>
        </a:p>
      </dgm:t>
    </dgm:pt>
    <dgm:pt modelId="{11EB23E9-811E-4776-9EBC-916D20507E16}" type="sibTrans" cxnId="{46F05A17-2AA8-4350-8320-FADA25496C3F}">
      <dgm:prSet/>
      <dgm:spPr/>
      <dgm:t>
        <a:bodyPr/>
        <a:lstStyle/>
        <a:p>
          <a:endParaRPr lang="en-US"/>
        </a:p>
      </dgm:t>
    </dgm:pt>
    <dgm:pt modelId="{4F945E88-2A5B-40D9-97EC-D1B54738147E}">
      <dgm:prSet/>
      <dgm:spPr/>
      <dgm:t>
        <a:bodyPr/>
        <a:lstStyle/>
        <a:p>
          <a:r>
            <a:rPr lang="en-US" b="1" i="0" baseline="0"/>
            <a:t>Limited Applications</a:t>
          </a:r>
          <a:r>
            <a:rPr lang="en-US" b="0" i="0" baseline="0"/>
            <a:t>: Schiff Bases from ketones are less commonly used in pharmaceutical and industrial fields.</a:t>
          </a:r>
          <a:endParaRPr lang="en-US"/>
        </a:p>
      </dgm:t>
    </dgm:pt>
    <dgm:pt modelId="{EA2165A0-5DB3-47B5-85BC-0D76387807D4}" type="parTrans" cxnId="{CA8781B6-37E3-4477-B57A-94EAACA0A31C}">
      <dgm:prSet/>
      <dgm:spPr/>
      <dgm:t>
        <a:bodyPr/>
        <a:lstStyle/>
        <a:p>
          <a:endParaRPr lang="en-US"/>
        </a:p>
      </dgm:t>
    </dgm:pt>
    <dgm:pt modelId="{16695A25-8A33-4E8B-B434-780829372228}" type="sibTrans" cxnId="{CA8781B6-37E3-4477-B57A-94EAACA0A31C}">
      <dgm:prSet/>
      <dgm:spPr/>
      <dgm:t>
        <a:bodyPr/>
        <a:lstStyle/>
        <a:p>
          <a:endParaRPr lang="en-US"/>
        </a:p>
      </dgm:t>
    </dgm:pt>
    <dgm:pt modelId="{126B2BEF-A5F7-43E3-8661-ACC0774DFE3C}" type="pres">
      <dgm:prSet presAssocID="{D172BDEA-D0A3-460C-B9F2-7E1A5B38F1B9}" presName="root" presStyleCnt="0">
        <dgm:presLayoutVars>
          <dgm:dir/>
          <dgm:resizeHandles val="exact"/>
        </dgm:presLayoutVars>
      </dgm:prSet>
      <dgm:spPr/>
    </dgm:pt>
    <dgm:pt modelId="{0119AB06-2427-4B06-B213-9D3EC341EF4A}" type="pres">
      <dgm:prSet presAssocID="{2C3FF8B5-4C71-441A-A466-9683386E74B1}" presName="compNode" presStyleCnt="0"/>
      <dgm:spPr/>
    </dgm:pt>
    <dgm:pt modelId="{D3CDD6C8-8433-46C2-9CE3-F79E54A8B2BF}" type="pres">
      <dgm:prSet presAssocID="{2C3FF8B5-4C71-441A-A466-9683386E74B1}" presName="bgRect" presStyleLbl="bgShp" presStyleIdx="0" presStyleCnt="5"/>
      <dgm:spPr/>
    </dgm:pt>
    <dgm:pt modelId="{87EC780F-5ECE-45A4-A231-DC7E227CBC63}" type="pres">
      <dgm:prSet presAssocID="{2C3FF8B5-4C71-441A-A466-9683386E74B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10AB0585-F4CB-4807-A8E5-75B0072C15CD}" type="pres">
      <dgm:prSet presAssocID="{2C3FF8B5-4C71-441A-A466-9683386E74B1}" presName="spaceRect" presStyleCnt="0"/>
      <dgm:spPr/>
    </dgm:pt>
    <dgm:pt modelId="{BD8845D7-0EC9-46A3-80FA-9FB49181B4E6}" type="pres">
      <dgm:prSet presAssocID="{2C3FF8B5-4C71-441A-A466-9683386E74B1}" presName="parTx" presStyleLbl="revTx" presStyleIdx="0" presStyleCnt="5">
        <dgm:presLayoutVars>
          <dgm:chMax val="0"/>
          <dgm:chPref val="0"/>
        </dgm:presLayoutVars>
      </dgm:prSet>
      <dgm:spPr/>
    </dgm:pt>
    <dgm:pt modelId="{69057C09-55E9-4AA2-B2F2-DF8CE1F6B10E}" type="pres">
      <dgm:prSet presAssocID="{521E51AC-38C6-4995-A85F-4FE52CB2F6EE}" presName="sibTrans" presStyleCnt="0"/>
      <dgm:spPr/>
    </dgm:pt>
    <dgm:pt modelId="{36408B4F-9038-439C-B10D-A9F2B0238974}" type="pres">
      <dgm:prSet presAssocID="{4310A3BA-C5F8-49C3-B862-D5A28089B679}" presName="compNode" presStyleCnt="0"/>
      <dgm:spPr/>
    </dgm:pt>
    <dgm:pt modelId="{7D9BB898-9E67-4889-A400-4A502166EC23}" type="pres">
      <dgm:prSet presAssocID="{4310A3BA-C5F8-49C3-B862-D5A28089B679}" presName="bgRect" presStyleLbl="bgShp" presStyleIdx="1" presStyleCnt="5"/>
      <dgm:spPr/>
    </dgm:pt>
    <dgm:pt modelId="{950B1878-A5C7-42A6-BF56-2F0B522B2E4A}" type="pres">
      <dgm:prSet presAssocID="{4310A3BA-C5F8-49C3-B862-D5A28089B67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2208700C-F76C-4F9E-9A44-ED17D66057BD}" type="pres">
      <dgm:prSet presAssocID="{4310A3BA-C5F8-49C3-B862-D5A28089B679}" presName="spaceRect" presStyleCnt="0"/>
      <dgm:spPr/>
    </dgm:pt>
    <dgm:pt modelId="{EAD20755-B88C-4B9C-A1DD-5A3DBAB03688}" type="pres">
      <dgm:prSet presAssocID="{4310A3BA-C5F8-49C3-B862-D5A28089B679}" presName="parTx" presStyleLbl="revTx" presStyleIdx="1" presStyleCnt="5">
        <dgm:presLayoutVars>
          <dgm:chMax val="0"/>
          <dgm:chPref val="0"/>
        </dgm:presLayoutVars>
      </dgm:prSet>
      <dgm:spPr/>
    </dgm:pt>
    <dgm:pt modelId="{1CB1E433-CA17-455E-A4FB-69751D97AC75}" type="pres">
      <dgm:prSet presAssocID="{D449F383-2FC3-412A-B54A-DFB5D954D4DF}" presName="sibTrans" presStyleCnt="0"/>
      <dgm:spPr/>
    </dgm:pt>
    <dgm:pt modelId="{BEF5AE23-0BB2-4213-B0F4-D4CFE28B672D}" type="pres">
      <dgm:prSet presAssocID="{0E629A32-EE16-41F7-9556-66EFCE9D422D}" presName="compNode" presStyleCnt="0"/>
      <dgm:spPr/>
    </dgm:pt>
    <dgm:pt modelId="{9DE84D14-61BA-4499-9F42-E8DBADFC9A9B}" type="pres">
      <dgm:prSet presAssocID="{0E629A32-EE16-41F7-9556-66EFCE9D422D}" presName="bgRect" presStyleLbl="bgShp" presStyleIdx="2" presStyleCnt="5"/>
      <dgm:spPr/>
    </dgm:pt>
    <dgm:pt modelId="{72F611D3-51A7-4245-B124-6A3015380EEB}" type="pres">
      <dgm:prSet presAssocID="{0E629A32-EE16-41F7-9556-66EFCE9D422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2403D1CE-65E8-4724-93A0-75575635917B}" type="pres">
      <dgm:prSet presAssocID="{0E629A32-EE16-41F7-9556-66EFCE9D422D}" presName="spaceRect" presStyleCnt="0"/>
      <dgm:spPr/>
    </dgm:pt>
    <dgm:pt modelId="{FF352523-B182-4E95-B2E0-2016F511DE51}" type="pres">
      <dgm:prSet presAssocID="{0E629A32-EE16-41F7-9556-66EFCE9D422D}" presName="parTx" presStyleLbl="revTx" presStyleIdx="2" presStyleCnt="5">
        <dgm:presLayoutVars>
          <dgm:chMax val="0"/>
          <dgm:chPref val="0"/>
        </dgm:presLayoutVars>
      </dgm:prSet>
      <dgm:spPr/>
    </dgm:pt>
    <dgm:pt modelId="{7310122C-9573-48C2-ADA8-4B5F36FA1F6F}" type="pres">
      <dgm:prSet presAssocID="{5FAE368F-A808-4051-B433-1301B3A253AE}" presName="sibTrans" presStyleCnt="0"/>
      <dgm:spPr/>
    </dgm:pt>
    <dgm:pt modelId="{DFE83BCE-DD85-4C31-96F5-18DF75772967}" type="pres">
      <dgm:prSet presAssocID="{357E7CC9-72BB-4A40-A9DB-DD55FDA93289}" presName="compNode" presStyleCnt="0"/>
      <dgm:spPr/>
    </dgm:pt>
    <dgm:pt modelId="{2CE431B2-E725-4A06-9325-F0674D6C2EC7}" type="pres">
      <dgm:prSet presAssocID="{357E7CC9-72BB-4A40-A9DB-DD55FDA93289}" presName="bgRect" presStyleLbl="bgShp" presStyleIdx="3" presStyleCnt="5"/>
      <dgm:spPr/>
    </dgm:pt>
    <dgm:pt modelId="{3E769A5D-4DF2-4503-99AA-4821CBC1B0AC}" type="pres">
      <dgm:prSet presAssocID="{357E7CC9-72BB-4A40-A9DB-DD55FDA9328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E251E74B-9A60-4C32-A08D-2A7B45870AC9}" type="pres">
      <dgm:prSet presAssocID="{357E7CC9-72BB-4A40-A9DB-DD55FDA93289}" presName="spaceRect" presStyleCnt="0"/>
      <dgm:spPr/>
    </dgm:pt>
    <dgm:pt modelId="{2E56C48C-D9CC-4FE2-8FFC-A38E59051BA7}" type="pres">
      <dgm:prSet presAssocID="{357E7CC9-72BB-4A40-A9DB-DD55FDA93289}" presName="parTx" presStyleLbl="revTx" presStyleIdx="3" presStyleCnt="5">
        <dgm:presLayoutVars>
          <dgm:chMax val="0"/>
          <dgm:chPref val="0"/>
        </dgm:presLayoutVars>
      </dgm:prSet>
      <dgm:spPr/>
    </dgm:pt>
    <dgm:pt modelId="{AEF0E889-E719-48C1-98C3-0B8B7276C2FD}" type="pres">
      <dgm:prSet presAssocID="{11EB23E9-811E-4776-9EBC-916D20507E16}" presName="sibTrans" presStyleCnt="0"/>
      <dgm:spPr/>
    </dgm:pt>
    <dgm:pt modelId="{606C0EEB-FF72-4A86-BAE9-56D8BDA17A63}" type="pres">
      <dgm:prSet presAssocID="{4F945E88-2A5B-40D9-97EC-D1B54738147E}" presName="compNode" presStyleCnt="0"/>
      <dgm:spPr/>
    </dgm:pt>
    <dgm:pt modelId="{1B1FF4A1-12E0-455C-B662-5751F24815A0}" type="pres">
      <dgm:prSet presAssocID="{4F945E88-2A5B-40D9-97EC-D1B54738147E}" presName="bgRect" presStyleLbl="bgShp" presStyleIdx="4" presStyleCnt="5"/>
      <dgm:spPr/>
    </dgm:pt>
    <dgm:pt modelId="{B16656E6-5985-43CA-9901-32E834BDD241}" type="pres">
      <dgm:prSet presAssocID="{4F945E88-2A5B-40D9-97EC-D1B54738147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6ECB644F-EB58-4ABF-A3FA-DD7E0164E597}" type="pres">
      <dgm:prSet presAssocID="{4F945E88-2A5B-40D9-97EC-D1B54738147E}" presName="spaceRect" presStyleCnt="0"/>
      <dgm:spPr/>
    </dgm:pt>
    <dgm:pt modelId="{8EE74578-5996-42B3-A47C-5DA55CF16DF8}" type="pres">
      <dgm:prSet presAssocID="{4F945E88-2A5B-40D9-97EC-D1B54738147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5D1A00A-DA0D-460A-BA63-F7A66CB082EC}" srcId="{D172BDEA-D0A3-460C-B9F2-7E1A5B38F1B9}" destId="{2C3FF8B5-4C71-441A-A466-9683386E74B1}" srcOrd="0" destOrd="0" parTransId="{60812753-E6AC-4FF0-B50C-8A1CAD4FCC3F}" sibTransId="{521E51AC-38C6-4995-A85F-4FE52CB2F6EE}"/>
    <dgm:cxn modelId="{46F05A17-2AA8-4350-8320-FADA25496C3F}" srcId="{D172BDEA-D0A3-460C-B9F2-7E1A5B38F1B9}" destId="{357E7CC9-72BB-4A40-A9DB-DD55FDA93289}" srcOrd="3" destOrd="0" parTransId="{3760F93A-0891-4A40-A4C6-65CF9DB283A8}" sibTransId="{11EB23E9-811E-4776-9EBC-916D20507E16}"/>
    <dgm:cxn modelId="{B912391D-F3DA-4212-A7D4-B8D8842485F4}" type="presOf" srcId="{0E629A32-EE16-41F7-9556-66EFCE9D422D}" destId="{FF352523-B182-4E95-B2E0-2016F511DE51}" srcOrd="0" destOrd="0" presId="urn:microsoft.com/office/officeart/2018/2/layout/IconVerticalSolidList"/>
    <dgm:cxn modelId="{5B34F133-C4EA-43BA-9E24-C1E17F7E11B2}" srcId="{D172BDEA-D0A3-460C-B9F2-7E1A5B38F1B9}" destId="{4310A3BA-C5F8-49C3-B862-D5A28089B679}" srcOrd="1" destOrd="0" parTransId="{DBB85CAB-F0EF-4DFA-8B9A-27CA8762C467}" sibTransId="{D449F383-2FC3-412A-B54A-DFB5D954D4DF}"/>
    <dgm:cxn modelId="{657CC49E-F9C1-4A8E-9CE9-931E841E0C2F}" type="presOf" srcId="{4F945E88-2A5B-40D9-97EC-D1B54738147E}" destId="{8EE74578-5996-42B3-A47C-5DA55CF16DF8}" srcOrd="0" destOrd="0" presId="urn:microsoft.com/office/officeart/2018/2/layout/IconVerticalSolidList"/>
    <dgm:cxn modelId="{BBFE6CA3-C30A-4397-ABC2-989293353551}" type="presOf" srcId="{D172BDEA-D0A3-460C-B9F2-7E1A5B38F1B9}" destId="{126B2BEF-A5F7-43E3-8661-ACC0774DFE3C}" srcOrd="0" destOrd="0" presId="urn:microsoft.com/office/officeart/2018/2/layout/IconVerticalSolidList"/>
    <dgm:cxn modelId="{501EF5A8-0E02-4621-B341-0EF41B42618E}" srcId="{D172BDEA-D0A3-460C-B9F2-7E1A5B38F1B9}" destId="{0E629A32-EE16-41F7-9556-66EFCE9D422D}" srcOrd="2" destOrd="0" parTransId="{9DCCC27A-832F-4C19-93EC-ADDBD7600EBD}" sibTransId="{5FAE368F-A808-4051-B433-1301B3A253AE}"/>
    <dgm:cxn modelId="{CA8781B6-37E3-4477-B57A-94EAACA0A31C}" srcId="{D172BDEA-D0A3-460C-B9F2-7E1A5B38F1B9}" destId="{4F945E88-2A5B-40D9-97EC-D1B54738147E}" srcOrd="4" destOrd="0" parTransId="{EA2165A0-5DB3-47B5-85BC-0D76387807D4}" sibTransId="{16695A25-8A33-4E8B-B434-780829372228}"/>
    <dgm:cxn modelId="{4731D7BA-25AD-467F-80AC-6BFD478F743E}" type="presOf" srcId="{2C3FF8B5-4C71-441A-A466-9683386E74B1}" destId="{BD8845D7-0EC9-46A3-80FA-9FB49181B4E6}" srcOrd="0" destOrd="0" presId="urn:microsoft.com/office/officeart/2018/2/layout/IconVerticalSolidList"/>
    <dgm:cxn modelId="{A639C0D1-8D44-4A81-92EC-DF6CAA74CAB3}" type="presOf" srcId="{4310A3BA-C5F8-49C3-B862-D5A28089B679}" destId="{EAD20755-B88C-4B9C-A1DD-5A3DBAB03688}" srcOrd="0" destOrd="0" presId="urn:microsoft.com/office/officeart/2018/2/layout/IconVerticalSolidList"/>
    <dgm:cxn modelId="{6C4F7FF1-C311-40C4-9392-F544030035F1}" type="presOf" srcId="{357E7CC9-72BB-4A40-A9DB-DD55FDA93289}" destId="{2E56C48C-D9CC-4FE2-8FFC-A38E59051BA7}" srcOrd="0" destOrd="0" presId="urn:microsoft.com/office/officeart/2018/2/layout/IconVerticalSolidList"/>
    <dgm:cxn modelId="{855FFF5E-975D-4CC4-8209-7D3F5EE2F5FF}" type="presParOf" srcId="{126B2BEF-A5F7-43E3-8661-ACC0774DFE3C}" destId="{0119AB06-2427-4B06-B213-9D3EC341EF4A}" srcOrd="0" destOrd="0" presId="urn:microsoft.com/office/officeart/2018/2/layout/IconVerticalSolidList"/>
    <dgm:cxn modelId="{92E85C39-EC64-4F99-BA78-58699EE9AE9D}" type="presParOf" srcId="{0119AB06-2427-4B06-B213-9D3EC341EF4A}" destId="{D3CDD6C8-8433-46C2-9CE3-F79E54A8B2BF}" srcOrd="0" destOrd="0" presId="urn:microsoft.com/office/officeart/2018/2/layout/IconVerticalSolidList"/>
    <dgm:cxn modelId="{1628A9A4-A581-42EE-BAED-9A0DBB62660F}" type="presParOf" srcId="{0119AB06-2427-4B06-B213-9D3EC341EF4A}" destId="{87EC780F-5ECE-45A4-A231-DC7E227CBC63}" srcOrd="1" destOrd="0" presId="urn:microsoft.com/office/officeart/2018/2/layout/IconVerticalSolidList"/>
    <dgm:cxn modelId="{11976EE5-4F11-4A19-A1B6-C3F66F01993A}" type="presParOf" srcId="{0119AB06-2427-4B06-B213-9D3EC341EF4A}" destId="{10AB0585-F4CB-4807-A8E5-75B0072C15CD}" srcOrd="2" destOrd="0" presId="urn:microsoft.com/office/officeart/2018/2/layout/IconVerticalSolidList"/>
    <dgm:cxn modelId="{AEC2E6EA-8AE9-4B84-9C5B-2A13B78AAE72}" type="presParOf" srcId="{0119AB06-2427-4B06-B213-9D3EC341EF4A}" destId="{BD8845D7-0EC9-46A3-80FA-9FB49181B4E6}" srcOrd="3" destOrd="0" presId="urn:microsoft.com/office/officeart/2018/2/layout/IconVerticalSolidList"/>
    <dgm:cxn modelId="{21976BA2-B356-40B5-B561-3A7F8FFCD0D2}" type="presParOf" srcId="{126B2BEF-A5F7-43E3-8661-ACC0774DFE3C}" destId="{69057C09-55E9-4AA2-B2F2-DF8CE1F6B10E}" srcOrd="1" destOrd="0" presId="urn:microsoft.com/office/officeart/2018/2/layout/IconVerticalSolidList"/>
    <dgm:cxn modelId="{18CCC4C2-C3BB-48E5-BA17-2E4D276670B6}" type="presParOf" srcId="{126B2BEF-A5F7-43E3-8661-ACC0774DFE3C}" destId="{36408B4F-9038-439C-B10D-A9F2B0238974}" srcOrd="2" destOrd="0" presId="urn:microsoft.com/office/officeart/2018/2/layout/IconVerticalSolidList"/>
    <dgm:cxn modelId="{AAFCBCE9-DFA3-452A-9FA6-7AC403CDB306}" type="presParOf" srcId="{36408B4F-9038-439C-B10D-A9F2B0238974}" destId="{7D9BB898-9E67-4889-A400-4A502166EC23}" srcOrd="0" destOrd="0" presId="urn:microsoft.com/office/officeart/2018/2/layout/IconVerticalSolidList"/>
    <dgm:cxn modelId="{4B8A41D5-8835-45EE-8FE5-2855349B5503}" type="presParOf" srcId="{36408B4F-9038-439C-B10D-A9F2B0238974}" destId="{950B1878-A5C7-42A6-BF56-2F0B522B2E4A}" srcOrd="1" destOrd="0" presId="urn:microsoft.com/office/officeart/2018/2/layout/IconVerticalSolidList"/>
    <dgm:cxn modelId="{42335CAD-DDCF-4E22-BAD3-74F800D42BF8}" type="presParOf" srcId="{36408B4F-9038-439C-B10D-A9F2B0238974}" destId="{2208700C-F76C-4F9E-9A44-ED17D66057BD}" srcOrd="2" destOrd="0" presId="urn:microsoft.com/office/officeart/2018/2/layout/IconVerticalSolidList"/>
    <dgm:cxn modelId="{09F491CB-091D-4136-A5F9-4D51B45A9936}" type="presParOf" srcId="{36408B4F-9038-439C-B10D-A9F2B0238974}" destId="{EAD20755-B88C-4B9C-A1DD-5A3DBAB03688}" srcOrd="3" destOrd="0" presId="urn:microsoft.com/office/officeart/2018/2/layout/IconVerticalSolidList"/>
    <dgm:cxn modelId="{39433059-C08C-4384-A12E-734BB63F4B80}" type="presParOf" srcId="{126B2BEF-A5F7-43E3-8661-ACC0774DFE3C}" destId="{1CB1E433-CA17-455E-A4FB-69751D97AC75}" srcOrd="3" destOrd="0" presId="urn:microsoft.com/office/officeart/2018/2/layout/IconVerticalSolidList"/>
    <dgm:cxn modelId="{4FB5FF50-7FCD-4766-9365-749DD4580D75}" type="presParOf" srcId="{126B2BEF-A5F7-43E3-8661-ACC0774DFE3C}" destId="{BEF5AE23-0BB2-4213-B0F4-D4CFE28B672D}" srcOrd="4" destOrd="0" presId="urn:microsoft.com/office/officeart/2018/2/layout/IconVerticalSolidList"/>
    <dgm:cxn modelId="{E569E428-57CA-4EDA-9D2E-F8586F4AB77E}" type="presParOf" srcId="{BEF5AE23-0BB2-4213-B0F4-D4CFE28B672D}" destId="{9DE84D14-61BA-4499-9F42-E8DBADFC9A9B}" srcOrd="0" destOrd="0" presId="urn:microsoft.com/office/officeart/2018/2/layout/IconVerticalSolidList"/>
    <dgm:cxn modelId="{4A8022A0-4007-4270-824A-9BDC70A3C6F9}" type="presParOf" srcId="{BEF5AE23-0BB2-4213-B0F4-D4CFE28B672D}" destId="{72F611D3-51A7-4245-B124-6A3015380EEB}" srcOrd="1" destOrd="0" presId="urn:microsoft.com/office/officeart/2018/2/layout/IconVerticalSolidList"/>
    <dgm:cxn modelId="{80EE199C-6E43-467A-B681-D615F4BF8910}" type="presParOf" srcId="{BEF5AE23-0BB2-4213-B0F4-D4CFE28B672D}" destId="{2403D1CE-65E8-4724-93A0-75575635917B}" srcOrd="2" destOrd="0" presId="urn:microsoft.com/office/officeart/2018/2/layout/IconVerticalSolidList"/>
    <dgm:cxn modelId="{0FC4F9CA-E190-4625-8539-615A2184031E}" type="presParOf" srcId="{BEF5AE23-0BB2-4213-B0F4-D4CFE28B672D}" destId="{FF352523-B182-4E95-B2E0-2016F511DE51}" srcOrd="3" destOrd="0" presId="urn:microsoft.com/office/officeart/2018/2/layout/IconVerticalSolidList"/>
    <dgm:cxn modelId="{0EFC9A3A-5A1E-43DD-92BB-5CFC2C0B723F}" type="presParOf" srcId="{126B2BEF-A5F7-43E3-8661-ACC0774DFE3C}" destId="{7310122C-9573-48C2-ADA8-4B5F36FA1F6F}" srcOrd="5" destOrd="0" presId="urn:microsoft.com/office/officeart/2018/2/layout/IconVerticalSolidList"/>
    <dgm:cxn modelId="{E8677A65-6E39-4728-8AB1-9C10B5A71D99}" type="presParOf" srcId="{126B2BEF-A5F7-43E3-8661-ACC0774DFE3C}" destId="{DFE83BCE-DD85-4C31-96F5-18DF75772967}" srcOrd="6" destOrd="0" presId="urn:microsoft.com/office/officeart/2018/2/layout/IconVerticalSolidList"/>
    <dgm:cxn modelId="{72472060-28C4-48A9-82C2-D52CAB9EAEEA}" type="presParOf" srcId="{DFE83BCE-DD85-4C31-96F5-18DF75772967}" destId="{2CE431B2-E725-4A06-9325-F0674D6C2EC7}" srcOrd="0" destOrd="0" presId="urn:microsoft.com/office/officeart/2018/2/layout/IconVerticalSolidList"/>
    <dgm:cxn modelId="{FB9D6944-62F8-4A58-AA55-1289CD5BCD64}" type="presParOf" srcId="{DFE83BCE-DD85-4C31-96F5-18DF75772967}" destId="{3E769A5D-4DF2-4503-99AA-4821CBC1B0AC}" srcOrd="1" destOrd="0" presId="urn:microsoft.com/office/officeart/2018/2/layout/IconVerticalSolidList"/>
    <dgm:cxn modelId="{C1F8B808-781C-4E7B-839C-93F454D87536}" type="presParOf" srcId="{DFE83BCE-DD85-4C31-96F5-18DF75772967}" destId="{E251E74B-9A60-4C32-A08D-2A7B45870AC9}" srcOrd="2" destOrd="0" presId="urn:microsoft.com/office/officeart/2018/2/layout/IconVerticalSolidList"/>
    <dgm:cxn modelId="{C0D18582-2B5D-48AC-AF99-58D47A955CF9}" type="presParOf" srcId="{DFE83BCE-DD85-4C31-96F5-18DF75772967}" destId="{2E56C48C-D9CC-4FE2-8FFC-A38E59051BA7}" srcOrd="3" destOrd="0" presId="urn:microsoft.com/office/officeart/2018/2/layout/IconVerticalSolidList"/>
    <dgm:cxn modelId="{FEC4CA8D-1387-4A10-A85B-09C0D758AA8D}" type="presParOf" srcId="{126B2BEF-A5F7-43E3-8661-ACC0774DFE3C}" destId="{AEF0E889-E719-48C1-98C3-0B8B7276C2FD}" srcOrd="7" destOrd="0" presId="urn:microsoft.com/office/officeart/2018/2/layout/IconVerticalSolidList"/>
    <dgm:cxn modelId="{110C4F93-C059-42CC-8762-D3C46E20B431}" type="presParOf" srcId="{126B2BEF-A5F7-43E3-8661-ACC0774DFE3C}" destId="{606C0EEB-FF72-4A86-BAE9-56D8BDA17A63}" srcOrd="8" destOrd="0" presId="urn:microsoft.com/office/officeart/2018/2/layout/IconVerticalSolidList"/>
    <dgm:cxn modelId="{46602181-5DA7-4323-895A-F6582FBA70F8}" type="presParOf" srcId="{606C0EEB-FF72-4A86-BAE9-56D8BDA17A63}" destId="{1B1FF4A1-12E0-455C-B662-5751F24815A0}" srcOrd="0" destOrd="0" presId="urn:microsoft.com/office/officeart/2018/2/layout/IconVerticalSolidList"/>
    <dgm:cxn modelId="{C941BD4A-A869-4C6F-9E2C-74B5CCC4E2D5}" type="presParOf" srcId="{606C0EEB-FF72-4A86-BAE9-56D8BDA17A63}" destId="{B16656E6-5985-43CA-9901-32E834BDD241}" srcOrd="1" destOrd="0" presId="urn:microsoft.com/office/officeart/2018/2/layout/IconVerticalSolidList"/>
    <dgm:cxn modelId="{FDCA3177-67B0-4921-9B7A-737F96B16D6F}" type="presParOf" srcId="{606C0EEB-FF72-4A86-BAE9-56D8BDA17A63}" destId="{6ECB644F-EB58-4ABF-A3FA-DD7E0164E597}" srcOrd="2" destOrd="0" presId="urn:microsoft.com/office/officeart/2018/2/layout/IconVerticalSolidList"/>
    <dgm:cxn modelId="{864D1ED7-92EE-4A13-A7AE-10749747A0E5}" type="presParOf" srcId="{606C0EEB-FF72-4A86-BAE9-56D8BDA17A63}" destId="{8EE74578-5996-42B3-A47C-5DA55CF16D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E3FFF-92B1-40D1-A471-504B25BA2B89}">
      <dsp:nvSpPr>
        <dsp:cNvPr id="0" name=""/>
        <dsp:cNvSpPr/>
      </dsp:nvSpPr>
      <dsp:spPr>
        <a:xfrm>
          <a:off x="0" y="482"/>
          <a:ext cx="7443216" cy="664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778A6-5242-49F9-87EC-23F8F8B4BC52}">
      <dsp:nvSpPr>
        <dsp:cNvPr id="0" name=""/>
        <dsp:cNvSpPr/>
      </dsp:nvSpPr>
      <dsp:spPr>
        <a:xfrm>
          <a:off x="201005" y="149991"/>
          <a:ext cx="365465" cy="365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3F80A-9DC9-4318-B3C0-88ECD59424FD}">
      <dsp:nvSpPr>
        <dsp:cNvPr id="0" name=""/>
        <dsp:cNvSpPr/>
      </dsp:nvSpPr>
      <dsp:spPr>
        <a:xfrm>
          <a:off x="767477" y="482"/>
          <a:ext cx="6675738" cy="66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4" tIns="70324" rIns="70324" bIns="703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Industrial Applications.</a:t>
          </a:r>
          <a:endParaRPr lang="en-US" sz="1600" kern="1200"/>
        </a:p>
      </dsp:txBody>
      <dsp:txXfrm>
        <a:off x="767477" y="482"/>
        <a:ext cx="6675738" cy="664482"/>
      </dsp:txXfrm>
    </dsp:sp>
    <dsp:sp modelId="{9CBAA696-7EC5-4FA8-8DF2-EA82455A6F6E}">
      <dsp:nvSpPr>
        <dsp:cNvPr id="0" name=""/>
        <dsp:cNvSpPr/>
      </dsp:nvSpPr>
      <dsp:spPr>
        <a:xfrm>
          <a:off x="0" y="831085"/>
          <a:ext cx="7443216" cy="664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5BBAD-E49C-41BA-B8B8-DFEC60832D77}">
      <dsp:nvSpPr>
        <dsp:cNvPr id="0" name=""/>
        <dsp:cNvSpPr/>
      </dsp:nvSpPr>
      <dsp:spPr>
        <a:xfrm>
          <a:off x="201005" y="980594"/>
          <a:ext cx="365465" cy="365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F5D1F-9E97-424F-AFEC-41857D80A345}">
      <dsp:nvSpPr>
        <dsp:cNvPr id="0" name=""/>
        <dsp:cNvSpPr/>
      </dsp:nvSpPr>
      <dsp:spPr>
        <a:xfrm>
          <a:off x="767477" y="831085"/>
          <a:ext cx="6675738" cy="66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4" tIns="70324" rIns="70324" bIns="703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Dye and Pigment Synthesis: Used in creating vibrant and stable dyes.</a:t>
          </a:r>
        </a:p>
      </dsp:txBody>
      <dsp:txXfrm>
        <a:off x="767477" y="831085"/>
        <a:ext cx="6675738" cy="664482"/>
      </dsp:txXfrm>
    </dsp:sp>
    <dsp:sp modelId="{BE862B13-4987-4F52-884C-7C5E4EF55EF3}">
      <dsp:nvSpPr>
        <dsp:cNvPr id="0" name=""/>
        <dsp:cNvSpPr/>
      </dsp:nvSpPr>
      <dsp:spPr>
        <a:xfrm>
          <a:off x="0" y="1661689"/>
          <a:ext cx="7443216" cy="6644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A3A0D-6F70-4D08-BB88-9A0C061CD4E7}">
      <dsp:nvSpPr>
        <dsp:cNvPr id="0" name=""/>
        <dsp:cNvSpPr/>
      </dsp:nvSpPr>
      <dsp:spPr>
        <a:xfrm>
          <a:off x="201005" y="1811197"/>
          <a:ext cx="365465" cy="3654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310D6-8C8F-48FE-A2ED-A9599E334F7B}">
      <dsp:nvSpPr>
        <dsp:cNvPr id="0" name=""/>
        <dsp:cNvSpPr/>
      </dsp:nvSpPr>
      <dsp:spPr>
        <a:xfrm>
          <a:off x="767477" y="1661689"/>
          <a:ext cx="6675738" cy="66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4" tIns="70324" rIns="70324" bIns="703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Corrosion Inhibitors: Protect metals in industrial environments.</a:t>
          </a:r>
        </a:p>
      </dsp:txBody>
      <dsp:txXfrm>
        <a:off x="767477" y="1661689"/>
        <a:ext cx="6675738" cy="664482"/>
      </dsp:txXfrm>
    </dsp:sp>
    <dsp:sp modelId="{9081E36C-7992-4FF9-9200-F22DAC5B7DCA}">
      <dsp:nvSpPr>
        <dsp:cNvPr id="0" name=""/>
        <dsp:cNvSpPr/>
      </dsp:nvSpPr>
      <dsp:spPr>
        <a:xfrm>
          <a:off x="0" y="2492292"/>
          <a:ext cx="7443216" cy="6644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5426D-3284-4EE0-989C-9961CDC81347}">
      <dsp:nvSpPr>
        <dsp:cNvPr id="0" name=""/>
        <dsp:cNvSpPr/>
      </dsp:nvSpPr>
      <dsp:spPr>
        <a:xfrm>
          <a:off x="201005" y="2641800"/>
          <a:ext cx="365465" cy="3654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8F457-FDC3-419C-8CB6-50FB784D1DED}">
      <dsp:nvSpPr>
        <dsp:cNvPr id="0" name=""/>
        <dsp:cNvSpPr/>
      </dsp:nvSpPr>
      <dsp:spPr>
        <a:xfrm>
          <a:off x="767477" y="2492292"/>
          <a:ext cx="6675738" cy="66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4" tIns="70324" rIns="70324" bIns="703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Polymer Development: Enhance thermal and mechanical properties of materials.</a:t>
          </a:r>
        </a:p>
      </dsp:txBody>
      <dsp:txXfrm>
        <a:off x="767477" y="2492292"/>
        <a:ext cx="6675738" cy="664482"/>
      </dsp:txXfrm>
    </dsp:sp>
    <dsp:sp modelId="{43AB6F79-E4E9-45CB-A8DA-C52182C29325}">
      <dsp:nvSpPr>
        <dsp:cNvPr id="0" name=""/>
        <dsp:cNvSpPr/>
      </dsp:nvSpPr>
      <dsp:spPr>
        <a:xfrm>
          <a:off x="0" y="3322895"/>
          <a:ext cx="7443216" cy="6644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381BE-24EB-4234-965D-A65DB8B59187}">
      <dsp:nvSpPr>
        <dsp:cNvPr id="0" name=""/>
        <dsp:cNvSpPr/>
      </dsp:nvSpPr>
      <dsp:spPr>
        <a:xfrm>
          <a:off x="201005" y="3472403"/>
          <a:ext cx="365465" cy="3654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B62FB-E894-43C6-A4E4-B9B79B0C256F}">
      <dsp:nvSpPr>
        <dsp:cNvPr id="0" name=""/>
        <dsp:cNvSpPr/>
      </dsp:nvSpPr>
      <dsp:spPr>
        <a:xfrm>
          <a:off x="767477" y="3322895"/>
          <a:ext cx="6675738" cy="66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4" tIns="70324" rIns="70324" bIns="703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Catalysis and Chemical Synthesis.</a:t>
          </a:r>
          <a:endParaRPr lang="en-US" sz="1600" kern="1200"/>
        </a:p>
      </dsp:txBody>
      <dsp:txXfrm>
        <a:off x="767477" y="3322895"/>
        <a:ext cx="6675738" cy="664482"/>
      </dsp:txXfrm>
    </dsp:sp>
    <dsp:sp modelId="{3A0F855C-6C83-432C-94F9-B0CB9B865E22}">
      <dsp:nvSpPr>
        <dsp:cNvPr id="0" name=""/>
        <dsp:cNvSpPr/>
      </dsp:nvSpPr>
      <dsp:spPr>
        <a:xfrm>
          <a:off x="0" y="4153498"/>
          <a:ext cx="7443216" cy="664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5C866-6F34-481C-81E5-793AB33E72DE}">
      <dsp:nvSpPr>
        <dsp:cNvPr id="0" name=""/>
        <dsp:cNvSpPr/>
      </dsp:nvSpPr>
      <dsp:spPr>
        <a:xfrm>
          <a:off x="201005" y="4303007"/>
          <a:ext cx="365465" cy="36546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6487B-81C9-43CC-B75B-69C2FB6C5F82}">
      <dsp:nvSpPr>
        <dsp:cNvPr id="0" name=""/>
        <dsp:cNvSpPr/>
      </dsp:nvSpPr>
      <dsp:spPr>
        <a:xfrm>
          <a:off x="767477" y="4153498"/>
          <a:ext cx="6675738" cy="66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4" tIns="70324" rIns="70324" bIns="703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Catalysts in Organic Reactions: Facilitate reactions like oxidation and reduction.</a:t>
          </a:r>
        </a:p>
      </dsp:txBody>
      <dsp:txXfrm>
        <a:off x="767477" y="4153498"/>
        <a:ext cx="6675738" cy="664482"/>
      </dsp:txXfrm>
    </dsp:sp>
    <dsp:sp modelId="{2219D3F8-2269-4466-B261-02E7770757CD}">
      <dsp:nvSpPr>
        <dsp:cNvPr id="0" name=""/>
        <dsp:cNvSpPr/>
      </dsp:nvSpPr>
      <dsp:spPr>
        <a:xfrm>
          <a:off x="0" y="4984101"/>
          <a:ext cx="7443216" cy="664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CC439-34F4-4A04-8980-FE2B6F50D16D}">
      <dsp:nvSpPr>
        <dsp:cNvPr id="0" name=""/>
        <dsp:cNvSpPr/>
      </dsp:nvSpPr>
      <dsp:spPr>
        <a:xfrm>
          <a:off x="201005" y="5133610"/>
          <a:ext cx="365465" cy="36546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6EBCC-9EB4-4407-AB8F-E8EE3D921EE8}">
      <dsp:nvSpPr>
        <dsp:cNvPr id="0" name=""/>
        <dsp:cNvSpPr/>
      </dsp:nvSpPr>
      <dsp:spPr>
        <a:xfrm>
          <a:off x="767477" y="4984101"/>
          <a:ext cx="6675738" cy="66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4" tIns="70324" rIns="70324" bIns="703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Ligands in Metal Complexes: Stabilize metal ions for use in chemical processes.</a:t>
          </a:r>
        </a:p>
      </dsp:txBody>
      <dsp:txXfrm>
        <a:off x="767477" y="4984101"/>
        <a:ext cx="6675738" cy="664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DD6C8-8433-46C2-9CE3-F79E54A8B2BF}">
      <dsp:nvSpPr>
        <dsp:cNvPr id="0" name=""/>
        <dsp:cNvSpPr/>
      </dsp:nvSpPr>
      <dsp:spPr>
        <a:xfrm>
          <a:off x="0" y="3399"/>
          <a:ext cx="6633411" cy="7240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C780F-5ECE-45A4-A231-DC7E227CBC63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845D7-0EC9-46A3-80FA-9FB49181B4E6}">
      <dsp:nvSpPr>
        <dsp:cNvPr id="0" name=""/>
        <dsp:cNvSpPr/>
      </dsp:nvSpPr>
      <dsp:spPr>
        <a:xfrm>
          <a:off x="836323" y="3399"/>
          <a:ext cx="579708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Lower Reactivity</a:t>
          </a:r>
          <a:r>
            <a:rPr lang="en-US" sz="1800" b="0" i="0" kern="1200" baseline="0"/>
            <a:t>: Ketones are less reactive with amines compared to aldehydes.</a:t>
          </a:r>
          <a:endParaRPr lang="en-US" sz="1800" kern="1200"/>
        </a:p>
      </dsp:txBody>
      <dsp:txXfrm>
        <a:off x="836323" y="3399"/>
        <a:ext cx="5797087" cy="724089"/>
      </dsp:txXfrm>
    </dsp:sp>
    <dsp:sp modelId="{7D9BB898-9E67-4889-A400-4A502166EC23}">
      <dsp:nvSpPr>
        <dsp:cNvPr id="0" name=""/>
        <dsp:cNvSpPr/>
      </dsp:nvSpPr>
      <dsp:spPr>
        <a:xfrm>
          <a:off x="0" y="908511"/>
          <a:ext cx="6633411" cy="7240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1878-A5C7-42A6-BF56-2F0B522B2E4A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20755-B88C-4B9C-A1DD-5A3DBAB03688}">
      <dsp:nvSpPr>
        <dsp:cNvPr id="0" name=""/>
        <dsp:cNvSpPr/>
      </dsp:nvSpPr>
      <dsp:spPr>
        <a:xfrm>
          <a:off x="836323" y="908511"/>
          <a:ext cx="579708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Steric Hindrance</a:t>
          </a:r>
          <a:r>
            <a:rPr lang="en-US" sz="1800" b="0" i="0" kern="1200" baseline="0"/>
            <a:t>: Alkyl or aryl groups around ketones hinder the reaction.</a:t>
          </a:r>
          <a:endParaRPr lang="en-US" sz="1800" kern="1200"/>
        </a:p>
      </dsp:txBody>
      <dsp:txXfrm>
        <a:off x="836323" y="908511"/>
        <a:ext cx="5797087" cy="724089"/>
      </dsp:txXfrm>
    </dsp:sp>
    <dsp:sp modelId="{9DE84D14-61BA-4499-9F42-E8DBADFC9A9B}">
      <dsp:nvSpPr>
        <dsp:cNvPr id="0" name=""/>
        <dsp:cNvSpPr/>
      </dsp:nvSpPr>
      <dsp:spPr>
        <a:xfrm>
          <a:off x="0" y="1813624"/>
          <a:ext cx="6633411" cy="7240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611D3-51A7-4245-B124-6A3015380EEB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52523-B182-4E95-B2E0-2016F511DE51}">
      <dsp:nvSpPr>
        <dsp:cNvPr id="0" name=""/>
        <dsp:cNvSpPr/>
      </dsp:nvSpPr>
      <dsp:spPr>
        <a:xfrm>
          <a:off x="836323" y="1813624"/>
          <a:ext cx="579708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Reduced Product Stability</a:t>
          </a:r>
          <a:r>
            <a:rPr lang="en-US" sz="1800" b="0" i="0" kern="1200" baseline="0" dirty="0"/>
            <a:t>: Schiff Bases from ketones are less stable.</a:t>
          </a:r>
          <a:endParaRPr lang="en-US" sz="1800" kern="1200" dirty="0"/>
        </a:p>
      </dsp:txBody>
      <dsp:txXfrm>
        <a:off x="836323" y="1813624"/>
        <a:ext cx="5797087" cy="724089"/>
      </dsp:txXfrm>
    </dsp:sp>
    <dsp:sp modelId="{2CE431B2-E725-4A06-9325-F0674D6C2EC7}">
      <dsp:nvSpPr>
        <dsp:cNvPr id="0" name=""/>
        <dsp:cNvSpPr/>
      </dsp:nvSpPr>
      <dsp:spPr>
        <a:xfrm>
          <a:off x="0" y="2718736"/>
          <a:ext cx="6633411" cy="7240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69A5D-4DF2-4503-99AA-4821CBC1B0AC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6C48C-D9CC-4FE2-8FFC-A38E59051BA7}">
      <dsp:nvSpPr>
        <dsp:cNvPr id="0" name=""/>
        <dsp:cNvSpPr/>
      </dsp:nvSpPr>
      <dsp:spPr>
        <a:xfrm>
          <a:off x="836323" y="2718736"/>
          <a:ext cx="579708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Preference for Aldehydes</a:t>
          </a:r>
          <a:r>
            <a:rPr lang="en-US" sz="1800" b="0" i="0" kern="1200" baseline="0"/>
            <a:t>: Aldehydes are more reactive and yield stable, clear products.</a:t>
          </a:r>
          <a:endParaRPr lang="en-US" sz="1800" kern="1200"/>
        </a:p>
      </dsp:txBody>
      <dsp:txXfrm>
        <a:off x="836323" y="2718736"/>
        <a:ext cx="5797087" cy="724089"/>
      </dsp:txXfrm>
    </dsp:sp>
    <dsp:sp modelId="{1B1FF4A1-12E0-455C-B662-5751F24815A0}">
      <dsp:nvSpPr>
        <dsp:cNvPr id="0" name=""/>
        <dsp:cNvSpPr/>
      </dsp:nvSpPr>
      <dsp:spPr>
        <a:xfrm>
          <a:off x="0" y="3623848"/>
          <a:ext cx="6633411" cy="7240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656E6-5985-43CA-9901-32E834BDD241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74578-5996-42B3-A47C-5DA55CF16DF8}">
      <dsp:nvSpPr>
        <dsp:cNvPr id="0" name=""/>
        <dsp:cNvSpPr/>
      </dsp:nvSpPr>
      <dsp:spPr>
        <a:xfrm>
          <a:off x="836323" y="3623848"/>
          <a:ext cx="579708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Limited Applications</a:t>
          </a:r>
          <a:r>
            <a:rPr lang="en-US" sz="1800" b="0" i="0" kern="1200" baseline="0"/>
            <a:t>: Schiff Bases from ketones are less commonly used in pharmaceutical and industrial fields.</a:t>
          </a:r>
          <a:endParaRPr lang="en-US" sz="1800" kern="1200"/>
        </a:p>
      </dsp:txBody>
      <dsp:txXfrm>
        <a:off x="836323" y="3623848"/>
        <a:ext cx="5797087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5DC8-E1C0-246D-2FC6-DB080DCD3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9860B-7623-87DC-F794-F84701248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86BE1-B8C2-2823-D68D-85EE6D00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F463A-62FF-CCEB-2290-F86BB610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A88AD-79B0-EEA6-7AEA-46734D27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8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2262-B265-D626-55CA-D310CE9B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4052E-A918-B0D7-7558-489DF8D23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8BDC0-0344-DE1D-F247-E14A7272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3ECD-37F8-AB15-4F44-248A4BC6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20214-534C-6C6D-39B4-58E402BA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4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160F7-CCBE-C05B-D537-A1D71B252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7CA8A-239C-F575-D736-7E8C89DFD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9993-582F-AFA9-DA36-3A98C016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7F0D-707E-38EC-A437-1E6242BC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1163-2CFB-DAB6-0D24-84D5BEF5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2262-88C4-CADD-A296-3661EF70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B96E-47DF-FD1D-8A50-6F73317A7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3E1E7-D119-6DAD-C0CD-8A26813D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E6BCE-7DC0-FCC6-205C-8B3A810A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1A1B-25F7-F3AC-31FD-E078B2AC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BC38-25D6-4D05-07AE-C32B8B3C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F157F-4DEE-8089-9D2E-8D461CD3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4B45F-CD1B-CA2F-63A1-F7F8D08B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DC4BC-7210-F65E-C09A-19932F36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C6E20-5B4E-A243-9190-F20F749B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A0CC-0EA1-7540-AB95-A96600A9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1AD61-270B-FD59-CECD-BB5A0932E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EA416-BCE0-E1BB-9C63-D70013A4A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FF7FB-9030-5FF6-F2EA-94200F98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59268-E65F-F256-18CC-D8B33334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BC1A4-BF7A-99BA-988F-C146ABAE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62DD-B5A4-A63B-5617-5F8B461D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B34D8-2D5D-1768-12E7-7DA0678D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B6422-86B2-0364-D46A-03F91D4DA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B6BC5-2353-398F-D77D-05C143523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84FF3-F62A-3491-E719-0B7B61772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E278F-EFCF-E12B-D22C-CDE4B04F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97BBC-B70E-F79A-41B1-336B90A5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DA464-BC85-63DC-E0C6-13D58A93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A23F-B2DF-1274-0A27-1891AD79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CF784-85B2-1096-4DE6-94104085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93CA9-E7C2-69FF-A596-9AEC7576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D7134-5F25-907A-D020-76824ABD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3B582-118E-B9B2-B23D-F0321A30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59DE1-2BF3-B287-675F-A1FFB57E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3889A-15B7-E299-A877-DAC7B324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3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035C-0A0D-8047-2A03-76D34583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1536-6E95-FCF2-14CA-E9FA2C95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9522D-5896-C252-C453-41863F39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EC67-4CAE-88AE-78E6-3F941E4A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C47A7-9099-99F3-264C-FA538730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AF7F1-54D3-BBEF-896E-63CF16A6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93CC-68A7-BE41-2F45-927A92EA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0B861-4304-F331-F62E-9A5FCFC4E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7138B-C82B-CA87-0B21-AEE4A07D0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F6BCD-D565-6270-5FCB-162E5CFD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D0C0E-590F-98BE-AAC3-268844CA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83600-E704-FB61-68DD-070AEA59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59FF5-DACD-BCEC-BACB-C12B7BAB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AD4E3-00EF-4D93-53E5-1FC3F06C6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D835-07C5-4D65-837B-25B4D0C27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0D8564-26F4-4412-998E-6760EEA264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B8FEC-352C-C336-7FE4-7CC4EF181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91016-E1B4-652D-0DC5-FB22805CB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64D49-320F-485D-B172-97CE418D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D500-BA1F-5ED3-B4AA-DA982343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48650"/>
          </a:xfrm>
        </p:spPr>
        <p:txBody>
          <a:bodyPr/>
          <a:lstStyle/>
          <a:p>
            <a:pPr algn="ctr"/>
            <a:r>
              <a:rPr lang="en-US" b="1" dirty="0"/>
              <a:t>Schiff Base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2D6B975C-EEFF-73E7-E23E-756F385E83FF}"/>
              </a:ext>
            </a:extLst>
          </p:cNvPr>
          <p:cNvSpPr/>
          <p:nvPr/>
        </p:nvSpPr>
        <p:spPr>
          <a:xfrm>
            <a:off x="1037303" y="0"/>
            <a:ext cx="10515600" cy="6858000"/>
          </a:xfrm>
          <a:prstGeom prst="donut">
            <a:avLst>
              <a:gd name="adj" fmla="val 86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C4B23-4FB5-4D8E-563C-0DAA08E7A541}"/>
              </a:ext>
            </a:extLst>
          </p:cNvPr>
          <p:cNvSpPr txBox="1"/>
          <p:nvPr/>
        </p:nvSpPr>
        <p:spPr>
          <a:xfrm>
            <a:off x="3637935" y="34290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MSC. MOHAMMED AL-DAHLAKI</a:t>
            </a:r>
          </a:p>
        </p:txBody>
      </p:sp>
    </p:spTree>
    <p:extLst>
      <p:ext uri="{BB962C8B-B14F-4D97-AF65-F5344CB8AC3E}">
        <p14:creationId xmlns:p14="http://schemas.microsoft.com/office/powerpoint/2010/main" val="221198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473E1-D99D-70D2-8CFD-1B9FD916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/>
              <a:t>Schiff base reaction using </a:t>
            </a:r>
            <a:r>
              <a:rPr lang="en-US" b="1" err="1"/>
              <a:t>Kinnow</a:t>
            </a:r>
            <a:r>
              <a:rPr lang="en-US" b="1"/>
              <a:t> peel powder as Green catalyst.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391F-9763-C516-A77F-5655D1629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b="1" dirty="0"/>
              <a:t>Preparation of the catalyst</a:t>
            </a:r>
            <a:r>
              <a:rPr lang="en-US" sz="1400" dirty="0"/>
              <a:t>. </a:t>
            </a:r>
            <a:r>
              <a:rPr lang="en-US" sz="1400"/>
              <a:t>Kinnow</a:t>
            </a:r>
            <a:r>
              <a:rPr lang="en-US" sz="1400" dirty="0"/>
              <a:t> peel wastes are washed with di-ionized water to remove dirt particles and cleaned well. The peel is dried in an oven for 24 h at 70 ºC to remove moisture content. The dried peel  waste is converted into powder form and then the powder is stored for further experiment (Fig. 1).</a:t>
            </a:r>
            <a:endParaRPr lang="en-US" sz="140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b="1" dirty="0"/>
              <a:t>Preparation of Schiff base and their derivatives. </a:t>
            </a:r>
            <a:r>
              <a:rPr lang="en-US" sz="1400" dirty="0"/>
              <a:t>10 mg of </a:t>
            </a:r>
            <a:r>
              <a:rPr lang="en-US" sz="1400"/>
              <a:t>Kinnow</a:t>
            </a:r>
            <a:r>
              <a:rPr lang="en-US" sz="1400" dirty="0"/>
              <a:t> peel powder is added in reaction  mixture of 1 mmol of Benzaldehyde and 1 mmol of Aniline in a test tube and allowed to stir it for 3 min on the magnetic stirrer at room temperature. The performance of the reaction is checked by the TLC plates with mobile  phase [9:1 ratio of hexane and ethyl acetate] and after the completion of catalytic reaction the desired product is recrystallized by ethanol. Similar method is used for Schiff base reaction between derivatives of aniline and </a:t>
            </a:r>
            <a:endParaRPr lang="en-US" sz="1400"/>
          </a:p>
          <a:p>
            <a:pPr marL="0" indent="0">
              <a:buNone/>
            </a:pPr>
            <a:r>
              <a:rPr lang="en-US" sz="1400" dirty="0"/>
              <a:t>benzaldehyde</a:t>
            </a:r>
            <a:r>
              <a:rPr lang="en-US" sz="140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26801-E50B-354C-109F-3395E2EF0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135099"/>
            <a:ext cx="4788505" cy="18555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80028-7EB2-AD53-7163-9098EA80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589" y="329184"/>
            <a:ext cx="7133283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procedure </a:t>
            </a:r>
          </a:p>
        </p:txBody>
      </p:sp>
      <p:pic>
        <p:nvPicPr>
          <p:cNvPr id="7" name="Picture 6" descr="Chemical formulas are written on paper">
            <a:extLst>
              <a:ext uri="{FF2B5EF4-FFF2-40B4-BE49-F238E27FC236}">
                <a16:creationId xmlns:a16="http://schemas.microsoft.com/office/drawing/2014/main" id="{7CFD4294-997A-3404-457D-B7ACE2CF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72" r="31128"/>
          <a:stretch/>
        </p:blipFill>
        <p:spPr>
          <a:xfrm>
            <a:off x="1" y="10"/>
            <a:ext cx="311617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1B7B5-637F-6398-0284-D07D24DB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811" y="2706624"/>
            <a:ext cx="8192061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500">
                <a:cs typeface="+mj-cs"/>
              </a:rPr>
              <a:t>Add 1 mL (1.044 g, density = 1.044 g/mL) of benzaldehyde to a round-bottom flask, and then add 3-5 drops of glacial acetic acid.</a:t>
            </a:r>
            <a:endParaRPr lang="ar-IQ" sz="1500"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500">
                <a:cs typeface="+mj-cs"/>
              </a:rPr>
              <a:t>Add 2.37 g of ethanol (3 mL, density = 0.79 g/mL) to the reaction flask containing the mixture, followed by 1.03 g of aniline (1 mL, density = 1.03 g/mL).</a:t>
            </a:r>
            <a:endParaRPr lang="ar-IQ" sz="1500"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500">
                <a:cs typeface="+mj-cs"/>
              </a:rPr>
              <a:t>The mixture is heated for 30 minutes at a temperature of 40-50°C.</a:t>
            </a:r>
            <a:endParaRPr lang="ar-IQ" sz="1500"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500">
                <a:cs typeface="+mj-cs"/>
              </a:rPr>
              <a:t>The solution is placed in an ice bath for 10-15 minutes until a light white precipitate forms.</a:t>
            </a:r>
            <a:endParaRPr lang="ar-IQ" sz="1500"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500">
                <a:cs typeface="+mj-cs"/>
              </a:rPr>
              <a:t>The formed precipitate is filtered and washed with cold absolute ethanol to remove impurities, then recrystallized using absolute ethanol.</a:t>
            </a:r>
            <a:endParaRPr lang="ar-IQ" sz="1500"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500">
                <a:cs typeface="+mj-cs"/>
              </a:rPr>
              <a:t>The melting point ranges between (51.2-52)°C.</a:t>
            </a:r>
          </a:p>
        </p:txBody>
      </p:sp>
    </p:spTree>
    <p:extLst>
      <p:ext uri="{BB962C8B-B14F-4D97-AF65-F5344CB8AC3E}">
        <p14:creationId xmlns:p14="http://schemas.microsoft.com/office/powerpoint/2010/main" val="281148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3E735-7773-49EE-A845-3019E53C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calculations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3D21A3-D531-CE68-4AC7-3CD5BC371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55" y="2237218"/>
            <a:ext cx="8117050" cy="383055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C1388F-3057-EB7D-516E-D04283881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00160" y="2514699"/>
            <a:ext cx="3108734" cy="2517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1FDCD-F703-D174-158D-3ECCB6F48DC9}"/>
              </a:ext>
            </a:extLst>
          </p:cNvPr>
          <p:cNvSpPr txBox="1"/>
          <p:nvPr/>
        </p:nvSpPr>
        <p:spPr>
          <a:xfrm>
            <a:off x="5617647" y="6121563"/>
            <a:ext cx="2890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Molecular Weight: 181.24</a:t>
            </a:r>
          </a:p>
        </p:txBody>
      </p:sp>
    </p:spTree>
    <p:extLst>
      <p:ext uri="{BB962C8B-B14F-4D97-AF65-F5344CB8AC3E}">
        <p14:creationId xmlns:p14="http://schemas.microsoft.com/office/powerpoint/2010/main" val="302616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33A0D-DCA3-AF73-DDAB-D3EF9806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>
                <a:highlight>
                  <a:srgbClr val="C0C0C0"/>
                </a:highlight>
              </a:rPr>
              <a:t>Introduction to Schiff Base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006E600-11DB-CC99-B89A-F7E1BB89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/>
              <a:t>Schiff Bases, also known as </a:t>
            </a:r>
            <a:r>
              <a:rPr lang="en-US" sz="1400" b="1"/>
              <a:t>azomethine compounds</a:t>
            </a:r>
            <a:r>
              <a:rPr lang="en-US" sz="1400"/>
              <a:t>, are organic compounds containing a carbon-nitrogen double bond (-C=N-) known as the </a:t>
            </a:r>
            <a:r>
              <a:rPr lang="en-US" sz="1400" b="1"/>
              <a:t>imine group</a:t>
            </a:r>
            <a:r>
              <a:rPr lang="en-US" sz="1400"/>
              <a:t>. They are formed through a </a:t>
            </a:r>
            <a:r>
              <a:rPr lang="en-US" sz="1400" b="1"/>
              <a:t>condensation reaction</a:t>
            </a:r>
            <a:r>
              <a:rPr lang="en-US" sz="1400"/>
              <a:t> between a </a:t>
            </a:r>
            <a:r>
              <a:rPr lang="en-US" sz="1400" b="1"/>
              <a:t>primary amine</a:t>
            </a:r>
            <a:r>
              <a:rPr lang="en-US" sz="1400"/>
              <a:t> (R-NH2) and either an </a:t>
            </a:r>
            <a:r>
              <a:rPr lang="en-US" sz="1400" b="1"/>
              <a:t>aldehyde</a:t>
            </a:r>
            <a:r>
              <a:rPr lang="en-US" sz="1400"/>
              <a:t> or a </a:t>
            </a:r>
            <a:r>
              <a:rPr lang="en-US" sz="1400" b="1"/>
              <a:t>ketone</a:t>
            </a:r>
            <a:r>
              <a:rPr lang="en-US" sz="1400"/>
              <a:t>, with the elimination of water as a byproduct. Depending on the starting materials, Schiff Bases can be classified into two main types:</a:t>
            </a:r>
            <a:endParaRPr lang="ar-IQ" sz="1400"/>
          </a:p>
          <a:p>
            <a:pPr marL="0" indent="0">
              <a:buNone/>
            </a:pPr>
            <a:endParaRPr lang="ar-IQ" sz="1400"/>
          </a:p>
          <a:p>
            <a:r>
              <a:rPr lang="en-US" sz="1400"/>
              <a:t>Aldimine: Formed when an aldehyde reacts with a primary amine, resulting in a structure where the imine (-C=N-) group is bonded to a hydrogen atom.</a:t>
            </a:r>
            <a:endParaRPr lang="ar-IQ" sz="1400"/>
          </a:p>
          <a:p>
            <a:endParaRPr lang="ar-IQ" sz="1400"/>
          </a:p>
          <a:p>
            <a:r>
              <a:rPr lang="en-US" sz="1400"/>
              <a:t>Ketoimine: Formed when a ketone reacts with a primary amine, resulting in a structure where the imine group is bonded to two alkyl or aryl groups.</a:t>
            </a:r>
          </a:p>
          <a:p>
            <a:pPr marL="0" indent="0">
              <a:buNone/>
            </a:pPr>
            <a:r>
              <a:rPr lang="en-US" sz="1400"/>
              <a:t>The -C=N- bond, also called the azomethine functional group, is the defining feature of Schiff Bases.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F1B6A-07D2-7C84-2408-43773230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39" r="-1" b="4938"/>
          <a:stretch/>
        </p:blipFill>
        <p:spPr>
          <a:xfrm>
            <a:off x="7863840" y="1026690"/>
            <a:ext cx="4014216" cy="2034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5697B-A81C-4C11-AE3F-ACC3525E4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562945"/>
            <a:ext cx="3995928" cy="12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4BDDC-0C5D-5CBE-136D-5912690D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216282" cy="2761007"/>
          </a:xfrm>
        </p:spPr>
        <p:txBody>
          <a:bodyPr>
            <a:normAutofit/>
          </a:bodyPr>
          <a:lstStyle/>
          <a:p>
            <a:r>
              <a:rPr lang="en-US" sz="3200" b="1" dirty="0"/>
              <a:t>Applications of Schiff Bases in Pharmacy and Other Fields</a:t>
            </a:r>
            <a:r>
              <a:rPr lang="ar-IQ" sz="3200" b="1" dirty="0"/>
              <a:t>.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1731E5-62C8-4149-91C8-161F35F90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24669"/>
              </p:ext>
            </p:extLst>
          </p:nvPr>
        </p:nvGraphicFramePr>
        <p:xfrm>
          <a:off x="4224528" y="541421"/>
          <a:ext cx="7443216" cy="564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91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E700A8-AE52-4017-8C7E-C20956F7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ABFA5-8C31-4F90-0168-3EA7A7AA6565}"/>
              </a:ext>
            </a:extLst>
          </p:cNvPr>
          <p:cNvSpPr txBox="1"/>
          <p:nvPr/>
        </p:nvSpPr>
        <p:spPr>
          <a:xfrm>
            <a:off x="1198181" y="1816768"/>
            <a:ext cx="3169282" cy="3920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latin typeface="+mj-lt"/>
                <a:ea typeface="+mj-ea"/>
                <a:cs typeface="+mj-cs"/>
              </a:rPr>
              <a:t>Pharmaceutical and Biological Applications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96FD03-83E8-73E6-17C9-5854FC65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" r="1" b="1"/>
          <a:stretch/>
        </p:blipFill>
        <p:spPr>
          <a:xfrm>
            <a:off x="4463716" y="895610"/>
            <a:ext cx="7002601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BBEC9-1B7C-A11B-9410-5A01DB50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b="1" dirty="0"/>
              <a:t>Reasons for Limited Use of Ketones in Schiff Base Preparation.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E90A0-7AE4-8995-93FD-56BCA1FC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73" r="16876" b="-1"/>
          <a:stretch/>
        </p:blipFill>
        <p:spPr>
          <a:xfrm>
            <a:off x="7603958" y="1771078"/>
            <a:ext cx="374984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Rectangle 1">
            <a:extLst>
              <a:ext uri="{FF2B5EF4-FFF2-40B4-BE49-F238E27FC236}">
                <a16:creationId xmlns:a16="http://schemas.microsoft.com/office/drawing/2014/main" id="{AC3E0909-1CCC-46C1-5F91-A48EEBD17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126945"/>
              </p:ext>
            </p:extLst>
          </p:nvPr>
        </p:nvGraphicFramePr>
        <p:xfrm>
          <a:off x="838200" y="1825625"/>
          <a:ext cx="66334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808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F65200E-BE19-61BA-8C12-E73CE7790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4850097"/>
            <a:ext cx="12202175" cy="2021488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CB7929-1F93-E966-9A22-29A959C2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9333BF-F59E-1341-F162-50F58323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345832-F005-417F-6A2A-8481A275F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962663" y="-3992432"/>
              <a:ext cx="1519356" cy="944468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E9DFD5-55F9-D054-B1F2-E2BCC85D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Some examples of preparation schiff 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CC5A0D-8F83-7F2A-8F9C-67A44C8B9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640" y="869989"/>
            <a:ext cx="4714041" cy="321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600FE-E81C-B14D-51CF-549637C14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18" y="1243010"/>
            <a:ext cx="4997064" cy="24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6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75BB9-8AAD-E568-BE1C-F3473594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i="1"/>
              <a:t>Steps of the Reaction Mechanism.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8C670-26A3-4C3C-F412-6652F04C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b="1" i="1"/>
              <a:t>Protonation of the Carbonyl Group:</a:t>
            </a:r>
          </a:p>
          <a:p>
            <a:pPr marL="0" indent="0">
              <a:buNone/>
            </a:pPr>
            <a:r>
              <a:rPr lang="en-US" sz="1400"/>
              <a:t>The carbonyl oxygen (C=O) is protonated by an acid, increasing the electrophilicity of the carbonyl carbon.</a:t>
            </a:r>
          </a:p>
          <a:p>
            <a:pPr marL="0" indent="0">
              <a:buNone/>
            </a:pPr>
            <a:r>
              <a:rPr lang="en-US" sz="1400"/>
              <a:t>2. </a:t>
            </a:r>
            <a:r>
              <a:rPr lang="en-US" sz="1400" b="1"/>
              <a:t>Nucleophilic Attack by Amine:</a:t>
            </a:r>
          </a:p>
          <a:p>
            <a:pPr marL="0" indent="0">
              <a:buNone/>
            </a:pPr>
            <a:r>
              <a:rPr lang="en-US" sz="1400"/>
              <a:t>The nucleophilic nitrogen atom of the amine (R-NH2) attacks the electrophilic carbon of the protonated carbonyl group, forming a tetrahedral intermediate.</a:t>
            </a:r>
          </a:p>
          <a:p>
            <a:pPr marL="0" indent="0">
              <a:buNone/>
            </a:pPr>
            <a:r>
              <a:rPr lang="en-US" sz="1400"/>
              <a:t>3. </a:t>
            </a:r>
            <a:r>
              <a:rPr lang="en-US" sz="1400" b="1"/>
              <a:t>Proton Transfer:</a:t>
            </a:r>
          </a:p>
          <a:p>
            <a:pPr marL="0" indent="0">
              <a:buNone/>
            </a:pPr>
            <a:r>
              <a:rPr lang="en-US" sz="1400"/>
              <a:t>A proton transfer occurs, leading to the formation of a hydroxyl group (-OH) on the carbon and an NH2 group attached to the same carbon.</a:t>
            </a:r>
          </a:p>
          <a:p>
            <a:pPr marL="0" indent="0">
              <a:buNone/>
            </a:pPr>
            <a:r>
              <a:rPr lang="en-US" sz="1400"/>
              <a:t>4. </a:t>
            </a:r>
            <a:r>
              <a:rPr lang="en-US" sz="1400" b="1"/>
              <a:t>Elimination of Water:</a:t>
            </a:r>
          </a:p>
          <a:p>
            <a:pPr marL="0" indent="0">
              <a:buNone/>
            </a:pPr>
            <a:r>
              <a:rPr lang="en-US" sz="1400"/>
              <a:t>The hydroxyl group (-OH) is protonated, making it a good leaving group, which is then eliminated as water (H2O).</a:t>
            </a:r>
          </a:p>
          <a:p>
            <a:pPr marL="0" indent="0">
              <a:buNone/>
            </a:pPr>
            <a:r>
              <a:rPr lang="en-US" sz="1400"/>
              <a:t>5</a:t>
            </a:r>
            <a:r>
              <a:rPr lang="en-US" sz="1400" b="1"/>
              <a:t>. Formation of the Imine (Schiff Base):</a:t>
            </a:r>
          </a:p>
          <a:p>
            <a:pPr marL="0" indent="0">
              <a:buNone/>
            </a:pPr>
            <a:r>
              <a:rPr lang="en-US" sz="1400"/>
              <a:t>The intermediate undergoes deprotonation to form a stable imine (C=N), completing the formation of the Schiff base.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8B835-BCCA-C431-30AC-8A1D09F2D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08" r="3467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C93F2-AD92-1855-7FB0-4A816070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731" y="643467"/>
            <a:ext cx="6440537" cy="5571065"/>
          </a:xfrm>
          <a:prstGeom prst="rect">
            <a:avLst/>
          </a:prstGeom>
          <a:ln>
            <a:noFill/>
          </a:ln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5CC0F-E45E-1626-5C02-22346803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7" r="1" b="1"/>
          <a:stretch/>
        </p:blipFill>
        <p:spPr>
          <a:xfrm>
            <a:off x="615244" y="562187"/>
            <a:ext cx="109615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819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Schiff Base</vt:lpstr>
      <vt:lpstr>Introduction to Schiff Base</vt:lpstr>
      <vt:lpstr>Applications of Schiff Bases in Pharmacy and Other Fields.</vt:lpstr>
      <vt:lpstr>PowerPoint Presentation</vt:lpstr>
      <vt:lpstr>Reasons for Limited Use of Ketones in Schiff Base Preparation.</vt:lpstr>
      <vt:lpstr>Some examples of preparation schiff base</vt:lpstr>
      <vt:lpstr>Steps of the Reaction Mechanism.</vt:lpstr>
      <vt:lpstr>PowerPoint Presentation</vt:lpstr>
      <vt:lpstr>PowerPoint Presentation</vt:lpstr>
      <vt:lpstr>Schiff base reaction using Kinnow peel powder as Green catalyst.</vt:lpstr>
      <vt:lpstr>procedure </vt:lpstr>
      <vt:lpstr>calculations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HASAN</dc:creator>
  <cp:lastModifiedBy>MOHAMMED HASAN</cp:lastModifiedBy>
  <cp:revision>4</cp:revision>
  <dcterms:created xsi:type="dcterms:W3CDTF">2024-12-10T18:13:44Z</dcterms:created>
  <dcterms:modified xsi:type="dcterms:W3CDTF">2025-01-08T19:19:50Z</dcterms:modified>
</cp:coreProperties>
</file>