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3" r:id="rId3"/>
    <p:sldId id="256" r:id="rId4"/>
    <p:sldId id="257" r:id="rId5"/>
    <p:sldId id="260" r:id="rId6"/>
    <p:sldId id="258" r:id="rId7"/>
    <p:sldId id="259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95400" y="1295400"/>
            <a:ext cx="6553200" cy="2209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Arial"/>
                <a:ea typeface="Calibri"/>
                <a:cs typeface="Arial"/>
              </a:rPr>
              <a:t>Introductory Lecture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62100" y="4343400"/>
            <a:ext cx="57912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Lecturer  </a:t>
            </a:r>
            <a:r>
              <a:rPr kumimoji="0" lang="en-US" sz="1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Luma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 </a:t>
            </a:r>
            <a:r>
              <a:rPr kumimoji="0" lang="en-US" sz="1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Amer</a:t>
            </a:r>
            <a:endParaRPr kumimoji="0" lang="en-US" sz="1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ell MT" pitchFamily="18" charset="0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Department of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Pharmaceutical Chemistry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/Collage of pharmacy </a:t>
            </a:r>
            <a:b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</a:br>
            <a:r>
              <a:rPr lang="en-US" sz="2400" b="1" kern="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1</a:t>
            </a:r>
            <a:r>
              <a:rPr lang="en-US" sz="2400" kern="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 </a:t>
            </a:r>
            <a:r>
              <a:rPr lang="en-US" sz="2400" b="1" kern="0" baseline="300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st</a:t>
            </a:r>
            <a:r>
              <a:rPr lang="en-US" sz="2400" b="1" kern="0" baseline="30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 </a:t>
            </a:r>
            <a:r>
              <a:rPr lang="en-US" sz="2400" b="1" kern="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and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3 </a:t>
            </a:r>
            <a:r>
              <a:rPr lang="en-US" sz="2400" b="1" kern="0" baseline="300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rd</a:t>
            </a:r>
            <a:r>
              <a:rPr lang="en-US" sz="2400" b="1" kern="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stage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:  </a:t>
            </a:r>
            <a:r>
              <a:rPr lang="en-US" sz="2400" b="1" kern="0" baseline="30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1st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lab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.</a:t>
            </a:r>
            <a: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Times New Roman" panose="02020603050405020304" pitchFamily="18" charset="0"/>
              </a:rPr>
            </a:b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975664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Cap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7162800" cy="6019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5715000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v"/>
            </a:pPr>
            <a:r>
              <a:rPr lang="en-US" sz="3200" b="1" u="sng" dirty="0" smtClean="0">
                <a:solidFill>
                  <a:schemeClr val="tx1"/>
                </a:solidFill>
              </a:rPr>
              <a:t>Titration</a:t>
            </a:r>
            <a:br>
              <a:rPr lang="en-US" sz="3200" b="1" u="sng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What is the benefits of the titration procedure?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 How could you detected the end of the reaction ,the end point?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- types of indicator?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What is the requirements or conditions for primary  standard solution?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533400"/>
            <a:ext cx="4876800" cy="5638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6096000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v"/>
            </a:pPr>
            <a:r>
              <a:rPr lang="en-US" sz="3200" u="sng" dirty="0" smtClean="0">
                <a:solidFill>
                  <a:schemeClr val="tx1"/>
                </a:solidFill>
              </a:rPr>
              <a:t>Primary standard like:</a:t>
            </a:r>
            <a:br>
              <a:rPr lang="en-US" sz="3200" u="sng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Base :Anhydrous sodium carbonate, Na</a:t>
            </a:r>
            <a:r>
              <a:rPr lang="en-US" sz="2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CO</a:t>
            </a:r>
            <a:r>
              <a:rPr lang="en-US" sz="2000" dirty="0" smtClean="0">
                <a:solidFill>
                  <a:schemeClr val="tx1"/>
                </a:solidFill>
              </a:rPr>
              <a:t>3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Acid : Hydrated oxalic acid, ( COOH)</a:t>
            </a:r>
            <a:r>
              <a:rPr lang="en-US" sz="2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.2H</a:t>
            </a:r>
            <a:r>
              <a:rPr lang="en-US" sz="2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O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Oxidizing agent : Potassium dichromate, K</a:t>
            </a:r>
            <a:r>
              <a:rPr lang="en-US" sz="2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CrO</a:t>
            </a:r>
            <a:r>
              <a:rPr lang="en-US" sz="2000" dirty="0" smtClean="0">
                <a:solidFill>
                  <a:schemeClr val="tx1"/>
                </a:solidFill>
              </a:rPr>
              <a:t>7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Reducing agent :Sodium oxalate, Na</a:t>
            </a:r>
            <a:r>
              <a:rPr lang="en-US" sz="2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C</a:t>
            </a:r>
            <a:r>
              <a:rPr lang="en-US" sz="2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O</a:t>
            </a:r>
            <a:r>
              <a:rPr lang="en-US" sz="2000" dirty="0" smtClean="0">
                <a:solidFill>
                  <a:schemeClr val="tx1"/>
                </a:solidFill>
              </a:rPr>
              <a:t>4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Precipitating agent: Sodium chloride, </a:t>
            </a:r>
            <a:r>
              <a:rPr lang="en-US" sz="3200" dirty="0" err="1" smtClean="0">
                <a:solidFill>
                  <a:schemeClr val="tx1"/>
                </a:solidFill>
              </a:rPr>
              <a:t>NaCl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      </a:t>
            </a:r>
            <a:r>
              <a:rPr lang="en-US" sz="3200" u="sng" dirty="0" smtClean="0">
                <a:solidFill>
                  <a:schemeClr val="tx1"/>
                </a:solidFill>
              </a:rPr>
              <a:t>Non standard solutions like </a:t>
            </a:r>
            <a:r>
              <a:rPr lang="en-US" sz="3200" dirty="0" smtClean="0">
                <a:solidFill>
                  <a:schemeClr val="tx1"/>
                </a:solidFill>
              </a:rPr>
              <a:t>?  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6324600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</a:rPr>
              <a:t>Method for expression of concentration :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Formality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</a:t>
            </a:r>
            <a:r>
              <a:rPr lang="en-US" sz="3200" dirty="0" err="1" smtClean="0">
                <a:solidFill>
                  <a:schemeClr val="tx1"/>
                </a:solidFill>
              </a:rPr>
              <a:t>Molarity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Normality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Percent concetration:1-  ,2-  ,3-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      </a:t>
            </a:r>
            <a:r>
              <a:rPr lang="en-US" sz="3200" b="1" u="sng" dirty="0" smtClean="0">
                <a:solidFill>
                  <a:schemeClr val="tx1"/>
                </a:solidFill>
              </a:rPr>
              <a:t>Equivalent weight for chemicals</a:t>
            </a:r>
            <a:br>
              <a:rPr lang="en-US" sz="3200" b="1" u="sng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Acids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Bases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salts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_ </a:t>
            </a:r>
            <a:r>
              <a:rPr lang="en-US" sz="3200" dirty="0" err="1" smtClean="0">
                <a:solidFill>
                  <a:schemeClr val="tx1"/>
                </a:solidFill>
              </a:rPr>
              <a:t>Redox</a:t>
            </a:r>
            <a:r>
              <a:rPr lang="en-US" sz="3200" dirty="0" smtClean="0">
                <a:solidFill>
                  <a:schemeClr val="tx1"/>
                </a:solidFill>
              </a:rPr>
              <a:t> reagent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24384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Q :</a:t>
            </a:r>
            <a:r>
              <a:rPr lang="en-US" sz="2400" dirty="0" smtClean="0"/>
              <a:t> How can you describe the eq. wt. for: 1. Acid   2.Base  3.Salt , with example</a:t>
            </a:r>
            <a:r>
              <a:rPr lang="en-US" dirty="0" smtClean="0"/>
              <a:t>? 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2209800"/>
            <a:ext cx="9067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Q: Discuss briefly the properties of primary standard solution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55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Flow</vt:lpstr>
      <vt:lpstr>PowerPoint Presentation</vt:lpstr>
      <vt:lpstr>PowerPoint Presentation</vt:lpstr>
      <vt:lpstr>Titration  _ What is the benefits of the titration procedure?  _  How could you detected the end of the reaction ,the end point?  - types of indicator?  _ What is the requirements or conditions for primary  standard solution?   </vt:lpstr>
      <vt:lpstr>PowerPoint Presentation</vt:lpstr>
      <vt:lpstr>Primary standard like:  _ Base :Anhydrous sodium carbonate, Na2CO3  _ Acid : Hydrated oxalic acid, ( COOH)2 .2H2O  _ Oxidizing agent : Potassium dichromate, K2CrO7  _ Reducing agent :Sodium oxalate, Na2C2O4  _ Precipitating agent: Sodium chloride, NaCl          Non standard solutions like ?   </vt:lpstr>
      <vt:lpstr>Method for expression of concentration : _ Formality _ Molarity _ Normality _ Percent concetration:1-  ,2-  ,3-         Equivalent weight for chemicals _ Acids  _ Bases _ salts _ Redox reagent  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Luma</dc:creator>
  <cp:lastModifiedBy>PC</cp:lastModifiedBy>
  <cp:revision>4</cp:revision>
  <dcterms:created xsi:type="dcterms:W3CDTF">2006-08-16T00:00:00Z</dcterms:created>
  <dcterms:modified xsi:type="dcterms:W3CDTF">2021-09-04T12:33:07Z</dcterms:modified>
</cp:coreProperties>
</file>