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899" y="914400"/>
            <a:ext cx="7772400" cy="1470025"/>
          </a:xfrm>
        </p:spPr>
        <p:txBody>
          <a:bodyPr/>
          <a:lstStyle/>
          <a:p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Ascorbic Acid (vitamin C)</a:t>
            </a: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2381" y="2438400"/>
            <a:ext cx="6303819" cy="3886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3" y="2438400"/>
            <a:ext cx="3886199" cy="3835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ascorbic acid: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Collagen synthesis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Nor-epinephrine synthesis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 absorption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Steroid hormone synthesis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Antioxidant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nitric oxide activity in blood vessels dilation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sorbitol accumulation in eyes, nerves and kidneys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 metabolism and detoxification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Carnitine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synthesis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macrophage activity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Cancer prevention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bile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 vitamin activation: folic acid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 E recycling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Antihistamine effect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vitamin C?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one of the most abundant vitamins that is required in large amounts by humans.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Dietary sources :</a:t>
            </a:r>
            <a:endParaRPr lang="en-US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 C is found in a wide variety of fruits and vegetables.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Fats and meat are lacking of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vit.C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except </a:t>
            </a:r>
            <a:r>
              <a:rPr lang="en-US" b="1" dirty="0" smtClean="0">
                <a:solidFill>
                  <a:srgbClr val="5808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</a:t>
            </a:r>
            <a:endParaRPr lang="en-US" b="1" dirty="0">
              <a:solidFill>
                <a:srgbClr val="58083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8229600" cy="488745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Vitamin C chemistry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0"/>
            <a:ext cx="5410200" cy="41148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forms white crystals which are stable in air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667000"/>
            <a:ext cx="3435350" cy="342719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solution, it is easily oxidized into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dehydro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ascorbic acid and this is the basis for analysis of vitamin C.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7543800" cy="3649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stable in acidic solutions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reduced and oxidized forms are biologically active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animals that can not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synthasize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ascorbic acid are:</a:t>
            </a:r>
            <a:endParaRPr lang="en-US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Guinea pigs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Rare species of bats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Gorillas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Chimps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Monkeys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Recommended dietary requirements of vitamin C:</a:t>
            </a:r>
            <a:endParaRPr lang="en-US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1-3 months infants: </a:t>
            </a:r>
            <a:r>
              <a:rPr lang="en-US" b="1" dirty="0" smtClean="0">
                <a:solidFill>
                  <a:srgbClr val="5808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mg/day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Growing boys: </a:t>
            </a:r>
            <a:r>
              <a:rPr lang="en-US" b="1" dirty="0" smtClean="0">
                <a:solidFill>
                  <a:srgbClr val="5808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mg/day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and lactating women: </a:t>
            </a:r>
            <a:r>
              <a:rPr lang="en-US" b="1" dirty="0" smtClean="0">
                <a:solidFill>
                  <a:srgbClr val="5808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mg/day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Side effects of Vitamin C over-dose: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Redness of skin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Headache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Nausea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or lower back pain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Stomach cramps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76400"/>
            <a:ext cx="1732547" cy="2057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34" y="1374560"/>
            <a:ext cx="2242910" cy="13305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953000"/>
            <a:ext cx="2060051" cy="1543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382" y="3055565"/>
            <a:ext cx="2604085" cy="13564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800600"/>
            <a:ext cx="2001575" cy="13343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1307</Words>
  <Application>WPS Presentation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Ascorbic Acid (vitamin C)</vt:lpstr>
      <vt:lpstr>What is vitamin C?</vt:lpstr>
      <vt:lpstr>PowerPoint 演示文稿</vt:lpstr>
      <vt:lpstr>Vitamin C chemistry</vt:lpstr>
      <vt:lpstr>PowerPoint 演示文稿</vt:lpstr>
      <vt:lpstr>PowerPoint 演示文稿</vt:lpstr>
      <vt:lpstr>PowerPoint 演示文稿</vt:lpstr>
      <vt:lpstr>PowerPoint 演示文稿</vt:lpstr>
      <vt:lpstr>Side effects of Vitamin C over-dose:</vt:lpstr>
      <vt:lpstr>Functions of ascorbic acid: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Ascorbic Acid (vitamin C)</dc:title>
  <dc:creator>FAWAZ</dc:creator>
  <cp:lastModifiedBy>WPS_1709504867</cp:lastModifiedBy>
  <cp:revision>14</cp:revision>
  <dcterms:created xsi:type="dcterms:W3CDTF">2006-08-16T00:00:00Z</dcterms:created>
  <dcterms:modified xsi:type="dcterms:W3CDTF">2025-02-20T12:06:21Z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B78C1A7359EA453B833310461964DEC0_13</vt:lpwstr>
  </property>
  <property fmtid="{D5CDD505-2E9C-101B-9397-08002B2CF9AE}" pid="3" name="KSOProductBuildVer">
    <vt:lpwstr>1033-12.2.0.19805</vt:lpwstr>
  </property>
</Properties>
</file>