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36FA9-7D31-46DC-8F88-CF3011828A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40F36F31-E3AC-4FB1-9FF1-792D91EFC2EA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b="1" dirty="0"/>
            <a:t>Preservative in Formulations:</a:t>
          </a:r>
          <a:br>
            <a:rPr lang="en-US" dirty="0"/>
          </a:br>
          <a:r>
            <a:rPr lang="en-US" dirty="0"/>
            <a:t>Benzoic acid is widely used as an antimicrobial preservative in various pharmaceutical products, preventing the growth of bacteria and fungi.</a:t>
          </a:r>
        </a:p>
      </dgm:t>
    </dgm:pt>
    <dgm:pt modelId="{06CF8373-4BE3-48A8-9A37-57CF6B9A96D5}" type="parTrans" cxnId="{6EB34594-4825-41ED-AB91-79D481BC3F81}">
      <dgm:prSet/>
      <dgm:spPr/>
      <dgm:t>
        <a:bodyPr/>
        <a:lstStyle/>
        <a:p>
          <a:endParaRPr lang="en-US"/>
        </a:p>
      </dgm:t>
    </dgm:pt>
    <dgm:pt modelId="{89422F9D-E246-4B86-A60F-2304A27305D6}" type="sibTrans" cxnId="{6EB34594-4825-41ED-AB91-79D481BC3F81}">
      <dgm:prSet/>
      <dgm:spPr/>
      <dgm:t>
        <a:bodyPr/>
        <a:lstStyle/>
        <a:p>
          <a:endParaRPr lang="en-US"/>
        </a:p>
      </dgm:t>
    </dgm:pt>
    <dgm:pt modelId="{CDCB6D22-C3A5-4A94-A574-3BD81D1FF3C5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b="1" dirty="0"/>
            <a:t>Topical Preparations:</a:t>
          </a:r>
          <a:br>
            <a:rPr lang="en-US" dirty="0"/>
          </a:br>
          <a:r>
            <a:rPr lang="en-US" dirty="0"/>
            <a:t>Due to its antifungal and antibacterial properties, it is incorporated into creams, ointments, and other skin care products to help treat minor skin infections.</a:t>
          </a:r>
        </a:p>
      </dgm:t>
    </dgm:pt>
    <dgm:pt modelId="{37402621-BA6F-4C6F-9DC3-B183EFCEB71F}" type="parTrans" cxnId="{733991DE-449B-4D1C-ADC3-826D2DF36A4A}">
      <dgm:prSet/>
      <dgm:spPr/>
      <dgm:t>
        <a:bodyPr/>
        <a:lstStyle/>
        <a:p>
          <a:endParaRPr lang="en-US"/>
        </a:p>
      </dgm:t>
    </dgm:pt>
    <dgm:pt modelId="{E8121248-17EC-4843-9472-D810A1CF334E}" type="sibTrans" cxnId="{733991DE-449B-4D1C-ADC3-826D2DF36A4A}">
      <dgm:prSet/>
      <dgm:spPr/>
      <dgm:t>
        <a:bodyPr/>
        <a:lstStyle/>
        <a:p>
          <a:endParaRPr lang="en-US"/>
        </a:p>
      </dgm:t>
    </dgm:pt>
    <dgm:pt modelId="{CC4040AB-977B-48A7-A4F7-6B322CD590AC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en-US" b="1" dirty="0"/>
            <a:t>Antifungal Agents:</a:t>
          </a:r>
          <a:br>
            <a:rPr lang="en-US" dirty="0"/>
          </a:br>
          <a:r>
            <a:rPr lang="en-US" dirty="0"/>
            <a:t>Some antifungal medications include benzoic acid or its derivatives as an active ingredient to combat fungal infections.</a:t>
          </a:r>
        </a:p>
      </dgm:t>
    </dgm:pt>
    <dgm:pt modelId="{39D6674D-96A2-4611-B338-3C58F091C17C}" type="parTrans" cxnId="{5B11E2A4-8CBD-4D27-ADCD-C5EFCC859EC7}">
      <dgm:prSet/>
      <dgm:spPr/>
      <dgm:t>
        <a:bodyPr/>
        <a:lstStyle/>
        <a:p>
          <a:endParaRPr lang="en-US"/>
        </a:p>
      </dgm:t>
    </dgm:pt>
    <dgm:pt modelId="{50102689-CC5C-4873-9DD3-A1B68C5D88F1}" type="sibTrans" cxnId="{5B11E2A4-8CBD-4D27-ADCD-C5EFCC859EC7}">
      <dgm:prSet/>
      <dgm:spPr/>
      <dgm:t>
        <a:bodyPr/>
        <a:lstStyle/>
        <a:p>
          <a:endParaRPr lang="en-US"/>
        </a:p>
      </dgm:t>
    </dgm:pt>
    <dgm:pt modelId="{9C65B781-2277-4531-A876-EB2A39EDB4DD}" type="pres">
      <dgm:prSet presAssocID="{2FF36FA9-7D31-46DC-8F88-CF3011828A68}" presName="root" presStyleCnt="0">
        <dgm:presLayoutVars>
          <dgm:dir/>
          <dgm:resizeHandles val="exact"/>
        </dgm:presLayoutVars>
      </dgm:prSet>
      <dgm:spPr/>
    </dgm:pt>
    <dgm:pt modelId="{A5793A50-FF21-453A-BC03-5B581BF45D58}" type="pres">
      <dgm:prSet presAssocID="{40F36F31-E3AC-4FB1-9FF1-792D91EFC2EA}" presName="compNode" presStyleCnt="0"/>
      <dgm:spPr/>
    </dgm:pt>
    <dgm:pt modelId="{5927507F-038D-4140-9A47-9AE72D4D9A0C}" type="pres">
      <dgm:prSet presAssocID="{40F36F31-E3AC-4FB1-9FF1-792D91EFC2EA}" presName="bgRect" presStyleLbl="bgShp" presStyleIdx="0" presStyleCnt="3"/>
      <dgm:spPr/>
    </dgm:pt>
    <dgm:pt modelId="{053F17CB-0313-425A-AAF5-4F9FEE836B14}" type="pres">
      <dgm:prSet presAssocID="{40F36F31-E3AC-4FB1-9FF1-792D91EFC2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D9AE5C8B-F080-45C0-B90F-5EBBFFC4387E}" type="pres">
      <dgm:prSet presAssocID="{40F36F31-E3AC-4FB1-9FF1-792D91EFC2EA}" presName="spaceRect" presStyleCnt="0"/>
      <dgm:spPr/>
    </dgm:pt>
    <dgm:pt modelId="{9B6771A0-EB10-46D3-B1E0-BC205DDA6C98}" type="pres">
      <dgm:prSet presAssocID="{40F36F31-E3AC-4FB1-9FF1-792D91EFC2EA}" presName="parTx" presStyleLbl="revTx" presStyleIdx="0" presStyleCnt="3">
        <dgm:presLayoutVars>
          <dgm:chMax val="0"/>
          <dgm:chPref val="0"/>
        </dgm:presLayoutVars>
      </dgm:prSet>
      <dgm:spPr/>
    </dgm:pt>
    <dgm:pt modelId="{11661264-55ED-46EE-8294-4D3073BCF839}" type="pres">
      <dgm:prSet presAssocID="{89422F9D-E246-4B86-A60F-2304A27305D6}" presName="sibTrans" presStyleCnt="0"/>
      <dgm:spPr/>
    </dgm:pt>
    <dgm:pt modelId="{17363658-4E1C-4EFA-BAE2-9FFFC505CB2D}" type="pres">
      <dgm:prSet presAssocID="{CDCB6D22-C3A5-4A94-A574-3BD81D1FF3C5}" presName="compNode" presStyleCnt="0"/>
      <dgm:spPr/>
    </dgm:pt>
    <dgm:pt modelId="{E217532B-0F32-406F-9E2E-5575F6A9FE33}" type="pres">
      <dgm:prSet presAssocID="{CDCB6D22-C3A5-4A94-A574-3BD81D1FF3C5}" presName="bgRect" presStyleLbl="bgShp" presStyleIdx="1" presStyleCnt="3"/>
      <dgm:spPr/>
    </dgm:pt>
    <dgm:pt modelId="{483FCC76-12C0-4A4E-9576-999379A24818}" type="pres">
      <dgm:prSet presAssocID="{CDCB6D22-C3A5-4A94-A574-3BD81D1FF3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wel"/>
        </a:ext>
      </dgm:extLst>
    </dgm:pt>
    <dgm:pt modelId="{9CE88B0E-C161-4B6B-9E6D-3CBF1A591AFD}" type="pres">
      <dgm:prSet presAssocID="{CDCB6D22-C3A5-4A94-A574-3BD81D1FF3C5}" presName="spaceRect" presStyleCnt="0"/>
      <dgm:spPr/>
    </dgm:pt>
    <dgm:pt modelId="{A1C2D2DC-399C-4435-8B8B-D0C2A8CFCB42}" type="pres">
      <dgm:prSet presAssocID="{CDCB6D22-C3A5-4A94-A574-3BD81D1FF3C5}" presName="parTx" presStyleLbl="revTx" presStyleIdx="1" presStyleCnt="3">
        <dgm:presLayoutVars>
          <dgm:chMax val="0"/>
          <dgm:chPref val="0"/>
        </dgm:presLayoutVars>
      </dgm:prSet>
      <dgm:spPr/>
    </dgm:pt>
    <dgm:pt modelId="{8ECE49C7-633C-4CC8-9845-6B1C940931C7}" type="pres">
      <dgm:prSet presAssocID="{E8121248-17EC-4843-9472-D810A1CF334E}" presName="sibTrans" presStyleCnt="0"/>
      <dgm:spPr/>
    </dgm:pt>
    <dgm:pt modelId="{9169F7EC-ACE5-4066-ADF8-BF0C4BB89A5F}" type="pres">
      <dgm:prSet presAssocID="{CC4040AB-977B-48A7-A4F7-6B322CD590AC}" presName="compNode" presStyleCnt="0"/>
      <dgm:spPr/>
    </dgm:pt>
    <dgm:pt modelId="{4D6B1AA5-AFBB-408E-A3E1-5738C09E66A4}" type="pres">
      <dgm:prSet presAssocID="{CC4040AB-977B-48A7-A4F7-6B322CD590AC}" presName="bgRect" presStyleLbl="bgShp" presStyleIdx="2" presStyleCnt="3" custLinFactNeighborX="7395" custLinFactNeighborY="7887"/>
      <dgm:spPr/>
    </dgm:pt>
    <dgm:pt modelId="{129568FC-08D2-4C9F-9121-1BED80EE7CE8}" type="pres">
      <dgm:prSet presAssocID="{CC4040AB-977B-48A7-A4F7-6B322CD590A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96ACE520-91BE-407A-BB96-2A271969ACBB}" type="pres">
      <dgm:prSet presAssocID="{CC4040AB-977B-48A7-A4F7-6B322CD590AC}" presName="spaceRect" presStyleCnt="0"/>
      <dgm:spPr/>
    </dgm:pt>
    <dgm:pt modelId="{90B55F5C-3099-49B3-99EC-8EFDBAD34706}" type="pres">
      <dgm:prSet presAssocID="{CC4040AB-977B-48A7-A4F7-6B322CD590AC}" presName="parTx" presStyleLbl="revTx" presStyleIdx="2" presStyleCnt="3" custLinFactNeighborX="-879" custLinFactNeighborY="-924">
        <dgm:presLayoutVars>
          <dgm:chMax val="0"/>
          <dgm:chPref val="0"/>
        </dgm:presLayoutVars>
      </dgm:prSet>
      <dgm:spPr/>
    </dgm:pt>
  </dgm:ptLst>
  <dgm:cxnLst>
    <dgm:cxn modelId="{C24FDE85-47CE-43E1-9352-F776B6C846CA}" type="presOf" srcId="{2FF36FA9-7D31-46DC-8F88-CF3011828A68}" destId="{9C65B781-2277-4531-A876-EB2A39EDB4DD}" srcOrd="0" destOrd="0" presId="urn:microsoft.com/office/officeart/2018/2/layout/IconVerticalSolidList"/>
    <dgm:cxn modelId="{6EB34594-4825-41ED-AB91-79D481BC3F81}" srcId="{2FF36FA9-7D31-46DC-8F88-CF3011828A68}" destId="{40F36F31-E3AC-4FB1-9FF1-792D91EFC2EA}" srcOrd="0" destOrd="0" parTransId="{06CF8373-4BE3-48A8-9A37-57CF6B9A96D5}" sibTransId="{89422F9D-E246-4B86-A60F-2304A27305D6}"/>
    <dgm:cxn modelId="{5B11E2A4-8CBD-4D27-ADCD-C5EFCC859EC7}" srcId="{2FF36FA9-7D31-46DC-8F88-CF3011828A68}" destId="{CC4040AB-977B-48A7-A4F7-6B322CD590AC}" srcOrd="2" destOrd="0" parTransId="{39D6674D-96A2-4611-B338-3C58F091C17C}" sibTransId="{50102689-CC5C-4873-9DD3-A1B68C5D88F1}"/>
    <dgm:cxn modelId="{1BADB5B4-613C-4B52-B965-EA34FC8908BE}" type="presOf" srcId="{CDCB6D22-C3A5-4A94-A574-3BD81D1FF3C5}" destId="{A1C2D2DC-399C-4435-8B8B-D0C2A8CFCB42}" srcOrd="0" destOrd="0" presId="urn:microsoft.com/office/officeart/2018/2/layout/IconVerticalSolidList"/>
    <dgm:cxn modelId="{733991DE-449B-4D1C-ADC3-826D2DF36A4A}" srcId="{2FF36FA9-7D31-46DC-8F88-CF3011828A68}" destId="{CDCB6D22-C3A5-4A94-A574-3BD81D1FF3C5}" srcOrd="1" destOrd="0" parTransId="{37402621-BA6F-4C6F-9DC3-B183EFCEB71F}" sibTransId="{E8121248-17EC-4843-9472-D810A1CF334E}"/>
    <dgm:cxn modelId="{4CBB3FF1-033E-4425-BB0A-02B199490951}" type="presOf" srcId="{40F36F31-E3AC-4FB1-9FF1-792D91EFC2EA}" destId="{9B6771A0-EB10-46D3-B1E0-BC205DDA6C98}" srcOrd="0" destOrd="0" presId="urn:microsoft.com/office/officeart/2018/2/layout/IconVerticalSolidList"/>
    <dgm:cxn modelId="{30591AF7-8094-4B6B-8B73-ACEB365DE159}" type="presOf" srcId="{CC4040AB-977B-48A7-A4F7-6B322CD590AC}" destId="{90B55F5C-3099-49B3-99EC-8EFDBAD34706}" srcOrd="0" destOrd="0" presId="urn:microsoft.com/office/officeart/2018/2/layout/IconVerticalSolidList"/>
    <dgm:cxn modelId="{7B5105EB-2B48-4707-ACFF-382ED028A96C}" type="presParOf" srcId="{9C65B781-2277-4531-A876-EB2A39EDB4DD}" destId="{A5793A50-FF21-453A-BC03-5B581BF45D58}" srcOrd="0" destOrd="0" presId="urn:microsoft.com/office/officeart/2018/2/layout/IconVerticalSolidList"/>
    <dgm:cxn modelId="{585BA2FB-C10E-4BA9-AE11-D0EEDFC90FAA}" type="presParOf" srcId="{A5793A50-FF21-453A-BC03-5B581BF45D58}" destId="{5927507F-038D-4140-9A47-9AE72D4D9A0C}" srcOrd="0" destOrd="0" presId="urn:microsoft.com/office/officeart/2018/2/layout/IconVerticalSolidList"/>
    <dgm:cxn modelId="{359FDAA4-D5D4-446E-86BB-6622538BEEBD}" type="presParOf" srcId="{A5793A50-FF21-453A-BC03-5B581BF45D58}" destId="{053F17CB-0313-425A-AAF5-4F9FEE836B14}" srcOrd="1" destOrd="0" presId="urn:microsoft.com/office/officeart/2018/2/layout/IconVerticalSolidList"/>
    <dgm:cxn modelId="{C99F4E5C-13EA-425D-851D-E89BD77059CA}" type="presParOf" srcId="{A5793A50-FF21-453A-BC03-5B581BF45D58}" destId="{D9AE5C8B-F080-45C0-B90F-5EBBFFC4387E}" srcOrd="2" destOrd="0" presId="urn:microsoft.com/office/officeart/2018/2/layout/IconVerticalSolidList"/>
    <dgm:cxn modelId="{CCA9944B-637F-489E-8CE9-D6A7DDAB2348}" type="presParOf" srcId="{A5793A50-FF21-453A-BC03-5B581BF45D58}" destId="{9B6771A0-EB10-46D3-B1E0-BC205DDA6C98}" srcOrd="3" destOrd="0" presId="urn:microsoft.com/office/officeart/2018/2/layout/IconVerticalSolidList"/>
    <dgm:cxn modelId="{65E5DA57-2DFA-4E95-B491-83E6277C8587}" type="presParOf" srcId="{9C65B781-2277-4531-A876-EB2A39EDB4DD}" destId="{11661264-55ED-46EE-8294-4D3073BCF839}" srcOrd="1" destOrd="0" presId="urn:microsoft.com/office/officeart/2018/2/layout/IconVerticalSolidList"/>
    <dgm:cxn modelId="{8B3BD1D4-0CF1-4864-A79B-0CEB04E76EAD}" type="presParOf" srcId="{9C65B781-2277-4531-A876-EB2A39EDB4DD}" destId="{17363658-4E1C-4EFA-BAE2-9FFFC505CB2D}" srcOrd="2" destOrd="0" presId="urn:microsoft.com/office/officeart/2018/2/layout/IconVerticalSolidList"/>
    <dgm:cxn modelId="{CBBCEA12-7BBD-4BAE-AD06-DFE4E5609C9C}" type="presParOf" srcId="{17363658-4E1C-4EFA-BAE2-9FFFC505CB2D}" destId="{E217532B-0F32-406F-9E2E-5575F6A9FE33}" srcOrd="0" destOrd="0" presId="urn:microsoft.com/office/officeart/2018/2/layout/IconVerticalSolidList"/>
    <dgm:cxn modelId="{D7A64AC0-9E10-45AD-BC23-D93349ABAAC7}" type="presParOf" srcId="{17363658-4E1C-4EFA-BAE2-9FFFC505CB2D}" destId="{483FCC76-12C0-4A4E-9576-999379A24818}" srcOrd="1" destOrd="0" presId="urn:microsoft.com/office/officeart/2018/2/layout/IconVerticalSolidList"/>
    <dgm:cxn modelId="{630561F3-AA7A-48F0-ADA8-A228BD68649B}" type="presParOf" srcId="{17363658-4E1C-4EFA-BAE2-9FFFC505CB2D}" destId="{9CE88B0E-C161-4B6B-9E6D-3CBF1A591AFD}" srcOrd="2" destOrd="0" presId="urn:microsoft.com/office/officeart/2018/2/layout/IconVerticalSolidList"/>
    <dgm:cxn modelId="{C3C8C3FE-CF30-4E2E-9268-2AFB54EE4D68}" type="presParOf" srcId="{17363658-4E1C-4EFA-BAE2-9FFFC505CB2D}" destId="{A1C2D2DC-399C-4435-8B8B-D0C2A8CFCB42}" srcOrd="3" destOrd="0" presId="urn:microsoft.com/office/officeart/2018/2/layout/IconVerticalSolidList"/>
    <dgm:cxn modelId="{25201D67-AC3B-4260-A18E-8170F600476A}" type="presParOf" srcId="{9C65B781-2277-4531-A876-EB2A39EDB4DD}" destId="{8ECE49C7-633C-4CC8-9845-6B1C940931C7}" srcOrd="3" destOrd="0" presId="urn:microsoft.com/office/officeart/2018/2/layout/IconVerticalSolidList"/>
    <dgm:cxn modelId="{72A482DF-95C4-476E-A1BC-DC83667109FC}" type="presParOf" srcId="{9C65B781-2277-4531-A876-EB2A39EDB4DD}" destId="{9169F7EC-ACE5-4066-ADF8-BF0C4BB89A5F}" srcOrd="4" destOrd="0" presId="urn:microsoft.com/office/officeart/2018/2/layout/IconVerticalSolidList"/>
    <dgm:cxn modelId="{A8FCF897-CA64-4F3D-91EF-6C3EF8FA7EC0}" type="presParOf" srcId="{9169F7EC-ACE5-4066-ADF8-BF0C4BB89A5F}" destId="{4D6B1AA5-AFBB-408E-A3E1-5738C09E66A4}" srcOrd="0" destOrd="0" presId="urn:microsoft.com/office/officeart/2018/2/layout/IconVerticalSolidList"/>
    <dgm:cxn modelId="{611073F6-97EB-4423-9C23-7C6CDFEC9C21}" type="presParOf" srcId="{9169F7EC-ACE5-4066-ADF8-BF0C4BB89A5F}" destId="{129568FC-08D2-4C9F-9121-1BED80EE7CE8}" srcOrd="1" destOrd="0" presId="urn:microsoft.com/office/officeart/2018/2/layout/IconVerticalSolidList"/>
    <dgm:cxn modelId="{7FC6D45E-0FE9-43D2-99C4-5536EFA56113}" type="presParOf" srcId="{9169F7EC-ACE5-4066-ADF8-BF0C4BB89A5F}" destId="{96ACE520-91BE-407A-BB96-2A271969ACBB}" srcOrd="2" destOrd="0" presId="urn:microsoft.com/office/officeart/2018/2/layout/IconVerticalSolidList"/>
    <dgm:cxn modelId="{85BC4AC3-910F-4B2B-9C66-D6C9FC01D80D}" type="presParOf" srcId="{9169F7EC-ACE5-4066-ADF8-BF0C4BB89A5F}" destId="{90B55F5C-3099-49B3-99EC-8EFDBAD347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C2619E-BDB2-4BF9-87A7-18A3F503273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9AE6F5-41D5-48DF-B97F-015F137000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/>
            <a:t>Food Preservation</a:t>
          </a:r>
          <a:r>
            <a:rPr lang="en-US" sz="1200" dirty="0"/>
            <a:t>:</a:t>
          </a:r>
        </a:p>
      </dgm:t>
    </dgm:pt>
    <dgm:pt modelId="{B9383B88-094E-4D5A-B94C-C18C37128BEA}" type="parTrans" cxnId="{2DBDB02C-723B-428D-B63C-A81F8B761C65}">
      <dgm:prSet/>
      <dgm:spPr/>
      <dgm:t>
        <a:bodyPr/>
        <a:lstStyle/>
        <a:p>
          <a:endParaRPr lang="en-US"/>
        </a:p>
      </dgm:t>
    </dgm:pt>
    <dgm:pt modelId="{812CB93A-DF48-4009-87B8-4DEC96D82630}" type="sibTrans" cxnId="{2DBDB02C-723B-428D-B63C-A81F8B761C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CF5922-AA0E-4E63-A98A-16DCFAB2C656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As a food preservative, benzoic acid helps extend the shelf life of products by inhibiting microbial growth.</a:t>
          </a:r>
        </a:p>
      </dgm:t>
    </dgm:pt>
    <dgm:pt modelId="{E49E8C75-53F5-423F-863C-0878256C2FEC}" type="parTrans" cxnId="{E140CEF0-F5B5-4C82-A989-5C0CEBF2B2DC}">
      <dgm:prSet/>
      <dgm:spPr/>
      <dgm:t>
        <a:bodyPr/>
        <a:lstStyle/>
        <a:p>
          <a:endParaRPr lang="en-US"/>
        </a:p>
      </dgm:t>
    </dgm:pt>
    <dgm:pt modelId="{F8131B91-6C6F-4AC3-A8D3-C381CFA73750}" type="sibTrans" cxnId="{E140CEF0-F5B5-4C82-A989-5C0CEBF2B2D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EE3548F-FE0C-4965-9668-9DE767320DC8}">
      <dgm:prSet/>
      <dgm:spPr/>
      <dgm:t>
        <a:bodyPr/>
        <a:lstStyle/>
        <a:p>
          <a:endParaRPr lang="en-US"/>
        </a:p>
      </dgm:t>
    </dgm:pt>
    <dgm:pt modelId="{DB5178A9-D13B-449D-AFBB-EA6C7FEA1191}" type="parTrans" cxnId="{15ABB28D-1F1D-4A0E-B132-53B3C70B1812}">
      <dgm:prSet/>
      <dgm:spPr/>
      <dgm:t>
        <a:bodyPr/>
        <a:lstStyle/>
        <a:p>
          <a:endParaRPr lang="en-US"/>
        </a:p>
      </dgm:t>
    </dgm:pt>
    <dgm:pt modelId="{52461AEF-CFAA-4C50-97A5-015805AF71AC}" type="sibTrans" cxnId="{15ABB28D-1F1D-4A0E-B132-53B3C70B1812}">
      <dgm:prSet/>
      <dgm:spPr/>
      <dgm:t>
        <a:bodyPr/>
        <a:lstStyle/>
        <a:p>
          <a:endParaRPr lang="en-US"/>
        </a:p>
      </dgm:t>
    </dgm:pt>
    <dgm:pt modelId="{7B6B08EA-8B0C-466B-A9BF-0B304605F03E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400" dirty="0"/>
            <a:t>It is used in the production of various cosmetics, shampoos, and personal care items to maintain product stability and prevent spoilage.</a:t>
          </a:r>
          <a:r>
            <a:rPr lang="ar-IQ" sz="1400" dirty="0"/>
            <a:t> </a:t>
          </a:r>
          <a:endParaRPr lang="en-US" sz="1400" dirty="0"/>
        </a:p>
      </dgm:t>
    </dgm:pt>
    <dgm:pt modelId="{F34FBAC1-5BBE-42C3-AADE-0532849191EE}" type="parTrans" cxnId="{6209D04D-AB67-48F5-BC56-FF88CE846A4A}">
      <dgm:prSet/>
      <dgm:spPr/>
      <dgm:t>
        <a:bodyPr/>
        <a:lstStyle/>
        <a:p>
          <a:endParaRPr lang="en-US"/>
        </a:p>
      </dgm:t>
    </dgm:pt>
    <dgm:pt modelId="{7D1D13E1-B507-46DD-9DAE-685A49AAC509}" type="sibTrans" cxnId="{6209D04D-AB67-48F5-BC56-FF88CE846A4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D5707BC-2AD0-415E-8A8B-2ED08465FBA2}">
      <dgm:prSet/>
      <dgm:spPr/>
      <dgm:t>
        <a:bodyPr/>
        <a:lstStyle/>
        <a:p>
          <a:endParaRPr lang="en-US"/>
        </a:p>
      </dgm:t>
    </dgm:pt>
    <dgm:pt modelId="{64FBD8F3-F27D-4210-B6BA-C55131329D26}" type="parTrans" cxnId="{22F1845F-1347-4357-98F0-4CDE4822AD2E}">
      <dgm:prSet/>
      <dgm:spPr/>
      <dgm:t>
        <a:bodyPr/>
        <a:lstStyle/>
        <a:p>
          <a:endParaRPr lang="en-US"/>
        </a:p>
      </dgm:t>
    </dgm:pt>
    <dgm:pt modelId="{45932F01-6302-41A7-91E7-9F15FF28B55A}" type="sibTrans" cxnId="{22F1845F-1347-4357-98F0-4CDE4822AD2E}">
      <dgm:prSet/>
      <dgm:spPr/>
      <dgm:t>
        <a:bodyPr/>
        <a:lstStyle/>
        <a:p>
          <a:endParaRPr lang="en-US"/>
        </a:p>
      </dgm:t>
    </dgm:pt>
    <dgm:pt modelId="{613E7BC2-0A87-4F2A-9C86-ED48B5CFF0E1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400" dirty="0"/>
            <a:t>Benzoic acid serves as a building block in the synthesis of polymers, adhesives, and other chemical products, making it an important compound in industrial chemistry</a:t>
          </a:r>
          <a:r>
            <a:rPr lang="en-US" sz="1100" dirty="0"/>
            <a:t>.</a:t>
          </a:r>
        </a:p>
      </dgm:t>
    </dgm:pt>
    <dgm:pt modelId="{88F092E6-65DC-4C99-8DD4-BD5327FFB4E8}" type="parTrans" cxnId="{BAD57196-5EB6-4CE0-BC68-9DFC7C4C169D}">
      <dgm:prSet/>
      <dgm:spPr/>
      <dgm:t>
        <a:bodyPr/>
        <a:lstStyle/>
        <a:p>
          <a:endParaRPr lang="en-US"/>
        </a:p>
      </dgm:t>
    </dgm:pt>
    <dgm:pt modelId="{84AC4273-D12A-4CCF-AA6D-48BC498C20E3}" type="sibTrans" cxnId="{BAD57196-5EB6-4CE0-BC68-9DFC7C4C169D}">
      <dgm:prSet/>
      <dgm:spPr/>
      <dgm:t>
        <a:bodyPr/>
        <a:lstStyle/>
        <a:p>
          <a:endParaRPr lang="en-US"/>
        </a:p>
      </dgm:t>
    </dgm:pt>
    <dgm:pt modelId="{9FA7DE6C-42A9-46EE-A3C2-59371C274519}" type="pres">
      <dgm:prSet presAssocID="{76C2619E-BDB2-4BF9-87A7-18A3F503273C}" presName="root" presStyleCnt="0">
        <dgm:presLayoutVars>
          <dgm:dir/>
          <dgm:resizeHandles val="exact"/>
        </dgm:presLayoutVars>
      </dgm:prSet>
      <dgm:spPr/>
    </dgm:pt>
    <dgm:pt modelId="{7E90C01E-EACB-484F-9D0A-3AC40C1EB5AA}" type="pres">
      <dgm:prSet presAssocID="{76C2619E-BDB2-4BF9-87A7-18A3F503273C}" presName="container" presStyleCnt="0">
        <dgm:presLayoutVars>
          <dgm:dir/>
          <dgm:resizeHandles val="exact"/>
        </dgm:presLayoutVars>
      </dgm:prSet>
      <dgm:spPr/>
    </dgm:pt>
    <dgm:pt modelId="{992AE203-63E5-4ABE-BAFC-4D98B9BFC33A}" type="pres">
      <dgm:prSet presAssocID="{D99AE6F5-41D5-48DF-B97F-015F1370009A}" presName="compNode" presStyleCnt="0"/>
      <dgm:spPr/>
    </dgm:pt>
    <dgm:pt modelId="{E1943693-CB16-4B1E-84E4-3D5BD7FA4454}" type="pres">
      <dgm:prSet presAssocID="{D99AE6F5-41D5-48DF-B97F-015F1370009A}" presName="iconBgRect" presStyleLbl="bgShp" presStyleIdx="0" presStyleCnt="4"/>
      <dgm:spPr/>
    </dgm:pt>
    <dgm:pt modelId="{57A20AF1-31BD-4120-9A95-2C14096F8881}" type="pres">
      <dgm:prSet presAssocID="{D99AE6F5-41D5-48DF-B97F-015F1370009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Eating"/>
        </a:ext>
      </dgm:extLst>
    </dgm:pt>
    <dgm:pt modelId="{D893B9D1-1D52-4FA9-A801-721A9CDCB1EA}" type="pres">
      <dgm:prSet presAssocID="{D99AE6F5-41D5-48DF-B97F-015F1370009A}" presName="spaceRect" presStyleCnt="0"/>
      <dgm:spPr/>
    </dgm:pt>
    <dgm:pt modelId="{32A38839-61DB-4308-901C-F27D84B15917}" type="pres">
      <dgm:prSet presAssocID="{D99AE6F5-41D5-48DF-B97F-015F1370009A}" presName="textRect" presStyleLbl="revTx" presStyleIdx="0" presStyleCnt="4">
        <dgm:presLayoutVars>
          <dgm:chMax val="1"/>
          <dgm:chPref val="1"/>
        </dgm:presLayoutVars>
      </dgm:prSet>
      <dgm:spPr/>
    </dgm:pt>
    <dgm:pt modelId="{5774A195-4F51-48D3-90D5-0ADC825B492B}" type="pres">
      <dgm:prSet presAssocID="{812CB93A-DF48-4009-87B8-4DEC96D82630}" presName="sibTrans" presStyleLbl="sibTrans2D1" presStyleIdx="0" presStyleCnt="0"/>
      <dgm:spPr/>
    </dgm:pt>
    <dgm:pt modelId="{6F292112-069B-433A-8577-5720B722F399}" type="pres">
      <dgm:prSet presAssocID="{A7CF5922-AA0E-4E63-A98A-16DCFAB2C656}" presName="compNode" presStyleCnt="0"/>
      <dgm:spPr/>
    </dgm:pt>
    <dgm:pt modelId="{4CEE0AED-581C-435D-ADD0-0697091FCD8D}" type="pres">
      <dgm:prSet presAssocID="{A7CF5922-AA0E-4E63-A98A-16DCFAB2C656}" presName="iconBgRect" presStyleLbl="bgShp" presStyleIdx="1" presStyleCnt="4"/>
      <dgm:spPr/>
    </dgm:pt>
    <dgm:pt modelId="{97FF0B6F-8229-45B9-AEF7-ACBD2A719824}" type="pres">
      <dgm:prSet presAssocID="{A7CF5922-AA0E-4E63-A98A-16DCFAB2C65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387E0182-B656-4BBB-9D5D-E8E3B0952572}" type="pres">
      <dgm:prSet presAssocID="{A7CF5922-AA0E-4E63-A98A-16DCFAB2C656}" presName="spaceRect" presStyleCnt="0"/>
      <dgm:spPr/>
    </dgm:pt>
    <dgm:pt modelId="{32EDD85C-0E7D-4E7E-A8B1-F3B1013BF530}" type="pres">
      <dgm:prSet presAssocID="{A7CF5922-AA0E-4E63-A98A-16DCFAB2C656}" presName="textRect" presStyleLbl="revTx" presStyleIdx="1" presStyleCnt="4">
        <dgm:presLayoutVars>
          <dgm:chMax val="1"/>
          <dgm:chPref val="1"/>
        </dgm:presLayoutVars>
      </dgm:prSet>
      <dgm:spPr/>
    </dgm:pt>
    <dgm:pt modelId="{4380B5EB-0F29-4E93-88C8-A6167E7259AE}" type="pres">
      <dgm:prSet presAssocID="{F8131B91-6C6F-4AC3-A8D3-C381CFA73750}" presName="sibTrans" presStyleLbl="sibTrans2D1" presStyleIdx="0" presStyleCnt="0"/>
      <dgm:spPr/>
    </dgm:pt>
    <dgm:pt modelId="{B7B2F801-8F47-46DE-89AF-9F7F1783F518}" type="pres">
      <dgm:prSet presAssocID="{7B6B08EA-8B0C-466B-A9BF-0B304605F03E}" presName="compNode" presStyleCnt="0"/>
      <dgm:spPr/>
    </dgm:pt>
    <dgm:pt modelId="{40E061A3-4CC7-4BF6-8998-A84DB2A310BB}" type="pres">
      <dgm:prSet presAssocID="{7B6B08EA-8B0C-466B-A9BF-0B304605F03E}" presName="iconBgRect" presStyleLbl="bgShp" presStyleIdx="2" presStyleCnt="4"/>
      <dgm:spPr/>
    </dgm:pt>
    <dgm:pt modelId="{E780C78D-05EE-471E-BF5D-B57BC2050EF4}" type="pres">
      <dgm:prSet presAssocID="{7B6B08EA-8B0C-466B-A9BF-0B304605F03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smetics"/>
        </a:ext>
      </dgm:extLst>
    </dgm:pt>
    <dgm:pt modelId="{65ACD64A-3B2C-4E96-BC91-D3660DE226DD}" type="pres">
      <dgm:prSet presAssocID="{7B6B08EA-8B0C-466B-A9BF-0B304605F03E}" presName="spaceRect" presStyleCnt="0"/>
      <dgm:spPr/>
    </dgm:pt>
    <dgm:pt modelId="{265754E8-342C-4F35-8631-281D52457851}" type="pres">
      <dgm:prSet presAssocID="{7B6B08EA-8B0C-466B-A9BF-0B304605F03E}" presName="textRect" presStyleLbl="revTx" presStyleIdx="2" presStyleCnt="4" custScaleX="119639" custScaleY="127456">
        <dgm:presLayoutVars>
          <dgm:chMax val="1"/>
          <dgm:chPref val="1"/>
        </dgm:presLayoutVars>
      </dgm:prSet>
      <dgm:spPr/>
    </dgm:pt>
    <dgm:pt modelId="{1B738D87-C65C-4AC9-A76B-6BAF019DB8A0}" type="pres">
      <dgm:prSet presAssocID="{7D1D13E1-B507-46DD-9DAE-685A49AAC509}" presName="sibTrans" presStyleLbl="sibTrans2D1" presStyleIdx="0" presStyleCnt="0"/>
      <dgm:spPr/>
    </dgm:pt>
    <dgm:pt modelId="{F7F1F7BB-6A07-4E33-861C-C9C21265BFC4}" type="pres">
      <dgm:prSet presAssocID="{613E7BC2-0A87-4F2A-9C86-ED48B5CFF0E1}" presName="compNode" presStyleCnt="0"/>
      <dgm:spPr/>
    </dgm:pt>
    <dgm:pt modelId="{9264D56B-3790-4575-BDCF-585039CD74DA}" type="pres">
      <dgm:prSet presAssocID="{613E7BC2-0A87-4F2A-9C86-ED48B5CFF0E1}" presName="iconBgRect" presStyleLbl="bgShp" presStyleIdx="3" presStyleCnt="4"/>
      <dgm:spPr/>
    </dgm:pt>
    <dgm:pt modelId="{75E15FD2-9DD4-417C-8637-6CBF0826006C}" type="pres">
      <dgm:prSet presAssocID="{613E7BC2-0A87-4F2A-9C86-ED48B5CFF0E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wel"/>
        </a:ext>
      </dgm:extLst>
    </dgm:pt>
    <dgm:pt modelId="{54E2D3DE-AB70-4652-B3AC-B5173C301A1F}" type="pres">
      <dgm:prSet presAssocID="{613E7BC2-0A87-4F2A-9C86-ED48B5CFF0E1}" presName="spaceRect" presStyleCnt="0"/>
      <dgm:spPr/>
    </dgm:pt>
    <dgm:pt modelId="{0D8A9388-9ECB-46FE-9498-325FD28A451B}" type="pres">
      <dgm:prSet presAssocID="{613E7BC2-0A87-4F2A-9C86-ED48B5CFF0E1}" presName="textRect" presStyleLbl="revTx" presStyleIdx="3" presStyleCnt="4" custScaleX="112599" custScaleY="158111">
        <dgm:presLayoutVars>
          <dgm:chMax val="1"/>
          <dgm:chPref val="1"/>
        </dgm:presLayoutVars>
      </dgm:prSet>
      <dgm:spPr/>
    </dgm:pt>
  </dgm:ptLst>
  <dgm:cxnLst>
    <dgm:cxn modelId="{E9633712-D3FA-464C-B40C-F323A364DC36}" type="presOf" srcId="{A7CF5922-AA0E-4E63-A98A-16DCFAB2C656}" destId="{32EDD85C-0E7D-4E7E-A8B1-F3B1013BF530}" srcOrd="0" destOrd="0" presId="urn:microsoft.com/office/officeart/2018/2/layout/IconCircleList"/>
    <dgm:cxn modelId="{6F7D871B-EE41-4F1A-84C8-6D16E66841E3}" type="presOf" srcId="{7B6B08EA-8B0C-466B-A9BF-0B304605F03E}" destId="{265754E8-342C-4F35-8631-281D52457851}" srcOrd="0" destOrd="0" presId="urn:microsoft.com/office/officeart/2018/2/layout/IconCircleList"/>
    <dgm:cxn modelId="{2DBDB02C-723B-428D-B63C-A81F8B761C65}" srcId="{76C2619E-BDB2-4BF9-87A7-18A3F503273C}" destId="{D99AE6F5-41D5-48DF-B97F-015F1370009A}" srcOrd="0" destOrd="0" parTransId="{B9383B88-094E-4D5A-B94C-C18C37128BEA}" sibTransId="{812CB93A-DF48-4009-87B8-4DEC96D82630}"/>
    <dgm:cxn modelId="{22F1845F-1347-4357-98F0-4CDE4822AD2E}" srcId="{7B6B08EA-8B0C-466B-A9BF-0B304605F03E}" destId="{1D5707BC-2AD0-415E-8A8B-2ED08465FBA2}" srcOrd="0" destOrd="0" parTransId="{64FBD8F3-F27D-4210-B6BA-C55131329D26}" sibTransId="{45932F01-6302-41A7-91E7-9F15FF28B55A}"/>
    <dgm:cxn modelId="{6209D04D-AB67-48F5-BC56-FF88CE846A4A}" srcId="{76C2619E-BDB2-4BF9-87A7-18A3F503273C}" destId="{7B6B08EA-8B0C-466B-A9BF-0B304605F03E}" srcOrd="2" destOrd="0" parTransId="{F34FBAC1-5BBE-42C3-AADE-0532849191EE}" sibTransId="{7D1D13E1-B507-46DD-9DAE-685A49AAC509}"/>
    <dgm:cxn modelId="{15ABB28D-1F1D-4A0E-B132-53B3C70B1812}" srcId="{A7CF5922-AA0E-4E63-A98A-16DCFAB2C656}" destId="{0EE3548F-FE0C-4965-9668-9DE767320DC8}" srcOrd="0" destOrd="0" parTransId="{DB5178A9-D13B-449D-AFBB-EA6C7FEA1191}" sibTransId="{52461AEF-CFAA-4C50-97A5-015805AF71AC}"/>
    <dgm:cxn modelId="{9FFD0592-190E-4E4A-BA2B-11E10E8FB4B9}" type="presOf" srcId="{D99AE6F5-41D5-48DF-B97F-015F1370009A}" destId="{32A38839-61DB-4308-901C-F27D84B15917}" srcOrd="0" destOrd="0" presId="urn:microsoft.com/office/officeart/2018/2/layout/IconCircleList"/>
    <dgm:cxn modelId="{550E2293-AEC1-4C6E-9F38-664F1990DE5E}" type="presOf" srcId="{76C2619E-BDB2-4BF9-87A7-18A3F503273C}" destId="{9FA7DE6C-42A9-46EE-A3C2-59371C274519}" srcOrd="0" destOrd="0" presId="urn:microsoft.com/office/officeart/2018/2/layout/IconCircleList"/>
    <dgm:cxn modelId="{BAD57196-5EB6-4CE0-BC68-9DFC7C4C169D}" srcId="{76C2619E-BDB2-4BF9-87A7-18A3F503273C}" destId="{613E7BC2-0A87-4F2A-9C86-ED48B5CFF0E1}" srcOrd="3" destOrd="0" parTransId="{88F092E6-65DC-4C99-8DD4-BD5327FFB4E8}" sibTransId="{84AC4273-D12A-4CCF-AA6D-48BC498C20E3}"/>
    <dgm:cxn modelId="{429D99BF-EE88-489D-BFA1-D7EC5AD05805}" type="presOf" srcId="{812CB93A-DF48-4009-87B8-4DEC96D82630}" destId="{5774A195-4F51-48D3-90D5-0ADC825B492B}" srcOrd="0" destOrd="0" presId="urn:microsoft.com/office/officeart/2018/2/layout/IconCircleList"/>
    <dgm:cxn modelId="{F7AED6C4-2F6F-4D29-B89F-8ACB78D38F93}" type="presOf" srcId="{F8131B91-6C6F-4AC3-A8D3-C381CFA73750}" destId="{4380B5EB-0F29-4E93-88C8-A6167E7259AE}" srcOrd="0" destOrd="0" presId="urn:microsoft.com/office/officeart/2018/2/layout/IconCircleList"/>
    <dgm:cxn modelId="{F67A5AC6-CDC6-496C-B1B1-2C03EE21ABBE}" type="presOf" srcId="{7D1D13E1-B507-46DD-9DAE-685A49AAC509}" destId="{1B738D87-C65C-4AC9-A76B-6BAF019DB8A0}" srcOrd="0" destOrd="0" presId="urn:microsoft.com/office/officeart/2018/2/layout/IconCircleList"/>
    <dgm:cxn modelId="{CEE39CE1-4F01-4322-90DE-9089BF9C7B3A}" type="presOf" srcId="{613E7BC2-0A87-4F2A-9C86-ED48B5CFF0E1}" destId="{0D8A9388-9ECB-46FE-9498-325FD28A451B}" srcOrd="0" destOrd="0" presId="urn:microsoft.com/office/officeart/2018/2/layout/IconCircleList"/>
    <dgm:cxn modelId="{E140CEF0-F5B5-4C82-A989-5C0CEBF2B2DC}" srcId="{76C2619E-BDB2-4BF9-87A7-18A3F503273C}" destId="{A7CF5922-AA0E-4E63-A98A-16DCFAB2C656}" srcOrd="1" destOrd="0" parTransId="{E49E8C75-53F5-423F-863C-0878256C2FEC}" sibTransId="{F8131B91-6C6F-4AC3-A8D3-C381CFA73750}"/>
    <dgm:cxn modelId="{EAE3335E-A888-4BED-A523-9F0E9F7E9626}" type="presParOf" srcId="{9FA7DE6C-42A9-46EE-A3C2-59371C274519}" destId="{7E90C01E-EACB-484F-9D0A-3AC40C1EB5AA}" srcOrd="0" destOrd="0" presId="urn:microsoft.com/office/officeart/2018/2/layout/IconCircleList"/>
    <dgm:cxn modelId="{A2F55645-7C8B-4A7B-981E-5918771AC167}" type="presParOf" srcId="{7E90C01E-EACB-484F-9D0A-3AC40C1EB5AA}" destId="{992AE203-63E5-4ABE-BAFC-4D98B9BFC33A}" srcOrd="0" destOrd="0" presId="urn:microsoft.com/office/officeart/2018/2/layout/IconCircleList"/>
    <dgm:cxn modelId="{053C6FEF-E3FE-495F-B327-C893D76B0B3D}" type="presParOf" srcId="{992AE203-63E5-4ABE-BAFC-4D98B9BFC33A}" destId="{E1943693-CB16-4B1E-84E4-3D5BD7FA4454}" srcOrd="0" destOrd="0" presId="urn:microsoft.com/office/officeart/2018/2/layout/IconCircleList"/>
    <dgm:cxn modelId="{A0A47E7C-B5F0-458F-9050-C1C87B6BB7FE}" type="presParOf" srcId="{992AE203-63E5-4ABE-BAFC-4D98B9BFC33A}" destId="{57A20AF1-31BD-4120-9A95-2C14096F8881}" srcOrd="1" destOrd="0" presId="urn:microsoft.com/office/officeart/2018/2/layout/IconCircleList"/>
    <dgm:cxn modelId="{34EBE881-6A3D-4B26-80B3-952BDBC03E0F}" type="presParOf" srcId="{992AE203-63E5-4ABE-BAFC-4D98B9BFC33A}" destId="{D893B9D1-1D52-4FA9-A801-721A9CDCB1EA}" srcOrd="2" destOrd="0" presId="urn:microsoft.com/office/officeart/2018/2/layout/IconCircleList"/>
    <dgm:cxn modelId="{3E609D26-FE70-4D3B-B1A3-7CF5DB19CDD8}" type="presParOf" srcId="{992AE203-63E5-4ABE-BAFC-4D98B9BFC33A}" destId="{32A38839-61DB-4308-901C-F27D84B15917}" srcOrd="3" destOrd="0" presId="urn:microsoft.com/office/officeart/2018/2/layout/IconCircleList"/>
    <dgm:cxn modelId="{6281D56B-8149-4FCF-8C1E-250D04345F4C}" type="presParOf" srcId="{7E90C01E-EACB-484F-9D0A-3AC40C1EB5AA}" destId="{5774A195-4F51-48D3-90D5-0ADC825B492B}" srcOrd="1" destOrd="0" presId="urn:microsoft.com/office/officeart/2018/2/layout/IconCircleList"/>
    <dgm:cxn modelId="{EB92985A-86B3-4F3B-8221-BF61B8616E04}" type="presParOf" srcId="{7E90C01E-EACB-484F-9D0A-3AC40C1EB5AA}" destId="{6F292112-069B-433A-8577-5720B722F399}" srcOrd="2" destOrd="0" presId="urn:microsoft.com/office/officeart/2018/2/layout/IconCircleList"/>
    <dgm:cxn modelId="{93A29EFB-73CC-4B85-943C-BAEA8C814BB6}" type="presParOf" srcId="{6F292112-069B-433A-8577-5720B722F399}" destId="{4CEE0AED-581C-435D-ADD0-0697091FCD8D}" srcOrd="0" destOrd="0" presId="urn:microsoft.com/office/officeart/2018/2/layout/IconCircleList"/>
    <dgm:cxn modelId="{89B40EAA-88A9-4407-A0D9-98C06E007C97}" type="presParOf" srcId="{6F292112-069B-433A-8577-5720B722F399}" destId="{97FF0B6F-8229-45B9-AEF7-ACBD2A719824}" srcOrd="1" destOrd="0" presId="urn:microsoft.com/office/officeart/2018/2/layout/IconCircleList"/>
    <dgm:cxn modelId="{2A73E29B-760E-4A4F-9402-5E98A53EF572}" type="presParOf" srcId="{6F292112-069B-433A-8577-5720B722F399}" destId="{387E0182-B656-4BBB-9D5D-E8E3B0952572}" srcOrd="2" destOrd="0" presId="urn:microsoft.com/office/officeart/2018/2/layout/IconCircleList"/>
    <dgm:cxn modelId="{4015BBF4-777A-45D4-B8FD-EA27C6BB8A4D}" type="presParOf" srcId="{6F292112-069B-433A-8577-5720B722F399}" destId="{32EDD85C-0E7D-4E7E-A8B1-F3B1013BF530}" srcOrd="3" destOrd="0" presId="urn:microsoft.com/office/officeart/2018/2/layout/IconCircleList"/>
    <dgm:cxn modelId="{48AB5947-D1C2-4215-AA46-F585E4494AAF}" type="presParOf" srcId="{7E90C01E-EACB-484F-9D0A-3AC40C1EB5AA}" destId="{4380B5EB-0F29-4E93-88C8-A6167E7259AE}" srcOrd="3" destOrd="0" presId="urn:microsoft.com/office/officeart/2018/2/layout/IconCircleList"/>
    <dgm:cxn modelId="{057D7785-0EC4-497C-A945-8AE592DCE544}" type="presParOf" srcId="{7E90C01E-EACB-484F-9D0A-3AC40C1EB5AA}" destId="{B7B2F801-8F47-46DE-89AF-9F7F1783F518}" srcOrd="4" destOrd="0" presId="urn:microsoft.com/office/officeart/2018/2/layout/IconCircleList"/>
    <dgm:cxn modelId="{91821F64-06B6-4926-A12F-DD04847FB433}" type="presParOf" srcId="{B7B2F801-8F47-46DE-89AF-9F7F1783F518}" destId="{40E061A3-4CC7-4BF6-8998-A84DB2A310BB}" srcOrd="0" destOrd="0" presId="urn:microsoft.com/office/officeart/2018/2/layout/IconCircleList"/>
    <dgm:cxn modelId="{7D55B7F0-90D0-4AC9-B12D-23BF69855C4C}" type="presParOf" srcId="{B7B2F801-8F47-46DE-89AF-9F7F1783F518}" destId="{E780C78D-05EE-471E-BF5D-B57BC2050EF4}" srcOrd="1" destOrd="0" presId="urn:microsoft.com/office/officeart/2018/2/layout/IconCircleList"/>
    <dgm:cxn modelId="{8C075435-512A-45D4-B26B-CEC20361DAA8}" type="presParOf" srcId="{B7B2F801-8F47-46DE-89AF-9F7F1783F518}" destId="{65ACD64A-3B2C-4E96-BC91-D3660DE226DD}" srcOrd="2" destOrd="0" presId="urn:microsoft.com/office/officeart/2018/2/layout/IconCircleList"/>
    <dgm:cxn modelId="{3AFB8307-936C-481C-8765-523C1C27BE25}" type="presParOf" srcId="{B7B2F801-8F47-46DE-89AF-9F7F1783F518}" destId="{265754E8-342C-4F35-8631-281D52457851}" srcOrd="3" destOrd="0" presId="urn:microsoft.com/office/officeart/2018/2/layout/IconCircleList"/>
    <dgm:cxn modelId="{E0E84827-1832-45C7-8238-E707530EA931}" type="presParOf" srcId="{7E90C01E-EACB-484F-9D0A-3AC40C1EB5AA}" destId="{1B738D87-C65C-4AC9-A76B-6BAF019DB8A0}" srcOrd="5" destOrd="0" presId="urn:microsoft.com/office/officeart/2018/2/layout/IconCircleList"/>
    <dgm:cxn modelId="{80A1F8DD-52D5-4A73-92D3-7A084E7369A6}" type="presParOf" srcId="{7E90C01E-EACB-484F-9D0A-3AC40C1EB5AA}" destId="{F7F1F7BB-6A07-4E33-861C-C9C21265BFC4}" srcOrd="6" destOrd="0" presId="urn:microsoft.com/office/officeart/2018/2/layout/IconCircleList"/>
    <dgm:cxn modelId="{735393E6-C00F-497F-9AEB-A7FEC787210C}" type="presParOf" srcId="{F7F1F7BB-6A07-4E33-861C-C9C21265BFC4}" destId="{9264D56B-3790-4575-BDCF-585039CD74DA}" srcOrd="0" destOrd="0" presId="urn:microsoft.com/office/officeart/2018/2/layout/IconCircleList"/>
    <dgm:cxn modelId="{01C90078-D8AA-4E8D-80D0-76FC6D9C6FB2}" type="presParOf" srcId="{F7F1F7BB-6A07-4E33-861C-C9C21265BFC4}" destId="{75E15FD2-9DD4-417C-8637-6CBF0826006C}" srcOrd="1" destOrd="0" presId="urn:microsoft.com/office/officeart/2018/2/layout/IconCircleList"/>
    <dgm:cxn modelId="{72E95B35-61EA-4CCF-97A3-FA8506B73DF8}" type="presParOf" srcId="{F7F1F7BB-6A07-4E33-861C-C9C21265BFC4}" destId="{54E2D3DE-AB70-4652-B3AC-B5173C301A1F}" srcOrd="2" destOrd="0" presId="urn:microsoft.com/office/officeart/2018/2/layout/IconCircleList"/>
    <dgm:cxn modelId="{0271F540-C2F7-4DCE-BEA3-A7926A72E608}" type="presParOf" srcId="{F7F1F7BB-6A07-4E33-861C-C9C21265BFC4}" destId="{0D8A9388-9ECB-46FE-9498-325FD28A451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B99BCA-1532-46D5-99C6-43833A1E21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D260924-C540-4CEA-8D32-35EFF5703097}">
      <dgm:prSet/>
      <dgm:spPr/>
      <dgm:t>
        <a:bodyPr/>
        <a:lstStyle/>
        <a:p>
          <a:r>
            <a:rPr lang="en-US" b="1" i="0" baseline="0"/>
            <a:t>Hydrogen Abstraction:</a:t>
          </a:r>
          <a:endParaRPr lang="en-US"/>
        </a:p>
      </dgm:t>
    </dgm:pt>
    <dgm:pt modelId="{4CEA1ED6-3D46-4D7C-8063-7BA63AA947C5}" type="parTrans" cxnId="{1F1C199D-FD8D-46C3-9A4C-673549A04448}">
      <dgm:prSet/>
      <dgm:spPr/>
      <dgm:t>
        <a:bodyPr/>
        <a:lstStyle/>
        <a:p>
          <a:endParaRPr lang="en-US"/>
        </a:p>
      </dgm:t>
    </dgm:pt>
    <dgm:pt modelId="{A1650751-95EA-43C4-ADA6-8E3BF026E4FC}" type="sibTrans" cxnId="{1F1C199D-FD8D-46C3-9A4C-673549A04448}">
      <dgm:prSet/>
      <dgm:spPr/>
      <dgm:t>
        <a:bodyPr/>
        <a:lstStyle/>
        <a:p>
          <a:endParaRPr lang="en-US"/>
        </a:p>
      </dgm:t>
    </dgm:pt>
    <dgm:pt modelId="{BB16D051-21B1-47FC-916E-F8A2AE6E27B3}">
      <dgm:prSet/>
      <dgm:spPr/>
      <dgm:t>
        <a:bodyPr/>
        <a:lstStyle/>
        <a:p>
          <a:r>
            <a:rPr lang="en-US" b="0" i="0" baseline="0" dirty="0" err="1"/>
            <a:t>KMnO</a:t>
          </a:r>
          <a:r>
            <a:rPr lang="en-US" b="0" i="0" baseline="0" dirty="0"/>
            <a:t>₄ initiates the reaction by abstracting a hydrogen atom from the methylene group (–CH₂OH) of benzyl alcohol, forming a benzyl alkoxide or radical intermediate.</a:t>
          </a:r>
          <a:endParaRPr lang="en-US" dirty="0"/>
        </a:p>
      </dgm:t>
    </dgm:pt>
    <dgm:pt modelId="{FF233FA9-92D1-4DEF-B41C-23152C08C45D}" type="parTrans" cxnId="{E0145880-4249-402B-9378-5A8B51494535}">
      <dgm:prSet/>
      <dgm:spPr/>
      <dgm:t>
        <a:bodyPr/>
        <a:lstStyle/>
        <a:p>
          <a:endParaRPr lang="en-US"/>
        </a:p>
      </dgm:t>
    </dgm:pt>
    <dgm:pt modelId="{F217D339-D379-46D7-880E-EBF5807D5268}" type="sibTrans" cxnId="{E0145880-4249-402B-9378-5A8B51494535}">
      <dgm:prSet/>
      <dgm:spPr/>
      <dgm:t>
        <a:bodyPr/>
        <a:lstStyle/>
        <a:p>
          <a:endParaRPr lang="en-US"/>
        </a:p>
      </dgm:t>
    </dgm:pt>
    <dgm:pt modelId="{CDF6B3AF-ACED-40B2-8187-DC4864E1DFD3}">
      <dgm:prSet/>
      <dgm:spPr/>
      <dgm:t>
        <a:bodyPr/>
        <a:lstStyle/>
        <a:p>
          <a:r>
            <a:rPr lang="en-US" b="1" i="0" baseline="0"/>
            <a:t>Formation of Benzaldehyde:</a:t>
          </a:r>
          <a:endParaRPr lang="en-US"/>
        </a:p>
      </dgm:t>
    </dgm:pt>
    <dgm:pt modelId="{CD2DC17A-B1E0-42C4-A0BA-AA7DE7CE0FB4}" type="parTrans" cxnId="{7C1F60C9-C981-4298-81B7-A1343812697B}">
      <dgm:prSet/>
      <dgm:spPr/>
      <dgm:t>
        <a:bodyPr/>
        <a:lstStyle/>
        <a:p>
          <a:endParaRPr lang="en-US"/>
        </a:p>
      </dgm:t>
    </dgm:pt>
    <dgm:pt modelId="{391B58AB-8047-4653-B5F8-9A7155A4A942}" type="sibTrans" cxnId="{7C1F60C9-C981-4298-81B7-A1343812697B}">
      <dgm:prSet/>
      <dgm:spPr/>
      <dgm:t>
        <a:bodyPr/>
        <a:lstStyle/>
        <a:p>
          <a:endParaRPr lang="en-US"/>
        </a:p>
      </dgm:t>
    </dgm:pt>
    <dgm:pt modelId="{7246FAA7-E495-49FB-B6DC-1AED0CA01889}">
      <dgm:prSet/>
      <dgm:spPr/>
      <dgm:t>
        <a:bodyPr/>
        <a:lstStyle/>
        <a:p>
          <a:r>
            <a:rPr lang="en-US" b="0" i="0" baseline="0"/>
            <a:t>The intermediate undergoes further oxidation, incorporating an oxygen atom from KMnO₄ to convert the –CH₂OH group into an aldehyde group (–CHO).</a:t>
          </a:r>
          <a:endParaRPr lang="en-US"/>
        </a:p>
      </dgm:t>
    </dgm:pt>
    <dgm:pt modelId="{1A7D1054-DFB9-48FD-8EA9-D75314E461CC}" type="parTrans" cxnId="{C3B44287-11D7-45D9-A9F9-F8689F49BB3A}">
      <dgm:prSet/>
      <dgm:spPr/>
      <dgm:t>
        <a:bodyPr/>
        <a:lstStyle/>
        <a:p>
          <a:endParaRPr lang="en-US"/>
        </a:p>
      </dgm:t>
    </dgm:pt>
    <dgm:pt modelId="{6F325C9F-BFBA-4695-95D3-C1F44B6E6599}" type="sibTrans" cxnId="{C3B44287-11D7-45D9-A9F9-F8689F49BB3A}">
      <dgm:prSet/>
      <dgm:spPr/>
      <dgm:t>
        <a:bodyPr/>
        <a:lstStyle/>
        <a:p>
          <a:endParaRPr lang="en-US"/>
        </a:p>
      </dgm:t>
    </dgm:pt>
    <dgm:pt modelId="{58D0EC45-40CE-4943-AB4D-FB7D6DE25AAF}">
      <dgm:prSet/>
      <dgm:spPr/>
      <dgm:t>
        <a:bodyPr/>
        <a:lstStyle/>
        <a:p>
          <a:r>
            <a:rPr lang="en-US" b="0" i="0" baseline="0"/>
            <a:t>This step produces benzaldehyde (C₆H₅CHO) along with water as a byproduct.</a:t>
          </a:r>
          <a:endParaRPr lang="en-US"/>
        </a:p>
      </dgm:t>
    </dgm:pt>
    <dgm:pt modelId="{3BE563E0-A5F5-4A8C-9C93-153E0A0CC842}" type="parTrans" cxnId="{71DF40EB-3EC3-4C8E-9AC0-584CEF66814A}">
      <dgm:prSet/>
      <dgm:spPr/>
      <dgm:t>
        <a:bodyPr/>
        <a:lstStyle/>
        <a:p>
          <a:endParaRPr lang="en-US"/>
        </a:p>
      </dgm:t>
    </dgm:pt>
    <dgm:pt modelId="{8FE0FB98-6CB3-40CB-8A78-3F33E883D8EC}" type="sibTrans" cxnId="{71DF40EB-3EC3-4C8E-9AC0-584CEF66814A}">
      <dgm:prSet/>
      <dgm:spPr/>
      <dgm:t>
        <a:bodyPr/>
        <a:lstStyle/>
        <a:p>
          <a:endParaRPr lang="en-US"/>
        </a:p>
      </dgm:t>
    </dgm:pt>
    <dgm:pt modelId="{0B578A37-8C36-43B0-8BC9-360DB530A189}">
      <dgm:prSet/>
      <dgm:spPr/>
      <dgm:t>
        <a:bodyPr/>
        <a:lstStyle/>
        <a:p>
          <a:r>
            <a:rPr lang="en-US" b="1" i="0" baseline="0"/>
            <a:t>Oxidation of Benzaldehyde to Benzoic Acid:</a:t>
          </a:r>
          <a:endParaRPr lang="en-US"/>
        </a:p>
      </dgm:t>
    </dgm:pt>
    <dgm:pt modelId="{A177212E-4454-4EFB-B62D-2C7766E418CA}" type="parTrans" cxnId="{A68099D6-307B-459E-8DEE-5CD65632E846}">
      <dgm:prSet/>
      <dgm:spPr/>
      <dgm:t>
        <a:bodyPr/>
        <a:lstStyle/>
        <a:p>
          <a:endParaRPr lang="en-US"/>
        </a:p>
      </dgm:t>
    </dgm:pt>
    <dgm:pt modelId="{D25A73B5-6930-47BC-85A7-50C87FDDE2D0}" type="sibTrans" cxnId="{A68099D6-307B-459E-8DEE-5CD65632E846}">
      <dgm:prSet/>
      <dgm:spPr/>
      <dgm:t>
        <a:bodyPr/>
        <a:lstStyle/>
        <a:p>
          <a:endParaRPr lang="en-US"/>
        </a:p>
      </dgm:t>
    </dgm:pt>
    <dgm:pt modelId="{A6055C11-283C-458B-AB8B-022B2CA8EE81}">
      <dgm:prSet/>
      <dgm:spPr/>
      <dgm:t>
        <a:bodyPr/>
        <a:lstStyle/>
        <a:p>
          <a:r>
            <a:rPr lang="en-US" b="0" i="0" baseline="0"/>
            <a:t>Under the strong oxidative conditions provided by KMnO₄, benzaldehyde is further oxidized.</a:t>
          </a:r>
          <a:endParaRPr lang="en-US"/>
        </a:p>
      </dgm:t>
    </dgm:pt>
    <dgm:pt modelId="{9D8B87A8-82E6-4D6E-98FA-EE9BE7933595}" type="parTrans" cxnId="{2684F35B-8E6C-423E-9114-8A8CDB70889C}">
      <dgm:prSet/>
      <dgm:spPr/>
      <dgm:t>
        <a:bodyPr/>
        <a:lstStyle/>
        <a:p>
          <a:endParaRPr lang="en-US"/>
        </a:p>
      </dgm:t>
    </dgm:pt>
    <dgm:pt modelId="{549F2750-639B-4596-AE74-251367E797A9}" type="sibTrans" cxnId="{2684F35B-8E6C-423E-9114-8A8CDB70889C}">
      <dgm:prSet/>
      <dgm:spPr/>
      <dgm:t>
        <a:bodyPr/>
        <a:lstStyle/>
        <a:p>
          <a:endParaRPr lang="en-US"/>
        </a:p>
      </dgm:t>
    </dgm:pt>
    <dgm:pt modelId="{98E1B9BD-7D0D-480D-9E28-1C0D452CB0AE}">
      <dgm:prSet/>
      <dgm:spPr/>
      <dgm:t>
        <a:bodyPr/>
        <a:lstStyle/>
        <a:p>
          <a:r>
            <a:rPr lang="en-US" b="0" i="0" baseline="0"/>
            <a:t>The aldehyde group (–CHO) is transformed into a carboxylic acid group (–COOH), yielding benzoic acid (C₆H₅COOH).</a:t>
          </a:r>
          <a:endParaRPr lang="en-US"/>
        </a:p>
      </dgm:t>
    </dgm:pt>
    <dgm:pt modelId="{8B98ED4B-6A1D-4078-9EB6-101A72ADA07B}" type="parTrans" cxnId="{D026D012-D6F7-4D40-AF39-10323F3F3A70}">
      <dgm:prSet/>
      <dgm:spPr/>
      <dgm:t>
        <a:bodyPr/>
        <a:lstStyle/>
        <a:p>
          <a:endParaRPr lang="en-US"/>
        </a:p>
      </dgm:t>
    </dgm:pt>
    <dgm:pt modelId="{F0BAFCCC-6794-480C-B377-E25259C2B483}" type="sibTrans" cxnId="{D026D012-D6F7-4D40-AF39-10323F3F3A70}">
      <dgm:prSet/>
      <dgm:spPr/>
      <dgm:t>
        <a:bodyPr/>
        <a:lstStyle/>
        <a:p>
          <a:endParaRPr lang="en-US"/>
        </a:p>
      </dgm:t>
    </dgm:pt>
    <dgm:pt modelId="{8B280FBC-1A24-4018-8FD3-9EDE8DF48F97}">
      <dgm:prSet/>
      <dgm:spPr/>
      <dgm:t>
        <a:bodyPr/>
        <a:lstStyle/>
        <a:p>
          <a:r>
            <a:rPr lang="en-US" b="1" i="1" baseline="0"/>
            <a:t>Note:</a:t>
          </a:r>
          <a:r>
            <a:rPr lang="en-US" b="1" i="0" baseline="0"/>
            <a:t> </a:t>
          </a:r>
          <a:r>
            <a:rPr lang="en-US" b="0" i="0" baseline="0"/>
            <a:t>Although the reaction may involve several intermediate electron transfer steps and transient species, the overall transformation proceeds from benzyl alcohol to benzaldehyde and finally to benzoic acid.</a:t>
          </a:r>
          <a:endParaRPr lang="en-US"/>
        </a:p>
      </dgm:t>
    </dgm:pt>
    <dgm:pt modelId="{574FF9C9-335D-4634-BED0-1401ED897472}" type="parTrans" cxnId="{3879D1C7-5AC8-4799-8DB7-92E9820B35EA}">
      <dgm:prSet/>
      <dgm:spPr/>
      <dgm:t>
        <a:bodyPr/>
        <a:lstStyle/>
        <a:p>
          <a:endParaRPr lang="en-US"/>
        </a:p>
      </dgm:t>
    </dgm:pt>
    <dgm:pt modelId="{640B0F76-4413-40B3-A060-1A0275542025}" type="sibTrans" cxnId="{3879D1C7-5AC8-4799-8DB7-92E9820B35EA}">
      <dgm:prSet/>
      <dgm:spPr/>
      <dgm:t>
        <a:bodyPr/>
        <a:lstStyle/>
        <a:p>
          <a:endParaRPr lang="en-US"/>
        </a:p>
      </dgm:t>
    </dgm:pt>
    <dgm:pt modelId="{1BAC9052-D3C3-4422-A633-5708B471CFB5}" type="pres">
      <dgm:prSet presAssocID="{34B99BCA-1532-46D5-99C6-43833A1E2152}" presName="linear" presStyleCnt="0">
        <dgm:presLayoutVars>
          <dgm:animLvl val="lvl"/>
          <dgm:resizeHandles val="exact"/>
        </dgm:presLayoutVars>
      </dgm:prSet>
      <dgm:spPr/>
    </dgm:pt>
    <dgm:pt modelId="{7F1E4523-C6DF-4068-BCC9-3C89249346AE}" type="pres">
      <dgm:prSet presAssocID="{ED260924-C540-4CEA-8D32-35EFF570309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07F19D-B252-4FDA-809A-AC2F3A080B67}" type="pres">
      <dgm:prSet presAssocID="{ED260924-C540-4CEA-8D32-35EFF5703097}" presName="childText" presStyleLbl="revTx" presStyleIdx="0" presStyleCnt="3">
        <dgm:presLayoutVars>
          <dgm:bulletEnabled val="1"/>
        </dgm:presLayoutVars>
      </dgm:prSet>
      <dgm:spPr/>
    </dgm:pt>
    <dgm:pt modelId="{F983815F-01A7-4B52-A507-59862BD13B76}" type="pres">
      <dgm:prSet presAssocID="{CDF6B3AF-ACED-40B2-8187-DC4864E1DFD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FD5C0A-D6BF-4FFA-89D7-31309B26935D}" type="pres">
      <dgm:prSet presAssocID="{CDF6B3AF-ACED-40B2-8187-DC4864E1DFD3}" presName="childText" presStyleLbl="revTx" presStyleIdx="1" presStyleCnt="3">
        <dgm:presLayoutVars>
          <dgm:bulletEnabled val="1"/>
        </dgm:presLayoutVars>
      </dgm:prSet>
      <dgm:spPr/>
    </dgm:pt>
    <dgm:pt modelId="{43B1618F-42D9-4F0A-AF06-2EC1B8766AAD}" type="pres">
      <dgm:prSet presAssocID="{0B578A37-8C36-43B0-8BC9-360DB530A1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048172-4E65-41CC-B277-D264B4F6476A}" type="pres">
      <dgm:prSet presAssocID="{0B578A37-8C36-43B0-8BC9-360DB530A189}" presName="childText" presStyleLbl="revTx" presStyleIdx="2" presStyleCnt="3">
        <dgm:presLayoutVars>
          <dgm:bulletEnabled val="1"/>
        </dgm:presLayoutVars>
      </dgm:prSet>
      <dgm:spPr/>
    </dgm:pt>
    <dgm:pt modelId="{74B96B48-6770-4F87-9231-823E60098C4E}" type="pres">
      <dgm:prSet presAssocID="{8B280FBC-1A24-4018-8FD3-9EDE8DF48F9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026D012-D6F7-4D40-AF39-10323F3F3A70}" srcId="{0B578A37-8C36-43B0-8BC9-360DB530A189}" destId="{98E1B9BD-7D0D-480D-9E28-1C0D452CB0AE}" srcOrd="1" destOrd="0" parTransId="{8B98ED4B-6A1D-4078-9EB6-101A72ADA07B}" sibTransId="{F0BAFCCC-6794-480C-B377-E25259C2B483}"/>
    <dgm:cxn modelId="{C6617621-C774-428D-B6D1-3FBE151A5734}" type="presOf" srcId="{BB16D051-21B1-47FC-916E-F8A2AE6E27B3}" destId="{3F07F19D-B252-4FDA-809A-AC2F3A080B67}" srcOrd="0" destOrd="0" presId="urn:microsoft.com/office/officeart/2005/8/layout/vList2"/>
    <dgm:cxn modelId="{2684F35B-8E6C-423E-9114-8A8CDB70889C}" srcId="{0B578A37-8C36-43B0-8BC9-360DB530A189}" destId="{A6055C11-283C-458B-AB8B-022B2CA8EE81}" srcOrd="0" destOrd="0" parTransId="{9D8B87A8-82E6-4D6E-98FA-EE9BE7933595}" sibTransId="{549F2750-639B-4596-AE74-251367E797A9}"/>
    <dgm:cxn modelId="{DDE49963-34A7-4DA8-A079-070DFA3102A2}" type="presOf" srcId="{ED260924-C540-4CEA-8D32-35EFF5703097}" destId="{7F1E4523-C6DF-4068-BCC9-3C89249346AE}" srcOrd="0" destOrd="0" presId="urn:microsoft.com/office/officeart/2005/8/layout/vList2"/>
    <dgm:cxn modelId="{F1E6AC49-5BEF-4F61-AABD-A06B1CE9F065}" type="presOf" srcId="{0B578A37-8C36-43B0-8BC9-360DB530A189}" destId="{43B1618F-42D9-4F0A-AF06-2EC1B8766AAD}" srcOrd="0" destOrd="0" presId="urn:microsoft.com/office/officeart/2005/8/layout/vList2"/>
    <dgm:cxn modelId="{554AD256-E6D5-4207-8593-E1A6DB9BBD7C}" type="presOf" srcId="{7246FAA7-E495-49FB-B6DC-1AED0CA01889}" destId="{3CFD5C0A-D6BF-4FFA-89D7-31309B26935D}" srcOrd="0" destOrd="0" presId="urn:microsoft.com/office/officeart/2005/8/layout/vList2"/>
    <dgm:cxn modelId="{E0145880-4249-402B-9378-5A8B51494535}" srcId="{ED260924-C540-4CEA-8D32-35EFF5703097}" destId="{BB16D051-21B1-47FC-916E-F8A2AE6E27B3}" srcOrd="0" destOrd="0" parTransId="{FF233FA9-92D1-4DEF-B41C-23152C08C45D}" sibTransId="{F217D339-D379-46D7-880E-EBF5807D5268}"/>
    <dgm:cxn modelId="{C3B44287-11D7-45D9-A9F9-F8689F49BB3A}" srcId="{CDF6B3AF-ACED-40B2-8187-DC4864E1DFD3}" destId="{7246FAA7-E495-49FB-B6DC-1AED0CA01889}" srcOrd="0" destOrd="0" parTransId="{1A7D1054-DFB9-48FD-8EA9-D75314E461CC}" sibTransId="{6F325C9F-BFBA-4695-95D3-C1F44B6E6599}"/>
    <dgm:cxn modelId="{D870948A-4F75-4F03-8132-5F919C54C233}" type="presOf" srcId="{58D0EC45-40CE-4943-AB4D-FB7D6DE25AAF}" destId="{3CFD5C0A-D6BF-4FFA-89D7-31309B26935D}" srcOrd="0" destOrd="1" presId="urn:microsoft.com/office/officeart/2005/8/layout/vList2"/>
    <dgm:cxn modelId="{B436DF90-E633-4CC0-BEF3-90A88E41982F}" type="presOf" srcId="{98E1B9BD-7D0D-480D-9E28-1C0D452CB0AE}" destId="{99048172-4E65-41CC-B277-D264B4F6476A}" srcOrd="0" destOrd="1" presId="urn:microsoft.com/office/officeart/2005/8/layout/vList2"/>
    <dgm:cxn modelId="{1F1C199D-FD8D-46C3-9A4C-673549A04448}" srcId="{34B99BCA-1532-46D5-99C6-43833A1E2152}" destId="{ED260924-C540-4CEA-8D32-35EFF5703097}" srcOrd="0" destOrd="0" parTransId="{4CEA1ED6-3D46-4D7C-8063-7BA63AA947C5}" sibTransId="{A1650751-95EA-43C4-ADA6-8E3BF026E4FC}"/>
    <dgm:cxn modelId="{67E5C2A4-456B-44C7-B500-26D9631BBC88}" type="presOf" srcId="{A6055C11-283C-458B-AB8B-022B2CA8EE81}" destId="{99048172-4E65-41CC-B277-D264B4F6476A}" srcOrd="0" destOrd="0" presId="urn:microsoft.com/office/officeart/2005/8/layout/vList2"/>
    <dgm:cxn modelId="{3879D1C7-5AC8-4799-8DB7-92E9820B35EA}" srcId="{34B99BCA-1532-46D5-99C6-43833A1E2152}" destId="{8B280FBC-1A24-4018-8FD3-9EDE8DF48F97}" srcOrd="3" destOrd="0" parTransId="{574FF9C9-335D-4634-BED0-1401ED897472}" sibTransId="{640B0F76-4413-40B3-A060-1A0275542025}"/>
    <dgm:cxn modelId="{7C1F60C9-C981-4298-81B7-A1343812697B}" srcId="{34B99BCA-1532-46D5-99C6-43833A1E2152}" destId="{CDF6B3AF-ACED-40B2-8187-DC4864E1DFD3}" srcOrd="1" destOrd="0" parTransId="{CD2DC17A-B1E0-42C4-A0BA-AA7DE7CE0FB4}" sibTransId="{391B58AB-8047-4653-B5F8-9A7155A4A942}"/>
    <dgm:cxn modelId="{A68099D6-307B-459E-8DEE-5CD65632E846}" srcId="{34B99BCA-1532-46D5-99C6-43833A1E2152}" destId="{0B578A37-8C36-43B0-8BC9-360DB530A189}" srcOrd="2" destOrd="0" parTransId="{A177212E-4454-4EFB-B62D-2C7766E418CA}" sibTransId="{D25A73B5-6930-47BC-85A7-50C87FDDE2D0}"/>
    <dgm:cxn modelId="{3DA645E8-3BD9-45F6-AA28-3F1ED1E277F9}" type="presOf" srcId="{34B99BCA-1532-46D5-99C6-43833A1E2152}" destId="{1BAC9052-D3C3-4422-A633-5708B471CFB5}" srcOrd="0" destOrd="0" presId="urn:microsoft.com/office/officeart/2005/8/layout/vList2"/>
    <dgm:cxn modelId="{7544C7EA-0BAC-4DE0-A40B-B020A5997038}" type="presOf" srcId="{8B280FBC-1A24-4018-8FD3-9EDE8DF48F97}" destId="{74B96B48-6770-4F87-9231-823E60098C4E}" srcOrd="0" destOrd="0" presId="urn:microsoft.com/office/officeart/2005/8/layout/vList2"/>
    <dgm:cxn modelId="{71DF40EB-3EC3-4C8E-9AC0-584CEF66814A}" srcId="{CDF6B3AF-ACED-40B2-8187-DC4864E1DFD3}" destId="{58D0EC45-40CE-4943-AB4D-FB7D6DE25AAF}" srcOrd="1" destOrd="0" parTransId="{3BE563E0-A5F5-4A8C-9C93-153E0A0CC842}" sibTransId="{8FE0FB98-6CB3-40CB-8A78-3F33E883D8EC}"/>
    <dgm:cxn modelId="{6CD8A7F3-7452-4531-B19E-0369586818D6}" type="presOf" srcId="{CDF6B3AF-ACED-40B2-8187-DC4864E1DFD3}" destId="{F983815F-01A7-4B52-A507-59862BD13B76}" srcOrd="0" destOrd="0" presId="urn:microsoft.com/office/officeart/2005/8/layout/vList2"/>
    <dgm:cxn modelId="{E5E5514D-F7B3-4689-84D4-D4F46F9052DE}" type="presParOf" srcId="{1BAC9052-D3C3-4422-A633-5708B471CFB5}" destId="{7F1E4523-C6DF-4068-BCC9-3C89249346AE}" srcOrd="0" destOrd="0" presId="urn:microsoft.com/office/officeart/2005/8/layout/vList2"/>
    <dgm:cxn modelId="{1C62D347-781E-41AE-8527-48F3CF4A2031}" type="presParOf" srcId="{1BAC9052-D3C3-4422-A633-5708B471CFB5}" destId="{3F07F19D-B252-4FDA-809A-AC2F3A080B67}" srcOrd="1" destOrd="0" presId="urn:microsoft.com/office/officeart/2005/8/layout/vList2"/>
    <dgm:cxn modelId="{DEF7782D-CD5B-49A9-BAFD-8278A933D277}" type="presParOf" srcId="{1BAC9052-D3C3-4422-A633-5708B471CFB5}" destId="{F983815F-01A7-4B52-A507-59862BD13B76}" srcOrd="2" destOrd="0" presId="urn:microsoft.com/office/officeart/2005/8/layout/vList2"/>
    <dgm:cxn modelId="{2B887C20-649C-4E38-9A07-E6D7C674D253}" type="presParOf" srcId="{1BAC9052-D3C3-4422-A633-5708B471CFB5}" destId="{3CFD5C0A-D6BF-4FFA-89D7-31309B26935D}" srcOrd="3" destOrd="0" presId="urn:microsoft.com/office/officeart/2005/8/layout/vList2"/>
    <dgm:cxn modelId="{A9F458DD-EA42-4077-AC82-EC067F4ED663}" type="presParOf" srcId="{1BAC9052-D3C3-4422-A633-5708B471CFB5}" destId="{43B1618F-42D9-4F0A-AF06-2EC1B8766AAD}" srcOrd="4" destOrd="0" presId="urn:microsoft.com/office/officeart/2005/8/layout/vList2"/>
    <dgm:cxn modelId="{4BB1958C-98B2-49AD-B083-172271CDC54A}" type="presParOf" srcId="{1BAC9052-D3C3-4422-A633-5708B471CFB5}" destId="{99048172-4E65-41CC-B277-D264B4F6476A}" srcOrd="5" destOrd="0" presId="urn:microsoft.com/office/officeart/2005/8/layout/vList2"/>
    <dgm:cxn modelId="{47139E78-71F7-4DA7-AA08-1D089063E27E}" type="presParOf" srcId="{1BAC9052-D3C3-4422-A633-5708B471CFB5}" destId="{74B96B48-6770-4F87-9231-823E60098C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20BBBE-081A-4DC5-A947-DD231FD8C8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ADB8EE-FD73-44A4-BB26-E96FA0A1A5FA}">
      <dgm:prSet/>
      <dgm:spPr/>
      <dgm:t>
        <a:bodyPr/>
        <a:lstStyle/>
        <a:p>
          <a:r>
            <a:rPr lang="en-US"/>
            <a:t>1.5 g of potassium permanganate was accurately weighed and transferred into a conical flask. Subsequently, 30 mL of distilled water was added to the flask.</a:t>
          </a:r>
        </a:p>
      </dgm:t>
    </dgm:pt>
    <dgm:pt modelId="{426B9D59-18D5-4766-AFA6-49E9C97C4C3D}" type="parTrans" cxnId="{D0ABE0C1-88EA-4AD6-BB8C-44B484B1FF81}">
      <dgm:prSet/>
      <dgm:spPr/>
      <dgm:t>
        <a:bodyPr/>
        <a:lstStyle/>
        <a:p>
          <a:endParaRPr lang="en-US"/>
        </a:p>
      </dgm:t>
    </dgm:pt>
    <dgm:pt modelId="{01AEFA74-1A50-4188-B225-7DF411384666}" type="sibTrans" cxnId="{D0ABE0C1-88EA-4AD6-BB8C-44B484B1FF81}">
      <dgm:prSet/>
      <dgm:spPr/>
      <dgm:t>
        <a:bodyPr/>
        <a:lstStyle/>
        <a:p>
          <a:endParaRPr lang="en-US"/>
        </a:p>
      </dgm:t>
    </dgm:pt>
    <dgm:pt modelId="{5C556CC2-3D75-44F1-AC59-659404130724}">
      <dgm:prSet/>
      <dgm:spPr/>
      <dgm:t>
        <a:bodyPr/>
        <a:lstStyle/>
        <a:p>
          <a:r>
            <a:rPr lang="en-US"/>
            <a:t>The conical flask was placed on a hotplate and heated at 60–70 °C for 3–5 minutes to dissolve the potassium permanganate.</a:t>
          </a:r>
        </a:p>
      </dgm:t>
    </dgm:pt>
    <dgm:pt modelId="{714E52F2-8E51-4729-9382-8A854141E0A1}" type="parTrans" cxnId="{DCE76040-55CF-4A45-A1D8-CC339A7AF058}">
      <dgm:prSet/>
      <dgm:spPr/>
      <dgm:t>
        <a:bodyPr/>
        <a:lstStyle/>
        <a:p>
          <a:endParaRPr lang="en-US"/>
        </a:p>
      </dgm:t>
    </dgm:pt>
    <dgm:pt modelId="{83F2DDED-03DE-4CF8-B3B9-3F48E7C49AD5}" type="sibTrans" cxnId="{DCE76040-55CF-4A45-A1D8-CC339A7AF058}">
      <dgm:prSet/>
      <dgm:spPr/>
      <dgm:t>
        <a:bodyPr/>
        <a:lstStyle/>
        <a:p>
          <a:endParaRPr lang="en-US"/>
        </a:p>
      </dgm:t>
    </dgm:pt>
    <dgm:pt modelId="{573A04BA-88B8-4186-853D-86B2FC2EC2B0}">
      <dgm:prSet/>
      <dgm:spPr/>
      <dgm:t>
        <a:bodyPr/>
        <a:lstStyle/>
        <a:p>
          <a:r>
            <a:rPr lang="en-US"/>
            <a:t>1 mL of benzyl alcohol was gradually added to the mixture.</a:t>
          </a:r>
        </a:p>
      </dgm:t>
    </dgm:pt>
    <dgm:pt modelId="{C4818D1C-0802-42F9-A760-F1D6F7E4F758}" type="parTrans" cxnId="{2C066AC2-5FC0-4377-9D18-9F9E65261F27}">
      <dgm:prSet/>
      <dgm:spPr/>
      <dgm:t>
        <a:bodyPr/>
        <a:lstStyle/>
        <a:p>
          <a:endParaRPr lang="en-US"/>
        </a:p>
      </dgm:t>
    </dgm:pt>
    <dgm:pt modelId="{8BC06F5C-052A-4D9A-B46E-B6F80C9F9553}" type="sibTrans" cxnId="{2C066AC2-5FC0-4377-9D18-9F9E65261F27}">
      <dgm:prSet/>
      <dgm:spPr/>
      <dgm:t>
        <a:bodyPr/>
        <a:lstStyle/>
        <a:p>
          <a:endParaRPr lang="en-US"/>
        </a:p>
      </dgm:t>
    </dgm:pt>
    <dgm:pt modelId="{CFF72204-C0FA-421B-9FBD-EC3426074789}">
      <dgm:prSet/>
      <dgm:spPr/>
      <dgm:t>
        <a:bodyPr/>
        <a:lstStyle/>
        <a:p>
          <a:r>
            <a:rPr lang="en-US" dirty="0"/>
            <a:t>The solution was observed to change from  purple to brown, indicating that an oxidation process is taking place. Then continue to react after the last drop for 5 minutes.</a:t>
          </a:r>
        </a:p>
      </dgm:t>
    </dgm:pt>
    <dgm:pt modelId="{B62202BB-013F-404F-B27D-3457E0AE9413}" type="parTrans" cxnId="{A367CD9F-2C0E-43BD-ACBC-86A487B2913C}">
      <dgm:prSet/>
      <dgm:spPr/>
      <dgm:t>
        <a:bodyPr/>
        <a:lstStyle/>
        <a:p>
          <a:endParaRPr lang="en-US"/>
        </a:p>
      </dgm:t>
    </dgm:pt>
    <dgm:pt modelId="{F56500D9-FB4C-497D-A01A-26025C0771F6}" type="sibTrans" cxnId="{A367CD9F-2C0E-43BD-ACBC-86A487B2913C}">
      <dgm:prSet/>
      <dgm:spPr/>
      <dgm:t>
        <a:bodyPr/>
        <a:lstStyle/>
        <a:p>
          <a:endParaRPr lang="en-US"/>
        </a:p>
      </dgm:t>
    </dgm:pt>
    <dgm:pt modelId="{EAFCA4A8-C6C5-4CCA-A27A-376597708689}">
      <dgm:prSet/>
      <dgm:spPr/>
      <dgm:t>
        <a:bodyPr/>
        <a:lstStyle/>
        <a:p>
          <a:r>
            <a:rPr lang="en-US" dirty="0"/>
            <a:t>Filtration was performed using two filter papers, and the colorless filtrate, containing the acid salt, was collected. Subsequently, a few drops of concentrated hydrochloric acid were added until a white precipitate of benzoic acid formed.</a:t>
          </a:r>
        </a:p>
      </dgm:t>
    </dgm:pt>
    <dgm:pt modelId="{048126DF-9162-4296-9066-7F5760D7FCE5}" type="parTrans" cxnId="{860AE4C3-E6EB-4472-A733-D11946BC5A02}">
      <dgm:prSet/>
      <dgm:spPr/>
      <dgm:t>
        <a:bodyPr/>
        <a:lstStyle/>
        <a:p>
          <a:endParaRPr lang="en-US"/>
        </a:p>
      </dgm:t>
    </dgm:pt>
    <dgm:pt modelId="{B5257C68-840F-49E0-9241-F7092C69B0EF}" type="sibTrans" cxnId="{860AE4C3-E6EB-4472-A733-D11946BC5A02}">
      <dgm:prSet/>
      <dgm:spPr/>
      <dgm:t>
        <a:bodyPr/>
        <a:lstStyle/>
        <a:p>
          <a:endParaRPr lang="en-US"/>
        </a:p>
      </dgm:t>
    </dgm:pt>
    <dgm:pt modelId="{2497E4DF-E4A7-4EFD-984B-A48415C5A289}">
      <dgm:prSet/>
      <dgm:spPr/>
      <dgm:t>
        <a:bodyPr/>
        <a:lstStyle/>
        <a:p>
          <a:r>
            <a:rPr lang="en-US" dirty="0"/>
            <a:t>The benzoic  acid was recrystallized using hot water.</a:t>
          </a:r>
        </a:p>
      </dgm:t>
    </dgm:pt>
    <dgm:pt modelId="{364FB2D8-12CA-4E36-94EA-FC927E433931}" type="parTrans" cxnId="{A77E9C7B-FE62-4B76-BE27-5921367512F7}">
      <dgm:prSet/>
      <dgm:spPr/>
      <dgm:t>
        <a:bodyPr/>
        <a:lstStyle/>
        <a:p>
          <a:endParaRPr lang="en-US"/>
        </a:p>
      </dgm:t>
    </dgm:pt>
    <dgm:pt modelId="{E97B931E-A576-488C-BBF5-51E205D70C46}" type="sibTrans" cxnId="{A77E9C7B-FE62-4B76-BE27-5921367512F7}">
      <dgm:prSet/>
      <dgm:spPr/>
      <dgm:t>
        <a:bodyPr/>
        <a:lstStyle/>
        <a:p>
          <a:endParaRPr lang="en-US"/>
        </a:p>
      </dgm:t>
    </dgm:pt>
    <dgm:pt modelId="{0ABA598B-497B-4641-8CC2-9796A4D5876D}" type="pres">
      <dgm:prSet presAssocID="{8A20BBBE-081A-4DC5-A947-DD231FD8C892}" presName="vert0" presStyleCnt="0">
        <dgm:presLayoutVars>
          <dgm:dir/>
          <dgm:animOne val="branch"/>
          <dgm:animLvl val="lvl"/>
        </dgm:presLayoutVars>
      </dgm:prSet>
      <dgm:spPr/>
    </dgm:pt>
    <dgm:pt modelId="{C5E5341B-775C-4F89-8712-8AE8D76464CA}" type="pres">
      <dgm:prSet presAssocID="{88ADB8EE-FD73-44A4-BB26-E96FA0A1A5FA}" presName="thickLine" presStyleLbl="alignNode1" presStyleIdx="0" presStyleCnt="6"/>
      <dgm:spPr/>
    </dgm:pt>
    <dgm:pt modelId="{4E765DEB-FA91-4B8C-BDDB-DCC2A0B143AB}" type="pres">
      <dgm:prSet presAssocID="{88ADB8EE-FD73-44A4-BB26-E96FA0A1A5FA}" presName="horz1" presStyleCnt="0"/>
      <dgm:spPr/>
    </dgm:pt>
    <dgm:pt modelId="{7188E4D3-75A0-499B-8455-3F62456FDD7D}" type="pres">
      <dgm:prSet presAssocID="{88ADB8EE-FD73-44A4-BB26-E96FA0A1A5FA}" presName="tx1" presStyleLbl="revTx" presStyleIdx="0" presStyleCnt="6"/>
      <dgm:spPr/>
    </dgm:pt>
    <dgm:pt modelId="{61E5B45D-3E7B-4D4F-AF58-ACF2A27AFAB3}" type="pres">
      <dgm:prSet presAssocID="{88ADB8EE-FD73-44A4-BB26-E96FA0A1A5FA}" presName="vert1" presStyleCnt="0"/>
      <dgm:spPr/>
    </dgm:pt>
    <dgm:pt modelId="{0498BAD1-3767-41FF-A2DA-8A28AD7BCCDF}" type="pres">
      <dgm:prSet presAssocID="{5C556CC2-3D75-44F1-AC59-659404130724}" presName="thickLine" presStyleLbl="alignNode1" presStyleIdx="1" presStyleCnt="6"/>
      <dgm:spPr/>
    </dgm:pt>
    <dgm:pt modelId="{5833925F-BF82-4A74-B3AB-88D983A585EB}" type="pres">
      <dgm:prSet presAssocID="{5C556CC2-3D75-44F1-AC59-659404130724}" presName="horz1" presStyleCnt="0"/>
      <dgm:spPr/>
    </dgm:pt>
    <dgm:pt modelId="{011A0CD1-2F39-4336-94EA-7E4438AD289B}" type="pres">
      <dgm:prSet presAssocID="{5C556CC2-3D75-44F1-AC59-659404130724}" presName="tx1" presStyleLbl="revTx" presStyleIdx="1" presStyleCnt="6"/>
      <dgm:spPr/>
    </dgm:pt>
    <dgm:pt modelId="{0EA5184D-89D4-4701-9CC8-4194DCCB1EBF}" type="pres">
      <dgm:prSet presAssocID="{5C556CC2-3D75-44F1-AC59-659404130724}" presName="vert1" presStyleCnt="0"/>
      <dgm:spPr/>
    </dgm:pt>
    <dgm:pt modelId="{C5EB6443-FADB-4743-A28A-6C3F97A7C804}" type="pres">
      <dgm:prSet presAssocID="{573A04BA-88B8-4186-853D-86B2FC2EC2B0}" presName="thickLine" presStyleLbl="alignNode1" presStyleIdx="2" presStyleCnt="6"/>
      <dgm:spPr/>
    </dgm:pt>
    <dgm:pt modelId="{7A579EB7-BFD9-4405-8436-B20D4813F143}" type="pres">
      <dgm:prSet presAssocID="{573A04BA-88B8-4186-853D-86B2FC2EC2B0}" presName="horz1" presStyleCnt="0"/>
      <dgm:spPr/>
    </dgm:pt>
    <dgm:pt modelId="{FC56D405-3A37-432E-B9BF-6A4B46D441FA}" type="pres">
      <dgm:prSet presAssocID="{573A04BA-88B8-4186-853D-86B2FC2EC2B0}" presName="tx1" presStyleLbl="revTx" presStyleIdx="2" presStyleCnt="6"/>
      <dgm:spPr/>
    </dgm:pt>
    <dgm:pt modelId="{E82F246B-0F08-44A1-80A2-CA1584717751}" type="pres">
      <dgm:prSet presAssocID="{573A04BA-88B8-4186-853D-86B2FC2EC2B0}" presName="vert1" presStyleCnt="0"/>
      <dgm:spPr/>
    </dgm:pt>
    <dgm:pt modelId="{1F97888A-D0B6-4A54-919E-90F1E1619DE4}" type="pres">
      <dgm:prSet presAssocID="{CFF72204-C0FA-421B-9FBD-EC3426074789}" presName="thickLine" presStyleLbl="alignNode1" presStyleIdx="3" presStyleCnt="6"/>
      <dgm:spPr/>
    </dgm:pt>
    <dgm:pt modelId="{9BA642BD-947E-4E9B-AE17-C1881D08A6D8}" type="pres">
      <dgm:prSet presAssocID="{CFF72204-C0FA-421B-9FBD-EC3426074789}" presName="horz1" presStyleCnt="0"/>
      <dgm:spPr/>
    </dgm:pt>
    <dgm:pt modelId="{BADC52B9-20FC-4E4E-9BD1-CEB5BF3BFE3C}" type="pres">
      <dgm:prSet presAssocID="{CFF72204-C0FA-421B-9FBD-EC3426074789}" presName="tx1" presStyleLbl="revTx" presStyleIdx="3" presStyleCnt="6"/>
      <dgm:spPr/>
    </dgm:pt>
    <dgm:pt modelId="{F234BFBB-6F1B-4101-86DF-9BC416FE3D59}" type="pres">
      <dgm:prSet presAssocID="{CFF72204-C0FA-421B-9FBD-EC3426074789}" presName="vert1" presStyleCnt="0"/>
      <dgm:spPr/>
    </dgm:pt>
    <dgm:pt modelId="{AC3B0449-E14B-49EC-A93D-FB82E1771C30}" type="pres">
      <dgm:prSet presAssocID="{EAFCA4A8-C6C5-4CCA-A27A-376597708689}" presName="thickLine" presStyleLbl="alignNode1" presStyleIdx="4" presStyleCnt="6"/>
      <dgm:spPr/>
    </dgm:pt>
    <dgm:pt modelId="{1CA984C3-EE6F-41D3-9F5B-57F8A16E099F}" type="pres">
      <dgm:prSet presAssocID="{EAFCA4A8-C6C5-4CCA-A27A-376597708689}" presName="horz1" presStyleCnt="0"/>
      <dgm:spPr/>
    </dgm:pt>
    <dgm:pt modelId="{43BD481F-3804-4B8A-BEF0-97D520F48D26}" type="pres">
      <dgm:prSet presAssocID="{EAFCA4A8-C6C5-4CCA-A27A-376597708689}" presName="tx1" presStyleLbl="revTx" presStyleIdx="4" presStyleCnt="6"/>
      <dgm:spPr/>
    </dgm:pt>
    <dgm:pt modelId="{2CD52FB9-2EC4-4399-B986-4052C1FA283F}" type="pres">
      <dgm:prSet presAssocID="{EAFCA4A8-C6C5-4CCA-A27A-376597708689}" presName="vert1" presStyleCnt="0"/>
      <dgm:spPr/>
    </dgm:pt>
    <dgm:pt modelId="{9B7FF41A-A39D-4933-B32B-62FFF67D167D}" type="pres">
      <dgm:prSet presAssocID="{2497E4DF-E4A7-4EFD-984B-A48415C5A289}" presName="thickLine" presStyleLbl="alignNode1" presStyleIdx="5" presStyleCnt="6"/>
      <dgm:spPr/>
    </dgm:pt>
    <dgm:pt modelId="{47343234-2305-4B38-B153-0E8CD76892C8}" type="pres">
      <dgm:prSet presAssocID="{2497E4DF-E4A7-4EFD-984B-A48415C5A289}" presName="horz1" presStyleCnt="0"/>
      <dgm:spPr/>
    </dgm:pt>
    <dgm:pt modelId="{619B25D2-2466-4B13-B811-AA5D2F164D3F}" type="pres">
      <dgm:prSet presAssocID="{2497E4DF-E4A7-4EFD-984B-A48415C5A289}" presName="tx1" presStyleLbl="revTx" presStyleIdx="5" presStyleCnt="6"/>
      <dgm:spPr/>
    </dgm:pt>
    <dgm:pt modelId="{58D01517-975A-4731-BBC3-A44A28633F16}" type="pres">
      <dgm:prSet presAssocID="{2497E4DF-E4A7-4EFD-984B-A48415C5A289}" presName="vert1" presStyleCnt="0"/>
      <dgm:spPr/>
    </dgm:pt>
  </dgm:ptLst>
  <dgm:cxnLst>
    <dgm:cxn modelId="{D2879810-F9F3-4B68-B2BD-822167DFA0E5}" type="presOf" srcId="{5C556CC2-3D75-44F1-AC59-659404130724}" destId="{011A0CD1-2F39-4336-94EA-7E4438AD289B}" srcOrd="0" destOrd="0" presId="urn:microsoft.com/office/officeart/2008/layout/LinedList"/>
    <dgm:cxn modelId="{7A56E91F-11E0-4D85-ABC7-99730E281AE5}" type="presOf" srcId="{EAFCA4A8-C6C5-4CCA-A27A-376597708689}" destId="{43BD481F-3804-4B8A-BEF0-97D520F48D26}" srcOrd="0" destOrd="0" presId="urn:microsoft.com/office/officeart/2008/layout/LinedList"/>
    <dgm:cxn modelId="{91A36228-D8A2-4590-ACF6-2DAD0F9D1C78}" type="presOf" srcId="{2497E4DF-E4A7-4EFD-984B-A48415C5A289}" destId="{619B25D2-2466-4B13-B811-AA5D2F164D3F}" srcOrd="0" destOrd="0" presId="urn:microsoft.com/office/officeart/2008/layout/LinedList"/>
    <dgm:cxn modelId="{C5A5BD2F-1756-4EE8-AD97-C33DF330EA6B}" type="presOf" srcId="{8A20BBBE-081A-4DC5-A947-DD231FD8C892}" destId="{0ABA598B-497B-4641-8CC2-9796A4D5876D}" srcOrd="0" destOrd="0" presId="urn:microsoft.com/office/officeart/2008/layout/LinedList"/>
    <dgm:cxn modelId="{1EA8AB3D-CE64-420A-B908-E89DD4AEAE48}" type="presOf" srcId="{CFF72204-C0FA-421B-9FBD-EC3426074789}" destId="{BADC52B9-20FC-4E4E-9BD1-CEB5BF3BFE3C}" srcOrd="0" destOrd="0" presId="urn:microsoft.com/office/officeart/2008/layout/LinedList"/>
    <dgm:cxn modelId="{DCE76040-55CF-4A45-A1D8-CC339A7AF058}" srcId="{8A20BBBE-081A-4DC5-A947-DD231FD8C892}" destId="{5C556CC2-3D75-44F1-AC59-659404130724}" srcOrd="1" destOrd="0" parTransId="{714E52F2-8E51-4729-9382-8A854141E0A1}" sibTransId="{83F2DDED-03DE-4CF8-B3B9-3F48E7C49AD5}"/>
    <dgm:cxn modelId="{751DB65F-1B29-4275-9B41-CE436B916E99}" type="presOf" srcId="{573A04BA-88B8-4186-853D-86B2FC2EC2B0}" destId="{FC56D405-3A37-432E-B9BF-6A4B46D441FA}" srcOrd="0" destOrd="0" presId="urn:microsoft.com/office/officeart/2008/layout/LinedList"/>
    <dgm:cxn modelId="{A77E9C7B-FE62-4B76-BE27-5921367512F7}" srcId="{8A20BBBE-081A-4DC5-A947-DD231FD8C892}" destId="{2497E4DF-E4A7-4EFD-984B-A48415C5A289}" srcOrd="5" destOrd="0" parTransId="{364FB2D8-12CA-4E36-94EA-FC927E433931}" sibTransId="{E97B931E-A576-488C-BBF5-51E205D70C46}"/>
    <dgm:cxn modelId="{A367CD9F-2C0E-43BD-ACBC-86A487B2913C}" srcId="{8A20BBBE-081A-4DC5-A947-DD231FD8C892}" destId="{CFF72204-C0FA-421B-9FBD-EC3426074789}" srcOrd="3" destOrd="0" parTransId="{B62202BB-013F-404F-B27D-3457E0AE9413}" sibTransId="{F56500D9-FB4C-497D-A01A-26025C0771F6}"/>
    <dgm:cxn modelId="{D0ABE0C1-88EA-4AD6-BB8C-44B484B1FF81}" srcId="{8A20BBBE-081A-4DC5-A947-DD231FD8C892}" destId="{88ADB8EE-FD73-44A4-BB26-E96FA0A1A5FA}" srcOrd="0" destOrd="0" parTransId="{426B9D59-18D5-4766-AFA6-49E9C97C4C3D}" sibTransId="{01AEFA74-1A50-4188-B225-7DF411384666}"/>
    <dgm:cxn modelId="{2C066AC2-5FC0-4377-9D18-9F9E65261F27}" srcId="{8A20BBBE-081A-4DC5-A947-DD231FD8C892}" destId="{573A04BA-88B8-4186-853D-86B2FC2EC2B0}" srcOrd="2" destOrd="0" parTransId="{C4818D1C-0802-42F9-A760-F1D6F7E4F758}" sibTransId="{8BC06F5C-052A-4D9A-B46E-B6F80C9F9553}"/>
    <dgm:cxn modelId="{860AE4C3-E6EB-4472-A733-D11946BC5A02}" srcId="{8A20BBBE-081A-4DC5-A947-DD231FD8C892}" destId="{EAFCA4A8-C6C5-4CCA-A27A-376597708689}" srcOrd="4" destOrd="0" parTransId="{048126DF-9162-4296-9066-7F5760D7FCE5}" sibTransId="{B5257C68-840F-49E0-9241-F7092C69B0EF}"/>
    <dgm:cxn modelId="{625257F3-A73E-4B50-93A4-DFA76D8B1245}" type="presOf" srcId="{88ADB8EE-FD73-44A4-BB26-E96FA0A1A5FA}" destId="{7188E4D3-75A0-499B-8455-3F62456FDD7D}" srcOrd="0" destOrd="0" presId="urn:microsoft.com/office/officeart/2008/layout/LinedList"/>
    <dgm:cxn modelId="{119BF695-0EA6-400E-9504-2E3EF0FB7C9D}" type="presParOf" srcId="{0ABA598B-497B-4641-8CC2-9796A4D5876D}" destId="{C5E5341B-775C-4F89-8712-8AE8D76464CA}" srcOrd="0" destOrd="0" presId="urn:microsoft.com/office/officeart/2008/layout/LinedList"/>
    <dgm:cxn modelId="{2C152636-062D-4F84-B8A4-B99344E1965A}" type="presParOf" srcId="{0ABA598B-497B-4641-8CC2-9796A4D5876D}" destId="{4E765DEB-FA91-4B8C-BDDB-DCC2A0B143AB}" srcOrd="1" destOrd="0" presId="urn:microsoft.com/office/officeart/2008/layout/LinedList"/>
    <dgm:cxn modelId="{0AF8CC96-24A7-47C5-92DC-91EC61715F03}" type="presParOf" srcId="{4E765DEB-FA91-4B8C-BDDB-DCC2A0B143AB}" destId="{7188E4D3-75A0-499B-8455-3F62456FDD7D}" srcOrd="0" destOrd="0" presId="urn:microsoft.com/office/officeart/2008/layout/LinedList"/>
    <dgm:cxn modelId="{DA2A2474-BD22-429B-BD21-EFC820DEF2E2}" type="presParOf" srcId="{4E765DEB-FA91-4B8C-BDDB-DCC2A0B143AB}" destId="{61E5B45D-3E7B-4D4F-AF58-ACF2A27AFAB3}" srcOrd="1" destOrd="0" presId="urn:microsoft.com/office/officeart/2008/layout/LinedList"/>
    <dgm:cxn modelId="{433ABAB3-198F-4818-AFF1-35B30597360D}" type="presParOf" srcId="{0ABA598B-497B-4641-8CC2-9796A4D5876D}" destId="{0498BAD1-3767-41FF-A2DA-8A28AD7BCCDF}" srcOrd="2" destOrd="0" presId="urn:microsoft.com/office/officeart/2008/layout/LinedList"/>
    <dgm:cxn modelId="{B0B801EC-2AA8-4D44-8409-238131B5D561}" type="presParOf" srcId="{0ABA598B-497B-4641-8CC2-9796A4D5876D}" destId="{5833925F-BF82-4A74-B3AB-88D983A585EB}" srcOrd="3" destOrd="0" presId="urn:microsoft.com/office/officeart/2008/layout/LinedList"/>
    <dgm:cxn modelId="{A65BC8CC-461A-4681-AA35-98598AAD66CF}" type="presParOf" srcId="{5833925F-BF82-4A74-B3AB-88D983A585EB}" destId="{011A0CD1-2F39-4336-94EA-7E4438AD289B}" srcOrd="0" destOrd="0" presId="urn:microsoft.com/office/officeart/2008/layout/LinedList"/>
    <dgm:cxn modelId="{3C12590C-1AB8-47A6-9C0A-8D60CCE7F363}" type="presParOf" srcId="{5833925F-BF82-4A74-B3AB-88D983A585EB}" destId="{0EA5184D-89D4-4701-9CC8-4194DCCB1EBF}" srcOrd="1" destOrd="0" presId="urn:microsoft.com/office/officeart/2008/layout/LinedList"/>
    <dgm:cxn modelId="{879175BC-8A7C-466F-B077-5BD2023CC98B}" type="presParOf" srcId="{0ABA598B-497B-4641-8CC2-9796A4D5876D}" destId="{C5EB6443-FADB-4743-A28A-6C3F97A7C804}" srcOrd="4" destOrd="0" presId="urn:microsoft.com/office/officeart/2008/layout/LinedList"/>
    <dgm:cxn modelId="{638F22BB-6EF9-49E4-98A9-4A79AEE16362}" type="presParOf" srcId="{0ABA598B-497B-4641-8CC2-9796A4D5876D}" destId="{7A579EB7-BFD9-4405-8436-B20D4813F143}" srcOrd="5" destOrd="0" presId="urn:microsoft.com/office/officeart/2008/layout/LinedList"/>
    <dgm:cxn modelId="{AF0EEF1F-D82C-4A5E-AEF4-FEE34F54F14D}" type="presParOf" srcId="{7A579EB7-BFD9-4405-8436-B20D4813F143}" destId="{FC56D405-3A37-432E-B9BF-6A4B46D441FA}" srcOrd="0" destOrd="0" presId="urn:microsoft.com/office/officeart/2008/layout/LinedList"/>
    <dgm:cxn modelId="{48D8273A-F2E0-4FC7-AB78-5BDF5C393D22}" type="presParOf" srcId="{7A579EB7-BFD9-4405-8436-B20D4813F143}" destId="{E82F246B-0F08-44A1-80A2-CA1584717751}" srcOrd="1" destOrd="0" presId="urn:microsoft.com/office/officeart/2008/layout/LinedList"/>
    <dgm:cxn modelId="{70339ED4-9A5A-4088-92D6-198EB0B66E74}" type="presParOf" srcId="{0ABA598B-497B-4641-8CC2-9796A4D5876D}" destId="{1F97888A-D0B6-4A54-919E-90F1E1619DE4}" srcOrd="6" destOrd="0" presId="urn:microsoft.com/office/officeart/2008/layout/LinedList"/>
    <dgm:cxn modelId="{F0DFBB5B-9E11-4C02-BA95-63D712AA2DA6}" type="presParOf" srcId="{0ABA598B-497B-4641-8CC2-9796A4D5876D}" destId="{9BA642BD-947E-4E9B-AE17-C1881D08A6D8}" srcOrd="7" destOrd="0" presId="urn:microsoft.com/office/officeart/2008/layout/LinedList"/>
    <dgm:cxn modelId="{355278D4-3DBA-45FF-A23F-BAD28E65B3E1}" type="presParOf" srcId="{9BA642BD-947E-4E9B-AE17-C1881D08A6D8}" destId="{BADC52B9-20FC-4E4E-9BD1-CEB5BF3BFE3C}" srcOrd="0" destOrd="0" presId="urn:microsoft.com/office/officeart/2008/layout/LinedList"/>
    <dgm:cxn modelId="{2AEE1B9B-CD03-416A-8D5B-2D3B8870426A}" type="presParOf" srcId="{9BA642BD-947E-4E9B-AE17-C1881D08A6D8}" destId="{F234BFBB-6F1B-4101-86DF-9BC416FE3D59}" srcOrd="1" destOrd="0" presId="urn:microsoft.com/office/officeart/2008/layout/LinedList"/>
    <dgm:cxn modelId="{666C85F6-B37B-47E2-90F4-5AA0E484C2CE}" type="presParOf" srcId="{0ABA598B-497B-4641-8CC2-9796A4D5876D}" destId="{AC3B0449-E14B-49EC-A93D-FB82E1771C30}" srcOrd="8" destOrd="0" presId="urn:microsoft.com/office/officeart/2008/layout/LinedList"/>
    <dgm:cxn modelId="{80AC5B08-B3D2-447D-B89D-9C41D9745FEA}" type="presParOf" srcId="{0ABA598B-497B-4641-8CC2-9796A4D5876D}" destId="{1CA984C3-EE6F-41D3-9F5B-57F8A16E099F}" srcOrd="9" destOrd="0" presId="urn:microsoft.com/office/officeart/2008/layout/LinedList"/>
    <dgm:cxn modelId="{2A9E7DC6-6BC0-4B9A-B837-0D3017E30DA9}" type="presParOf" srcId="{1CA984C3-EE6F-41D3-9F5B-57F8A16E099F}" destId="{43BD481F-3804-4B8A-BEF0-97D520F48D26}" srcOrd="0" destOrd="0" presId="urn:microsoft.com/office/officeart/2008/layout/LinedList"/>
    <dgm:cxn modelId="{AA74B6E8-006C-467F-8436-F47C0CB3FD76}" type="presParOf" srcId="{1CA984C3-EE6F-41D3-9F5B-57F8A16E099F}" destId="{2CD52FB9-2EC4-4399-B986-4052C1FA283F}" srcOrd="1" destOrd="0" presId="urn:microsoft.com/office/officeart/2008/layout/LinedList"/>
    <dgm:cxn modelId="{F05EAF99-7895-4AB0-A321-3942897FCFF0}" type="presParOf" srcId="{0ABA598B-497B-4641-8CC2-9796A4D5876D}" destId="{9B7FF41A-A39D-4933-B32B-62FFF67D167D}" srcOrd="10" destOrd="0" presId="urn:microsoft.com/office/officeart/2008/layout/LinedList"/>
    <dgm:cxn modelId="{C334C486-7256-4863-9884-0180DD2779D4}" type="presParOf" srcId="{0ABA598B-497B-4641-8CC2-9796A4D5876D}" destId="{47343234-2305-4B38-B153-0E8CD76892C8}" srcOrd="11" destOrd="0" presId="urn:microsoft.com/office/officeart/2008/layout/LinedList"/>
    <dgm:cxn modelId="{E72B9548-0CE5-4C48-BC82-73BDB058B768}" type="presParOf" srcId="{47343234-2305-4B38-B153-0E8CD76892C8}" destId="{619B25D2-2466-4B13-B811-AA5D2F164D3F}" srcOrd="0" destOrd="0" presId="urn:microsoft.com/office/officeart/2008/layout/LinedList"/>
    <dgm:cxn modelId="{FCDE8888-E369-42AB-B29F-B3979BAA6FF4}" type="presParOf" srcId="{47343234-2305-4B38-B153-0E8CD76892C8}" destId="{58D01517-975A-4731-BBC3-A44A28633F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7507F-038D-4140-9A47-9AE72D4D9A0C}">
      <dsp:nvSpPr>
        <dsp:cNvPr id="0" name=""/>
        <dsp:cNvSpPr/>
      </dsp:nvSpPr>
      <dsp:spPr>
        <a:xfrm>
          <a:off x="0" y="3609"/>
          <a:ext cx="4646905" cy="8727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F17CB-0313-425A-AAF5-4F9FEE836B14}">
      <dsp:nvSpPr>
        <dsp:cNvPr id="0" name=""/>
        <dsp:cNvSpPr/>
      </dsp:nvSpPr>
      <dsp:spPr>
        <a:xfrm>
          <a:off x="263995" y="199969"/>
          <a:ext cx="480461" cy="4799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771A0-EB10-46D3-B1E0-BC205DDA6C98}">
      <dsp:nvSpPr>
        <dsp:cNvPr id="0" name=""/>
        <dsp:cNvSpPr/>
      </dsp:nvSpPr>
      <dsp:spPr>
        <a:xfrm>
          <a:off x="1008453" y="3609"/>
          <a:ext cx="3354554" cy="106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66" tIns="112566" rIns="112566" bIns="112566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Preservative in Formulations:</a:t>
          </a:r>
          <a:br>
            <a:rPr lang="en-US" sz="1400" kern="1200" dirty="0"/>
          </a:br>
          <a:r>
            <a:rPr lang="en-US" sz="1400" kern="1200" dirty="0"/>
            <a:t>Benzoic acid is widely used as an antimicrobial preservative in various pharmaceutical products, preventing the growth of bacteria and fungi.</a:t>
          </a:r>
        </a:p>
      </dsp:txBody>
      <dsp:txXfrm>
        <a:off x="1008453" y="3609"/>
        <a:ext cx="3354554" cy="1063619"/>
      </dsp:txXfrm>
    </dsp:sp>
    <dsp:sp modelId="{E217532B-0F32-406F-9E2E-5575F6A9FE33}">
      <dsp:nvSpPr>
        <dsp:cNvPr id="0" name=""/>
        <dsp:cNvSpPr/>
      </dsp:nvSpPr>
      <dsp:spPr>
        <a:xfrm>
          <a:off x="0" y="1274764"/>
          <a:ext cx="4646905" cy="8727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FCC76-12C0-4A4E-9576-999379A24818}">
      <dsp:nvSpPr>
        <dsp:cNvPr id="0" name=""/>
        <dsp:cNvSpPr/>
      </dsp:nvSpPr>
      <dsp:spPr>
        <a:xfrm>
          <a:off x="263995" y="1471125"/>
          <a:ext cx="480461" cy="4799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2D2DC-399C-4435-8B8B-D0C2A8CFCB42}">
      <dsp:nvSpPr>
        <dsp:cNvPr id="0" name=""/>
        <dsp:cNvSpPr/>
      </dsp:nvSpPr>
      <dsp:spPr>
        <a:xfrm>
          <a:off x="1008453" y="1274764"/>
          <a:ext cx="3354554" cy="106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66" tIns="112566" rIns="112566" bIns="112566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Topical Preparations:</a:t>
          </a:r>
          <a:br>
            <a:rPr lang="en-US" sz="1400" kern="1200" dirty="0"/>
          </a:br>
          <a:r>
            <a:rPr lang="en-US" sz="1400" kern="1200" dirty="0"/>
            <a:t>Due to its antifungal and antibacterial properties, it is incorporated into creams, ointments, and other skin care products to help treat minor skin infections.</a:t>
          </a:r>
        </a:p>
      </dsp:txBody>
      <dsp:txXfrm>
        <a:off x="1008453" y="1274764"/>
        <a:ext cx="3354554" cy="1063619"/>
      </dsp:txXfrm>
    </dsp:sp>
    <dsp:sp modelId="{4D6B1AA5-AFBB-408E-A3E1-5738C09E66A4}">
      <dsp:nvSpPr>
        <dsp:cNvPr id="0" name=""/>
        <dsp:cNvSpPr/>
      </dsp:nvSpPr>
      <dsp:spPr>
        <a:xfrm>
          <a:off x="0" y="2614750"/>
          <a:ext cx="4646905" cy="8727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568FC-08D2-4C9F-9121-1BED80EE7CE8}">
      <dsp:nvSpPr>
        <dsp:cNvPr id="0" name=""/>
        <dsp:cNvSpPr/>
      </dsp:nvSpPr>
      <dsp:spPr>
        <a:xfrm>
          <a:off x="263995" y="2742280"/>
          <a:ext cx="480461" cy="4799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55F5C-3099-49B3-99EC-8EFDBAD34706}">
      <dsp:nvSpPr>
        <dsp:cNvPr id="0" name=""/>
        <dsp:cNvSpPr/>
      </dsp:nvSpPr>
      <dsp:spPr>
        <a:xfrm>
          <a:off x="978966" y="2536092"/>
          <a:ext cx="3354554" cy="1063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66" tIns="112566" rIns="112566" bIns="112566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Antifungal Agents:</a:t>
          </a:r>
          <a:br>
            <a:rPr lang="en-US" sz="1400" kern="1200" dirty="0"/>
          </a:br>
          <a:r>
            <a:rPr lang="en-US" sz="1400" kern="1200" dirty="0"/>
            <a:t>Some antifungal medications include benzoic acid or its derivatives as an active ingredient to combat fungal infections.</a:t>
          </a:r>
        </a:p>
      </dsp:txBody>
      <dsp:txXfrm>
        <a:off x="978966" y="2536092"/>
        <a:ext cx="3354554" cy="1063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43693-CB16-4B1E-84E4-3D5BD7FA4454}">
      <dsp:nvSpPr>
        <dsp:cNvPr id="0" name=""/>
        <dsp:cNvSpPr/>
      </dsp:nvSpPr>
      <dsp:spPr>
        <a:xfrm>
          <a:off x="167477" y="309853"/>
          <a:ext cx="959040" cy="9590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20AF1-31BD-4120-9A95-2C14096F8881}">
      <dsp:nvSpPr>
        <dsp:cNvPr id="0" name=""/>
        <dsp:cNvSpPr/>
      </dsp:nvSpPr>
      <dsp:spPr>
        <a:xfrm>
          <a:off x="368876" y="511252"/>
          <a:ext cx="556243" cy="5562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38839-61DB-4308-901C-F27D84B15917}">
      <dsp:nvSpPr>
        <dsp:cNvPr id="0" name=""/>
        <dsp:cNvSpPr/>
      </dsp:nvSpPr>
      <dsp:spPr>
        <a:xfrm>
          <a:off x="1332027" y="309853"/>
          <a:ext cx="2260596" cy="95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Food Preservation</a:t>
          </a:r>
          <a:r>
            <a:rPr lang="en-US" sz="1200" kern="1200" dirty="0"/>
            <a:t>:</a:t>
          </a:r>
        </a:p>
      </dsp:txBody>
      <dsp:txXfrm>
        <a:off x="1332027" y="309853"/>
        <a:ext cx="2260596" cy="959040"/>
      </dsp:txXfrm>
    </dsp:sp>
    <dsp:sp modelId="{4CEE0AED-581C-435D-ADD0-0697091FCD8D}">
      <dsp:nvSpPr>
        <dsp:cNvPr id="0" name=""/>
        <dsp:cNvSpPr/>
      </dsp:nvSpPr>
      <dsp:spPr>
        <a:xfrm>
          <a:off x="3986516" y="309853"/>
          <a:ext cx="959040" cy="9590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0B6F-8229-45B9-AEF7-ACBD2A719824}">
      <dsp:nvSpPr>
        <dsp:cNvPr id="0" name=""/>
        <dsp:cNvSpPr/>
      </dsp:nvSpPr>
      <dsp:spPr>
        <a:xfrm>
          <a:off x="4187914" y="511252"/>
          <a:ext cx="556243" cy="5562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DD85C-0E7D-4E7E-A8B1-F3B1013BF530}">
      <dsp:nvSpPr>
        <dsp:cNvPr id="0" name=""/>
        <dsp:cNvSpPr/>
      </dsp:nvSpPr>
      <dsp:spPr>
        <a:xfrm>
          <a:off x="5151065" y="309853"/>
          <a:ext cx="2260596" cy="95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 a food preservative, benzoic acid helps extend the shelf life of products by inhibiting microbial growth.</a:t>
          </a:r>
        </a:p>
      </dsp:txBody>
      <dsp:txXfrm>
        <a:off x="5151065" y="309853"/>
        <a:ext cx="2260596" cy="959040"/>
      </dsp:txXfrm>
    </dsp:sp>
    <dsp:sp modelId="{40E061A3-4CC7-4BF6-8998-A84DB2A310BB}">
      <dsp:nvSpPr>
        <dsp:cNvPr id="0" name=""/>
        <dsp:cNvSpPr/>
      </dsp:nvSpPr>
      <dsp:spPr>
        <a:xfrm>
          <a:off x="167477" y="2181484"/>
          <a:ext cx="959040" cy="9590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0C78D-05EE-471E-BF5D-B57BC2050EF4}">
      <dsp:nvSpPr>
        <dsp:cNvPr id="0" name=""/>
        <dsp:cNvSpPr/>
      </dsp:nvSpPr>
      <dsp:spPr>
        <a:xfrm>
          <a:off x="368876" y="2382883"/>
          <a:ext cx="556243" cy="5562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754E8-342C-4F35-8631-281D52457851}">
      <dsp:nvSpPr>
        <dsp:cNvPr id="0" name=""/>
        <dsp:cNvSpPr/>
      </dsp:nvSpPr>
      <dsp:spPr>
        <a:xfrm>
          <a:off x="1110048" y="2049827"/>
          <a:ext cx="2704555" cy="1222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It is used in the production of various cosmetics, shampoos, and personal care items to maintain product stability and prevent spoilage.</a:t>
          </a:r>
          <a:r>
            <a:rPr lang="ar-IQ" sz="1400" kern="1200" dirty="0"/>
            <a:t> </a:t>
          </a:r>
          <a:endParaRPr lang="en-US" sz="1400" kern="1200" dirty="0"/>
        </a:p>
      </dsp:txBody>
      <dsp:txXfrm>
        <a:off x="1110048" y="2049827"/>
        <a:ext cx="2704555" cy="1222355"/>
      </dsp:txXfrm>
    </dsp:sp>
    <dsp:sp modelId="{9264D56B-3790-4575-BDCF-585039CD74DA}">
      <dsp:nvSpPr>
        <dsp:cNvPr id="0" name=""/>
        <dsp:cNvSpPr/>
      </dsp:nvSpPr>
      <dsp:spPr>
        <a:xfrm>
          <a:off x="4208495" y="2181484"/>
          <a:ext cx="959040" cy="95904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15FD2-9DD4-417C-8637-6CBF0826006C}">
      <dsp:nvSpPr>
        <dsp:cNvPr id="0" name=""/>
        <dsp:cNvSpPr/>
      </dsp:nvSpPr>
      <dsp:spPr>
        <a:xfrm>
          <a:off x="4409894" y="2382883"/>
          <a:ext cx="556243" cy="5562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A9388-9ECB-46FE-9498-325FD28A451B}">
      <dsp:nvSpPr>
        <dsp:cNvPr id="0" name=""/>
        <dsp:cNvSpPr/>
      </dsp:nvSpPr>
      <dsp:spPr>
        <a:xfrm>
          <a:off x="5230638" y="1902830"/>
          <a:ext cx="2545409" cy="1516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Benzoic acid serves as a building block in the synthesis of polymers, adhesives, and other chemical products, making it an important compound in industrial chemistry</a:t>
          </a:r>
          <a:r>
            <a:rPr lang="en-US" sz="1100" kern="1200" dirty="0"/>
            <a:t>.</a:t>
          </a:r>
        </a:p>
      </dsp:txBody>
      <dsp:txXfrm>
        <a:off x="5230638" y="1902830"/>
        <a:ext cx="2545409" cy="1516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E4523-C6DF-4068-BCC9-3C89249346AE}">
      <dsp:nvSpPr>
        <dsp:cNvPr id="0" name=""/>
        <dsp:cNvSpPr/>
      </dsp:nvSpPr>
      <dsp:spPr>
        <a:xfrm>
          <a:off x="0" y="135109"/>
          <a:ext cx="9776906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Hydrogen Abstraction:</a:t>
          </a:r>
          <a:endParaRPr lang="en-US" sz="1600" kern="1200"/>
        </a:p>
      </dsp:txBody>
      <dsp:txXfrm>
        <a:off x="31185" y="166294"/>
        <a:ext cx="9714536" cy="576450"/>
      </dsp:txXfrm>
    </dsp:sp>
    <dsp:sp modelId="{3F07F19D-B252-4FDA-809A-AC2F3A080B67}">
      <dsp:nvSpPr>
        <dsp:cNvPr id="0" name=""/>
        <dsp:cNvSpPr/>
      </dsp:nvSpPr>
      <dsp:spPr>
        <a:xfrm>
          <a:off x="0" y="773929"/>
          <a:ext cx="9776906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41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0" i="0" kern="1200" baseline="0" dirty="0" err="1"/>
            <a:t>KMnO</a:t>
          </a:r>
          <a:r>
            <a:rPr lang="en-US" sz="1200" b="0" i="0" kern="1200" baseline="0" dirty="0"/>
            <a:t>₄ initiates the reaction by abstracting a hydrogen atom from the methylene group (–CH₂OH) of benzyl alcohol, forming a benzyl alkoxide or radical intermediate.</a:t>
          </a:r>
          <a:endParaRPr lang="en-US" sz="1200" kern="1200" dirty="0"/>
        </a:p>
      </dsp:txBody>
      <dsp:txXfrm>
        <a:off x="0" y="773929"/>
        <a:ext cx="9776906" cy="380880"/>
      </dsp:txXfrm>
    </dsp:sp>
    <dsp:sp modelId="{F983815F-01A7-4B52-A507-59862BD13B76}">
      <dsp:nvSpPr>
        <dsp:cNvPr id="0" name=""/>
        <dsp:cNvSpPr/>
      </dsp:nvSpPr>
      <dsp:spPr>
        <a:xfrm>
          <a:off x="0" y="1154809"/>
          <a:ext cx="9776906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Formation of Benzaldehyde:</a:t>
          </a:r>
          <a:endParaRPr lang="en-US" sz="1600" kern="1200"/>
        </a:p>
      </dsp:txBody>
      <dsp:txXfrm>
        <a:off x="31185" y="1185994"/>
        <a:ext cx="9714536" cy="576450"/>
      </dsp:txXfrm>
    </dsp:sp>
    <dsp:sp modelId="{3CFD5C0A-D6BF-4FFA-89D7-31309B26935D}">
      <dsp:nvSpPr>
        <dsp:cNvPr id="0" name=""/>
        <dsp:cNvSpPr/>
      </dsp:nvSpPr>
      <dsp:spPr>
        <a:xfrm>
          <a:off x="0" y="1793629"/>
          <a:ext cx="9776906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41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0" i="0" kern="1200" baseline="0"/>
            <a:t>The intermediate undergoes further oxidation, incorporating an oxygen atom from KMnO₄ to convert the –CH₂OH group into an aldehyde group (–CHO).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0" i="0" kern="1200" baseline="0"/>
            <a:t>This step produces benzaldehyde (C₆H₅CHO) along with water as a byproduct.</a:t>
          </a:r>
          <a:endParaRPr lang="en-US" sz="1200" kern="1200"/>
        </a:p>
      </dsp:txBody>
      <dsp:txXfrm>
        <a:off x="0" y="1793629"/>
        <a:ext cx="9776906" cy="596160"/>
      </dsp:txXfrm>
    </dsp:sp>
    <dsp:sp modelId="{43B1618F-42D9-4F0A-AF06-2EC1B8766AAD}">
      <dsp:nvSpPr>
        <dsp:cNvPr id="0" name=""/>
        <dsp:cNvSpPr/>
      </dsp:nvSpPr>
      <dsp:spPr>
        <a:xfrm>
          <a:off x="0" y="2389789"/>
          <a:ext cx="9776906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/>
            <a:t>Oxidation of Benzaldehyde to Benzoic Acid:</a:t>
          </a:r>
          <a:endParaRPr lang="en-US" sz="1600" kern="1200"/>
        </a:p>
      </dsp:txBody>
      <dsp:txXfrm>
        <a:off x="31185" y="2420974"/>
        <a:ext cx="9714536" cy="576450"/>
      </dsp:txXfrm>
    </dsp:sp>
    <dsp:sp modelId="{99048172-4E65-41CC-B277-D264B4F6476A}">
      <dsp:nvSpPr>
        <dsp:cNvPr id="0" name=""/>
        <dsp:cNvSpPr/>
      </dsp:nvSpPr>
      <dsp:spPr>
        <a:xfrm>
          <a:off x="0" y="3028609"/>
          <a:ext cx="9776906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41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0" i="0" kern="1200" baseline="0"/>
            <a:t>Under the strong oxidative conditions provided by KMnO₄, benzaldehyde is further oxidized.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0" i="0" kern="1200" baseline="0"/>
            <a:t>The aldehyde group (–CHO) is transformed into a carboxylic acid group (–COOH), yielding benzoic acid (C₆H₅COOH).</a:t>
          </a:r>
          <a:endParaRPr lang="en-US" sz="1200" kern="1200"/>
        </a:p>
      </dsp:txBody>
      <dsp:txXfrm>
        <a:off x="0" y="3028609"/>
        <a:ext cx="9776906" cy="414000"/>
      </dsp:txXfrm>
    </dsp:sp>
    <dsp:sp modelId="{74B96B48-6770-4F87-9231-823E60098C4E}">
      <dsp:nvSpPr>
        <dsp:cNvPr id="0" name=""/>
        <dsp:cNvSpPr/>
      </dsp:nvSpPr>
      <dsp:spPr>
        <a:xfrm>
          <a:off x="0" y="3442609"/>
          <a:ext cx="9776906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baseline="0"/>
            <a:t>Note:</a:t>
          </a:r>
          <a:r>
            <a:rPr lang="en-US" sz="1600" b="1" i="0" kern="1200" baseline="0"/>
            <a:t> </a:t>
          </a:r>
          <a:r>
            <a:rPr lang="en-US" sz="1600" b="0" i="0" kern="1200" baseline="0"/>
            <a:t>Although the reaction may involve several intermediate electron transfer steps and transient species, the overall transformation proceeds from benzyl alcohol to benzaldehyde and finally to benzoic acid.</a:t>
          </a:r>
          <a:endParaRPr lang="en-US" sz="1600" kern="1200"/>
        </a:p>
      </dsp:txBody>
      <dsp:txXfrm>
        <a:off x="31185" y="3473794"/>
        <a:ext cx="9714536" cy="576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5341B-775C-4F89-8712-8AE8D76464CA}">
      <dsp:nvSpPr>
        <dsp:cNvPr id="0" name=""/>
        <dsp:cNvSpPr/>
      </dsp:nvSpPr>
      <dsp:spPr>
        <a:xfrm>
          <a:off x="0" y="238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8E4D3-75A0-499B-8455-3F62456FDD7D}">
      <dsp:nvSpPr>
        <dsp:cNvPr id="0" name=""/>
        <dsp:cNvSpPr/>
      </dsp:nvSpPr>
      <dsp:spPr>
        <a:xfrm>
          <a:off x="0" y="2382"/>
          <a:ext cx="10515600" cy="81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1.5 g of potassium permanganate was accurately weighed and transferred into a conical flask. Subsequently, 30 mL of distilled water was added to the flask.</a:t>
          </a:r>
        </a:p>
      </dsp:txBody>
      <dsp:txXfrm>
        <a:off x="0" y="2382"/>
        <a:ext cx="10515600" cy="812390"/>
      </dsp:txXfrm>
    </dsp:sp>
    <dsp:sp modelId="{0498BAD1-3767-41FF-A2DA-8A28AD7BCCDF}">
      <dsp:nvSpPr>
        <dsp:cNvPr id="0" name=""/>
        <dsp:cNvSpPr/>
      </dsp:nvSpPr>
      <dsp:spPr>
        <a:xfrm>
          <a:off x="0" y="81477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A0CD1-2F39-4336-94EA-7E4438AD289B}">
      <dsp:nvSpPr>
        <dsp:cNvPr id="0" name=""/>
        <dsp:cNvSpPr/>
      </dsp:nvSpPr>
      <dsp:spPr>
        <a:xfrm>
          <a:off x="0" y="814772"/>
          <a:ext cx="10515600" cy="81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conical flask was placed on a hotplate and heated at 60–70 °C for 3–5 minutes to dissolve the potassium permanganate.</a:t>
          </a:r>
        </a:p>
      </dsp:txBody>
      <dsp:txXfrm>
        <a:off x="0" y="814772"/>
        <a:ext cx="10515600" cy="812390"/>
      </dsp:txXfrm>
    </dsp:sp>
    <dsp:sp modelId="{C5EB6443-FADB-4743-A28A-6C3F97A7C804}">
      <dsp:nvSpPr>
        <dsp:cNvPr id="0" name=""/>
        <dsp:cNvSpPr/>
      </dsp:nvSpPr>
      <dsp:spPr>
        <a:xfrm>
          <a:off x="0" y="162716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6D405-3A37-432E-B9BF-6A4B46D441FA}">
      <dsp:nvSpPr>
        <dsp:cNvPr id="0" name=""/>
        <dsp:cNvSpPr/>
      </dsp:nvSpPr>
      <dsp:spPr>
        <a:xfrm>
          <a:off x="0" y="1627162"/>
          <a:ext cx="10515600" cy="81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 mL of benzyl alcohol was gradually added to the mixture.</a:t>
          </a:r>
        </a:p>
      </dsp:txBody>
      <dsp:txXfrm>
        <a:off x="0" y="1627162"/>
        <a:ext cx="10515600" cy="812390"/>
      </dsp:txXfrm>
    </dsp:sp>
    <dsp:sp modelId="{1F97888A-D0B6-4A54-919E-90F1E1619DE4}">
      <dsp:nvSpPr>
        <dsp:cNvPr id="0" name=""/>
        <dsp:cNvSpPr/>
      </dsp:nvSpPr>
      <dsp:spPr>
        <a:xfrm>
          <a:off x="0" y="243955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C52B9-20FC-4E4E-9BD1-CEB5BF3BFE3C}">
      <dsp:nvSpPr>
        <dsp:cNvPr id="0" name=""/>
        <dsp:cNvSpPr/>
      </dsp:nvSpPr>
      <dsp:spPr>
        <a:xfrm>
          <a:off x="0" y="2439552"/>
          <a:ext cx="10515600" cy="81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solution was observed to change from  purple to brown, indicating that an oxidation process is taking place. Then continue to react after the last drop for 5 minutes.</a:t>
          </a:r>
        </a:p>
      </dsp:txBody>
      <dsp:txXfrm>
        <a:off x="0" y="2439552"/>
        <a:ext cx="10515600" cy="812390"/>
      </dsp:txXfrm>
    </dsp:sp>
    <dsp:sp modelId="{AC3B0449-E14B-49EC-A93D-FB82E1771C30}">
      <dsp:nvSpPr>
        <dsp:cNvPr id="0" name=""/>
        <dsp:cNvSpPr/>
      </dsp:nvSpPr>
      <dsp:spPr>
        <a:xfrm>
          <a:off x="0" y="32519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D481F-3804-4B8A-BEF0-97D520F48D26}">
      <dsp:nvSpPr>
        <dsp:cNvPr id="0" name=""/>
        <dsp:cNvSpPr/>
      </dsp:nvSpPr>
      <dsp:spPr>
        <a:xfrm>
          <a:off x="0" y="3251942"/>
          <a:ext cx="10515600" cy="81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Filtration was performed using two filter papers, and the colorless filtrate, containing the acid salt, was collected. Subsequently, a few drops of concentrated hydrochloric acid were added until a white precipitate of benzoic acid formed.</a:t>
          </a:r>
        </a:p>
      </dsp:txBody>
      <dsp:txXfrm>
        <a:off x="0" y="3251942"/>
        <a:ext cx="10515600" cy="812390"/>
      </dsp:txXfrm>
    </dsp:sp>
    <dsp:sp modelId="{9B7FF41A-A39D-4933-B32B-62FFF67D167D}">
      <dsp:nvSpPr>
        <dsp:cNvPr id="0" name=""/>
        <dsp:cNvSpPr/>
      </dsp:nvSpPr>
      <dsp:spPr>
        <a:xfrm>
          <a:off x="0" y="406433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B25D2-2466-4B13-B811-AA5D2F164D3F}">
      <dsp:nvSpPr>
        <dsp:cNvPr id="0" name=""/>
        <dsp:cNvSpPr/>
      </dsp:nvSpPr>
      <dsp:spPr>
        <a:xfrm>
          <a:off x="0" y="4064332"/>
          <a:ext cx="10515600" cy="81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benzoic  acid was recrystallized using hot water.</a:t>
          </a:r>
        </a:p>
      </dsp:txBody>
      <dsp:txXfrm>
        <a:off x="0" y="4064332"/>
        <a:ext cx="10515600" cy="81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86716-2112-01C4-51CE-26D258BB0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FC533-1F5B-9311-0BE2-4DF3525C9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E1FD-0BA9-3FC6-CBD7-86AF6318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7243-B429-492B-95BD-319684435BC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834B0-A504-708E-8E3A-9151EB0CA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76BD3-213B-8DED-55EB-CE2DE91B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FBC3-D8CE-4A6A-9B1B-088D50DA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8F8E-FE8E-5697-453F-D47701E5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BF74F-44EB-5B50-7EFB-218E21C05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EA56D-EE65-4A26-1DCA-3212E2F5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7243-B429-492B-95BD-319684435BC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44CC4-E85E-D00F-4C02-2BC2A56B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82042-C775-8E80-D6AF-A4E92D5E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FBC3-D8CE-4A6A-9B1B-088D50DA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7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82772-C20F-0C96-6217-1DE445969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E1FBA-B008-E97A-D854-C4B54D935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2C991-9B47-31AE-FAE4-1E2F85437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7243-B429-492B-95BD-319684435BC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FCD39-3484-0A37-1117-C8BCC25E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AA90D-0B20-3405-5B87-5EA2C910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FBC3-D8CE-4A6A-9B1B-088D50DA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8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8C07-6E4C-41BD-89E7-CEE7E6C8F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EACB9-79EA-6868-3666-2086BD2A8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8B483-2FC2-A30B-345E-55C3329C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7243-B429-492B-95BD-319684435BC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FC3B7-9CC8-C9CD-5230-1E0BF50F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ECC8C-9237-8EDE-FB45-E3F321B5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FBC3-D8CE-4A6A-9B1B-088D50DA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8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79B9-4EB9-ABD0-6646-D16444233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20319-F994-B279-E71E-E6A73E82E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2CD21-DC4A-137E-A20D-C642BB0F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7243-B429-492B-95BD-319684435BC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51F46-5282-48C0-7D81-3E0C480B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B23E8-8AF0-F8B5-59CB-1D29A2DB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FBC3-D8CE-4A6A-9B1B-088D50DA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21F6-3822-75EC-F7A1-0BAC5766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088E7-8CCA-7455-C0A9-4D385E65E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0AC7C-71EA-F091-36FF-FB096ED35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A7AE0-AC38-07B5-D95D-7C274D34B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7243-B429-492B-95BD-319684435BC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29CE3-8AD4-57BE-EA48-DD227F9F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B704C-CFF0-6BC5-DD37-2F7E7458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FBC3-D8CE-4A6A-9B1B-088D50DA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52963-5DCE-2F2B-87E0-10C8A7ED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56457-A823-B530-FE95-111BE4849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CF9C2-5513-F028-7DD0-8FCAD0FF8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2ED51-0EA7-BF44-5734-E983026EB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FFFF6-982D-2589-194F-6FE3FF148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6FB8DB-97F3-A8C7-D30A-9F381B66F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7243-B429-492B-95BD-319684435BC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AD4CE1-63DC-5331-03C6-B4BE4F32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568886-9892-7437-6E67-066FBC3A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FBC3-D8CE-4A6A-9B1B-088D50DA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8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493C-7CE0-F107-9FCB-0B721ECC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F13DD-6416-F217-4D3F-187D71AE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7243-B429-492B-95BD-319684435BC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7FEF2-95CF-CE14-BCBE-9F049EB2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E973E-AC03-825C-6DD3-27C690D1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FBC3-D8CE-4A6A-9B1B-088D50DA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6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A5DCF-86A4-5C68-318E-1D4E93D2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7243-B429-492B-95BD-319684435BC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0E4A4E-445F-5923-5FB5-20BB5A21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169BF-71D2-F427-6D79-CECBEB56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FBC3-D8CE-4A6A-9B1B-088D50DA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4B12-9B3D-4624-1253-3058A6DE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546B0-A38C-FE81-772E-61691B20B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6085B-0858-C937-6B28-F7B4CB7E2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22057-73E2-AFF1-20ED-9575B80B8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7243-B429-492B-95BD-319684435BC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A2FEA-21B5-B302-FAA1-B833A373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817D9-DEC5-DEE9-69A7-A449CB86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FBC3-D8CE-4A6A-9B1B-088D50DA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B16E-78EB-5A4B-D13C-41B2E407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63FC3-0C46-8C68-E56D-5519837B5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4BB6-9B16-49FA-72C2-CDC701731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CF4C4-F192-2411-ADCE-5CA23720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7243-B429-492B-95BD-319684435BC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5BA76-2C28-7F93-EC1D-D96A2BEE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C084E-B2D4-243B-8E1F-EAE65F60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6FBC3-D8CE-4A6A-9B1B-088D50DA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94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27D317-111D-8BBE-4484-5B427FB3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7F3FA-7725-66A2-588D-EE1E6E0B1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07BD3-322B-4D37-AE9C-72DD5E22A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A97243-B429-492B-95BD-319684435BC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374E0-5506-C510-6C97-F7863F7C0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BAEC1-E147-7DF4-A6A3-7C0CECD68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26FBC3-D8CE-4A6A-9B1B-088D50DA6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AA334D5E-57CD-091F-9303-92A6F815F628}"/>
              </a:ext>
            </a:extLst>
          </p:cNvPr>
          <p:cNvSpPr/>
          <p:nvPr/>
        </p:nvSpPr>
        <p:spPr>
          <a:xfrm>
            <a:off x="1809135" y="1425677"/>
            <a:ext cx="8672052" cy="1327355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3ds SemiBold" panose="02000503020000020004" pitchFamily="2" charset="0"/>
              </a:rPr>
              <a:t>Synthesis of benzoic acid from benzyl alcohol 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372562E0-48E5-815D-ED9A-0EDA5F562E08}"/>
              </a:ext>
            </a:extLst>
          </p:cNvPr>
          <p:cNvSpPr/>
          <p:nvPr/>
        </p:nvSpPr>
        <p:spPr>
          <a:xfrm>
            <a:off x="1887793" y="3429000"/>
            <a:ext cx="8593394" cy="2003323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1EF8A-EF98-175F-C901-DB2858273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10" y="4104969"/>
            <a:ext cx="8357419" cy="1353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635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8C1813-5AB6-6765-CDD9-41A5EDA6392C}"/>
              </a:ext>
            </a:extLst>
          </p:cNvPr>
          <p:cNvSpPr txBox="1"/>
          <p:nvPr/>
        </p:nvSpPr>
        <p:spPr>
          <a:xfrm>
            <a:off x="1170039" y="2139161"/>
            <a:ext cx="102058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Notes</a:t>
            </a:r>
            <a:r>
              <a:rPr lang="en-US" dirty="0" err="1"/>
              <a:t>:Using</a:t>
            </a:r>
            <a:r>
              <a:rPr lang="en-US" dirty="0"/>
              <a:t> </a:t>
            </a:r>
            <a:r>
              <a:rPr lang="en-US" dirty="0" err="1"/>
              <a:t>KMnO</a:t>
            </a:r>
            <a:r>
              <a:rPr lang="en-US" dirty="0"/>
              <a:t>₄ provides strong oxidative conditions that convert the formed benzaldehyde directly into benzoic acid without isolating the </a:t>
            </a:r>
            <a:r>
              <a:rPr lang="en-US" dirty="0" err="1"/>
              <a:t>aldehyde.This</a:t>
            </a:r>
            <a:r>
              <a:rPr lang="en-US" dirty="0"/>
              <a:t> choice makes </a:t>
            </a:r>
            <a:r>
              <a:rPr lang="en-US" dirty="0" err="1"/>
              <a:t>KMnO</a:t>
            </a:r>
            <a:r>
              <a:rPr lang="en-US" dirty="0"/>
              <a:t>₄ the preferred oxidizing agent in this reaction compared to others, such as potassium dichromate (</a:t>
            </a:r>
            <a:r>
              <a:rPr lang="en-US" dirty="0" err="1"/>
              <a:t>K₂Cr₂O</a:t>
            </a:r>
            <a:r>
              <a:rPr lang="en-US" dirty="0"/>
              <a:t>₇), which might stop the reaction at the aldehyde </a:t>
            </a:r>
            <a:r>
              <a:rPr lang="en-US" dirty="0" err="1"/>
              <a:t>stage.In</a:t>
            </a:r>
            <a:r>
              <a:rPr lang="en-US" dirty="0"/>
              <a:t> this way, benzoic acid is obtained as the final product from the oxidation of benzyl alcohol using potassium permanganate.</a:t>
            </a:r>
          </a:p>
        </p:txBody>
      </p:sp>
    </p:spTree>
    <p:extLst>
      <p:ext uri="{BB962C8B-B14F-4D97-AF65-F5344CB8AC3E}">
        <p14:creationId xmlns:p14="http://schemas.microsoft.com/office/powerpoint/2010/main" val="361449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8C544-F405-19D3-B01B-BC5FDEDB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en-US" sz="4000" dirty="0"/>
              <a:t>Benzoic acid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B2EDA-FDDA-8D66-2BF6-2C41728C7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What is Benzoic Acid?</a:t>
            </a:r>
            <a:endParaRPr lang="ar-IQ" sz="1600" b="1" dirty="0"/>
          </a:p>
          <a:p>
            <a:pPr marL="0" indent="0">
              <a:buNone/>
            </a:pPr>
            <a:r>
              <a:rPr lang="en-US" sz="1600" dirty="0"/>
              <a:t>Benzoic acid is the simplest benzene ring containing carboxylic acid. Its most common natural source is gum benzoin. This gum benzoin is a resin found in the bark of trees of the genus Styrax. Benzoic acid is a commonly seen product in many industrial and household applications. It has a certain pleasant smell.</a:t>
            </a:r>
          </a:p>
          <a:p>
            <a:pPr marL="0" indent="0">
              <a:buNone/>
            </a:pPr>
            <a:r>
              <a:rPr lang="en-US" sz="1600" b="1" dirty="0"/>
              <a:t>Benzoic Acid Structure?</a:t>
            </a:r>
          </a:p>
          <a:p>
            <a:pPr marL="0" indent="0">
              <a:buNone/>
            </a:pPr>
            <a:r>
              <a:rPr lang="en-US" sz="1600" dirty="0"/>
              <a:t>It is an aromatic compound with molecular or structural benzoic acid formula C6H5COOH and an empirical benzoic acid formula C7H6O2. The structure consists of a carboxylic acid group connected to a benzene ring.</a:t>
            </a:r>
          </a:p>
          <a:p>
            <a:pPr marL="0" indent="0">
              <a:buNone/>
            </a:pPr>
            <a:r>
              <a:rPr lang="en-US" sz="1600" dirty="0"/>
              <a:t>The benzoic acid structure comprises six hydrogen atoms, seven carbon atoms, and two oxygen atoms. Six carbon rings have alternate single and double covalent bonds and the -COOH group. The benzoic acid structure is given below:</a:t>
            </a:r>
          </a:p>
        </p:txBody>
      </p:sp>
      <p:pic>
        <p:nvPicPr>
          <p:cNvPr id="4" name="Picture 3" descr="A molecule model of a molecule&#10;&#10;AI-generated content may be incorrect.">
            <a:extLst>
              <a:ext uri="{FF2B5EF4-FFF2-40B4-BE49-F238E27FC236}">
                <a16:creationId xmlns:a16="http://schemas.microsoft.com/office/drawing/2014/main" id="{B89D4F8F-8464-E4DD-566F-D7D305FD3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518" y="168168"/>
            <a:ext cx="3343699" cy="3168155"/>
          </a:xfrm>
          <a:prstGeom prst="rect">
            <a:avLst/>
          </a:prstGeom>
        </p:spPr>
      </p:pic>
      <p:pic>
        <p:nvPicPr>
          <p:cNvPr id="5" name="Picture 4" descr="A structure of a chemical formula&#10;&#10;AI-generated content may be incorrect.">
            <a:extLst>
              <a:ext uri="{FF2B5EF4-FFF2-40B4-BE49-F238E27FC236}">
                <a16:creationId xmlns:a16="http://schemas.microsoft.com/office/drawing/2014/main" id="{27E1B85B-B2FB-A094-CA7D-66D6E963B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407" y="3504492"/>
            <a:ext cx="3215920" cy="28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4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BB118-F211-2512-22A1-551E76CD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Pharmaceutical Applications</a:t>
            </a:r>
          </a:p>
        </p:txBody>
      </p:sp>
      <p:pic>
        <p:nvPicPr>
          <p:cNvPr id="5" name="Picture 4" descr="Capsules and pills inside a glass bowl">
            <a:extLst>
              <a:ext uri="{FF2B5EF4-FFF2-40B4-BE49-F238E27FC236}">
                <a16:creationId xmlns:a16="http://schemas.microsoft.com/office/drawing/2014/main" id="{C74C460C-0CF9-8AC0-A430-F11E0CB183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25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BCB31FE-B1CF-E346-CDA2-7875A40B0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014805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172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95E8D-6624-196C-7972-3E2046A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Industrial Applications: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FE16D0E-FB4C-21EE-344F-7CFD179EEF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311709"/>
              </p:ext>
            </p:extLst>
          </p:nvPr>
        </p:nvGraphicFramePr>
        <p:xfrm>
          <a:off x="836680" y="2405067"/>
          <a:ext cx="7943526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row of samples for medical testing">
            <a:extLst>
              <a:ext uri="{FF2B5EF4-FFF2-40B4-BE49-F238E27FC236}">
                <a16:creationId xmlns:a16="http://schemas.microsoft.com/office/drawing/2014/main" id="{A53FBC01-3B54-2A8A-FA44-629C132662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5401"/>
          <a:stretch/>
        </p:blipFill>
        <p:spPr>
          <a:xfrm>
            <a:off x="9110133" y="10"/>
            <a:ext cx="3081866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658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E70F-C9A3-BE48-2D5E-E4FE6FC0B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1108"/>
          </a:xfrm>
        </p:spPr>
        <p:txBody>
          <a:bodyPr>
            <a:normAutofit fontScale="90000"/>
          </a:bodyPr>
          <a:lstStyle/>
          <a:p>
            <a:r>
              <a:rPr lang="en-US" dirty="0"/>
              <a:t>Laboratory preparation of Benzoic Acid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13BF0-38EA-266B-B8BB-4135F4C9D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26" y="1288025"/>
            <a:ext cx="10515600" cy="5427407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4"/>
                </a:solidFill>
              </a:rPr>
              <a:t>Oxidation of benzyl alcohol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01E5F-615F-8F6E-A369-4A688584B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916" y="1790700"/>
            <a:ext cx="7846142" cy="1137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D27418-7381-3FDE-10D2-AA2ACA3B789B}"/>
              </a:ext>
            </a:extLst>
          </p:cNvPr>
          <p:cNvSpPr txBox="1"/>
          <p:nvPr/>
        </p:nvSpPr>
        <p:spPr>
          <a:xfrm>
            <a:off x="921774" y="3246792"/>
            <a:ext cx="8222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Hydrolysis of phenyl cyanide with acid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02788-0FC3-9100-5590-D9C6E2C7D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92242"/>
            <a:ext cx="7698658" cy="1122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7928FA-568F-9B6D-7530-4E35AE870AFF}"/>
              </a:ext>
            </a:extLst>
          </p:cNvPr>
          <p:cNvSpPr txBox="1"/>
          <p:nvPr/>
        </p:nvSpPr>
        <p:spPr>
          <a:xfrm>
            <a:off x="921774" y="51319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4"/>
                </a:solidFill>
              </a:rPr>
              <a:t>The action of carbon dioxide with Grignard reagent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A9D0F-3871-3D84-0074-0BBA52D4E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148" y="5732205"/>
            <a:ext cx="8445910" cy="76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84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0E4B-B99F-CAAF-EB3A-4B47C928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3"/>
                </a:solidFill>
              </a:rPr>
              <a:t>The mechanistic steps for the oxidation of benzyl alcohol to benzoic acid using potassium permanganate (</a:t>
            </a:r>
            <a:r>
              <a:rPr lang="en-US" sz="2000" dirty="0" err="1">
                <a:solidFill>
                  <a:schemeClr val="accent3"/>
                </a:solidFill>
              </a:rPr>
              <a:t>KMnO</a:t>
            </a:r>
            <a:r>
              <a:rPr lang="en-US" sz="2000" dirty="0">
                <a:solidFill>
                  <a:schemeClr val="accent3"/>
                </a:solidFill>
              </a:rPr>
              <a:t>₄):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ADCCC934-D3FC-3B48-BD14-4DE6454796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07547" y="1577285"/>
          <a:ext cx="9776906" cy="4216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351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4A2D-1F75-D7A4-DBB3-93D144BC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procedure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AB366BD-5981-E544-8E86-86671237F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664336"/>
              </p:ext>
            </p:extLst>
          </p:nvPr>
        </p:nvGraphicFramePr>
        <p:xfrm>
          <a:off x="838200" y="1297858"/>
          <a:ext cx="10515600" cy="4879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7323967-7329-0B0B-A13F-9B0813085521}"/>
              </a:ext>
            </a:extLst>
          </p:cNvPr>
          <p:cNvSpPr/>
          <p:nvPr/>
        </p:nvSpPr>
        <p:spPr>
          <a:xfrm>
            <a:off x="7736162" y="4109156"/>
            <a:ext cx="3903407" cy="4610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MnO4                           MnO2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E6DA164-F8A6-1A85-2696-25929D4B1DE3}"/>
              </a:ext>
            </a:extLst>
          </p:cNvPr>
          <p:cNvCxnSpPr/>
          <p:nvPr/>
        </p:nvCxnSpPr>
        <p:spPr>
          <a:xfrm>
            <a:off x="9351929" y="4283868"/>
            <a:ext cx="8750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3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89F94-ACC7-AC06-8D47-DC645A75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Physical Properties of Benzoic Acid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19EC-B469-4A94-E71F-B132F70FF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600" b="1" dirty="0"/>
              <a:t>State</a:t>
            </a:r>
            <a:r>
              <a:rPr lang="en-US" sz="1600" dirty="0"/>
              <a:t>: Benzoic acid is a white or </a:t>
            </a:r>
            <a:r>
              <a:rPr lang="en-US" sz="1600" dirty="0" err="1"/>
              <a:t>colourless</a:t>
            </a:r>
            <a:r>
              <a:rPr lang="en-US" sz="1600" dirty="0"/>
              <a:t> crystalline solid.</a:t>
            </a:r>
            <a:endParaRPr lang="ar-IQ" sz="1600" dirty="0"/>
          </a:p>
          <a:p>
            <a:r>
              <a:rPr lang="en-US" sz="1600" b="1" dirty="0"/>
              <a:t>Solubility</a:t>
            </a:r>
            <a:r>
              <a:rPr lang="en-US" sz="1600" dirty="0"/>
              <a:t>: Benzoic acid is slightly soluble in water, but it is highly soluble in organic solvents like ethanol and  hot water.</a:t>
            </a:r>
            <a:endParaRPr lang="ar-IQ" sz="1600" dirty="0"/>
          </a:p>
          <a:p>
            <a:r>
              <a:rPr lang="en-US" sz="1600" b="1" dirty="0"/>
              <a:t>Density: </a:t>
            </a:r>
            <a:r>
              <a:rPr lang="en-US" sz="1600" dirty="0"/>
              <a:t>Benzoic acid has a density of around 1.27 grams per cubic centimeter.</a:t>
            </a:r>
            <a:endParaRPr lang="ar-IQ" sz="1600" dirty="0"/>
          </a:p>
          <a:p>
            <a:r>
              <a:rPr lang="en-US" sz="1600" b="1" dirty="0"/>
              <a:t>Odor</a:t>
            </a:r>
            <a:r>
              <a:rPr lang="en-US" sz="1600" dirty="0"/>
              <a:t>: Benzoic acid generally has a pleasant, fruity smell.</a:t>
            </a:r>
            <a:endParaRPr lang="ar-IQ" sz="1600" dirty="0"/>
          </a:p>
          <a:p>
            <a:r>
              <a:rPr lang="en-US" sz="1600" b="1" dirty="0"/>
              <a:t>Molecular weight</a:t>
            </a:r>
            <a:r>
              <a:rPr lang="en-US" sz="1600" dirty="0"/>
              <a:t>: The molecular weight of benzoic acid is 122.12 g/mol.</a:t>
            </a:r>
            <a:endParaRPr lang="ar-IQ" sz="1600" dirty="0"/>
          </a:p>
          <a:p>
            <a:r>
              <a:rPr lang="en-US" sz="1600" b="1" dirty="0"/>
              <a:t>Melting Point of Benzoic </a:t>
            </a:r>
            <a:r>
              <a:rPr lang="en-US" sz="1600" b="1" dirty="0" err="1"/>
              <a:t>Acid:</a:t>
            </a:r>
            <a:r>
              <a:rPr lang="en-US" sz="1600" dirty="0" err="1"/>
              <a:t>The</a:t>
            </a:r>
            <a:r>
              <a:rPr lang="en-US" sz="1600" dirty="0"/>
              <a:t> melting point of Benzoic acid is about 122° Celsius.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E53F8-78A1-C9B3-7D1B-B36D80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29" r="36715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F65200E-BE19-61BA-8C12-E73CE7790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4850097"/>
            <a:ext cx="12202175" cy="2021488"/>
            <a:chOff x="-1" y="-29768"/>
            <a:chExt cx="12202175" cy="15193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DCB7929-1F93-E966-9A22-29A959C2A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9333BF-F59E-1341-F162-50F583238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345832-F005-417F-6A2A-8481A275F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962663" y="-3992432"/>
              <a:ext cx="1519356" cy="9444683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9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32640B-FD81-3EE8-659A-600012A9E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630" y="5167418"/>
            <a:ext cx="8949690" cy="702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calculations</a:t>
            </a:r>
          </a:p>
        </p:txBody>
      </p:sp>
      <p:pic>
        <p:nvPicPr>
          <p:cNvPr id="5" name="Picture 4" descr="A math equation with red text&#10;&#10;AI-generated content may be incorrect.">
            <a:extLst>
              <a:ext uri="{FF2B5EF4-FFF2-40B4-BE49-F238E27FC236}">
                <a16:creationId xmlns:a16="http://schemas.microsoft.com/office/drawing/2014/main" id="{ED1FDBDC-E78A-5A05-31FB-407855F41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18" y="1579184"/>
            <a:ext cx="4997064" cy="179894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5ABA9C-1382-19B6-BC03-A6FE76EBD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830945"/>
            <a:ext cx="5255867" cy="14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21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853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3ds SemiBold</vt:lpstr>
      <vt:lpstr>Aptos</vt:lpstr>
      <vt:lpstr>Aptos Display</vt:lpstr>
      <vt:lpstr>Arial</vt:lpstr>
      <vt:lpstr>Office Theme</vt:lpstr>
      <vt:lpstr>PowerPoint Presentation</vt:lpstr>
      <vt:lpstr>Benzoic acid </vt:lpstr>
      <vt:lpstr>Pharmaceutical Applications</vt:lpstr>
      <vt:lpstr>Industrial Applications:</vt:lpstr>
      <vt:lpstr>Laboratory preparation of Benzoic Acid</vt:lpstr>
      <vt:lpstr>The mechanistic steps for the oxidation of benzyl alcohol to benzoic acid using potassium permanganate (KMnO₄):</vt:lpstr>
      <vt:lpstr>procedure</vt:lpstr>
      <vt:lpstr>Physical Properties of Benzoic Acid</vt:lpstr>
      <vt:lpstr>calculations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HASAN</dc:creator>
  <cp:lastModifiedBy>MOHAMMED HASAN</cp:lastModifiedBy>
  <cp:revision>4</cp:revision>
  <dcterms:created xsi:type="dcterms:W3CDTF">2025-02-12T18:48:07Z</dcterms:created>
  <dcterms:modified xsi:type="dcterms:W3CDTF">2025-02-21T20:16:01Z</dcterms:modified>
</cp:coreProperties>
</file>