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2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42326-41BB-48EB-BAE7-924245294E96}" v="24" dt="2025-03-08T10:30:11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408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Al-Qaysi" userId="878c7f2f8b0b0a6a" providerId="LiveId" clId="{06642326-41BB-48EB-BAE7-924245294E96}"/>
    <pc:docChg chg="undo redo custSel addSld delSld modSld sldOrd">
      <pc:chgData name="Safaa Al-Qaysi" userId="878c7f2f8b0b0a6a" providerId="LiveId" clId="{06642326-41BB-48EB-BAE7-924245294E96}" dt="2025-03-08T10:31:27.554" v="436" actId="26606"/>
      <pc:docMkLst>
        <pc:docMk/>
      </pc:docMkLst>
      <pc:sldChg chg="addSp modSp del mod ord setBg">
        <pc:chgData name="Safaa Al-Qaysi" userId="878c7f2f8b0b0a6a" providerId="LiveId" clId="{06642326-41BB-48EB-BAE7-924245294E96}" dt="2025-03-08T09:54:37.922" v="234" actId="2696"/>
        <pc:sldMkLst>
          <pc:docMk/>
          <pc:sldMk cId="0" sldId="256"/>
        </pc:sldMkLst>
        <pc:spChg chg="mod">
          <ac:chgData name="Safaa Al-Qaysi" userId="878c7f2f8b0b0a6a" providerId="LiveId" clId="{06642326-41BB-48EB-BAE7-924245294E96}" dt="2025-03-08T08:50:45.812" v="29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Safaa Al-Qaysi" userId="878c7f2f8b0b0a6a" providerId="LiveId" clId="{06642326-41BB-48EB-BAE7-924245294E96}" dt="2025-03-08T08:50:45.812" v="29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Safaa Al-Qaysi" userId="878c7f2f8b0b0a6a" providerId="LiveId" clId="{06642326-41BB-48EB-BAE7-924245294E96}" dt="2025-03-08T08:50:45.812" v="29" actId="26606"/>
          <ac:spMkLst>
            <pc:docMk/>
            <pc:sldMk cId="0" sldId="256"/>
            <ac:spMk id="10" creationId="{59A309A7-1751-4ABE-A3C1-EEC40366AD89}"/>
          </ac:spMkLst>
        </pc:spChg>
        <pc:spChg chg="add">
          <ac:chgData name="Safaa Al-Qaysi" userId="878c7f2f8b0b0a6a" providerId="LiveId" clId="{06642326-41BB-48EB-BAE7-924245294E96}" dt="2025-03-08T08:50:45.812" v="29" actId="26606"/>
          <ac:spMkLst>
            <pc:docMk/>
            <pc:sldMk cId="0" sldId="256"/>
            <ac:spMk id="12" creationId="{967D8EB6-EAE1-4F9C-B398-83321E287204}"/>
          </ac:spMkLst>
        </pc:spChg>
        <pc:picChg chg="add">
          <ac:chgData name="Safaa Al-Qaysi" userId="878c7f2f8b0b0a6a" providerId="LiveId" clId="{06642326-41BB-48EB-BAE7-924245294E96}" dt="2025-03-08T08:50:45.812" v="29" actId="26606"/>
          <ac:picMkLst>
            <pc:docMk/>
            <pc:sldMk cId="0" sldId="256"/>
            <ac:picMk id="7" creationId="{FC229DCA-E7ED-3D23-95DF-DA1825B3E654}"/>
          </ac:picMkLst>
        </pc:picChg>
      </pc:sldChg>
      <pc:sldChg chg="addSp delSp modSp del mod setBg">
        <pc:chgData name="Safaa Al-Qaysi" userId="878c7f2f8b0b0a6a" providerId="LiveId" clId="{06642326-41BB-48EB-BAE7-924245294E96}" dt="2025-03-08T09:54:37.922" v="234" actId="2696"/>
        <pc:sldMkLst>
          <pc:docMk/>
          <pc:sldMk cId="0" sldId="257"/>
        </pc:sldMkLst>
        <pc:spChg chg="mod">
          <ac:chgData name="Safaa Al-Qaysi" userId="878c7f2f8b0b0a6a" providerId="LiveId" clId="{06642326-41BB-48EB-BAE7-924245294E96}" dt="2025-03-08T08:55:54.792" v="38" actId="26606"/>
          <ac:spMkLst>
            <pc:docMk/>
            <pc:sldMk cId="0" sldId="257"/>
            <ac:spMk id="2" creationId="{00000000-0000-0000-0000-000000000000}"/>
          </ac:spMkLst>
        </pc:spChg>
        <pc:spChg chg="mod">
          <ac:chgData name="Safaa Al-Qaysi" userId="878c7f2f8b0b0a6a" providerId="LiveId" clId="{06642326-41BB-48EB-BAE7-924245294E96}" dt="2025-03-08T08:55:54.792" v="38" actId="26606"/>
          <ac:spMkLst>
            <pc:docMk/>
            <pc:sldMk cId="0" sldId="257"/>
            <ac:spMk id="3" creationId="{00000000-0000-0000-0000-000000000000}"/>
          </ac:spMkLst>
        </pc:spChg>
        <pc:picChg chg="add mod">
          <ac:chgData name="Safaa Al-Qaysi" userId="878c7f2f8b0b0a6a" providerId="LiveId" clId="{06642326-41BB-48EB-BAE7-924245294E96}" dt="2025-03-08T08:55:54.792" v="38" actId="26606"/>
          <ac:picMkLst>
            <pc:docMk/>
            <pc:sldMk cId="0" sldId="257"/>
            <ac:picMk id="5" creationId="{B121B3CC-67C0-37B1-51AE-EABC93B18430}"/>
          </ac:picMkLst>
        </pc:picChg>
        <pc:cxnChg chg="add del">
          <ac:chgData name="Safaa Al-Qaysi" userId="878c7f2f8b0b0a6a" providerId="LiveId" clId="{06642326-41BB-48EB-BAE7-924245294E96}" dt="2025-03-08T08:55:54.792" v="38" actId="26606"/>
          <ac:cxnSpMkLst>
            <pc:docMk/>
            <pc:sldMk cId="0" sldId="257"/>
            <ac:cxnSpMk id="10" creationId="{FC23E3B9-5ABF-58B3-E2B0-E9A5DAA90037}"/>
          </ac:cxnSpMkLst>
        </pc:cxnChg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58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59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0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1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2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3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4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5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6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7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8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69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0"/>
        </pc:sldMkLst>
      </pc:sldChg>
      <pc:sldChg chg="modSp del mod">
        <pc:chgData name="Safaa Al-Qaysi" userId="878c7f2f8b0b0a6a" providerId="LiveId" clId="{06642326-41BB-48EB-BAE7-924245294E96}" dt="2025-03-08T09:54:37.922" v="234" actId="2696"/>
        <pc:sldMkLst>
          <pc:docMk/>
          <pc:sldMk cId="0" sldId="271"/>
        </pc:sldMkLst>
        <pc:spChg chg="mod">
          <ac:chgData name="Safaa Al-Qaysi" userId="878c7f2f8b0b0a6a" providerId="LiveId" clId="{06642326-41BB-48EB-BAE7-924245294E96}" dt="2025-03-08T09:04:07.268" v="84" actId="27636"/>
          <ac:spMkLst>
            <pc:docMk/>
            <pc:sldMk cId="0" sldId="271"/>
            <ac:spMk id="2" creationId="{00000000-0000-0000-0000-000000000000}"/>
          </ac:spMkLst>
        </pc:spChg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2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3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4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5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6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7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8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79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80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81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82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83"/>
        </pc:sldMkLst>
      </pc:sldChg>
      <pc:sldChg chg="del">
        <pc:chgData name="Safaa Al-Qaysi" userId="878c7f2f8b0b0a6a" providerId="LiveId" clId="{06642326-41BB-48EB-BAE7-924245294E96}" dt="2025-03-08T09:54:37.922" v="234" actId="2696"/>
        <pc:sldMkLst>
          <pc:docMk/>
          <pc:sldMk cId="0" sldId="284"/>
        </pc:sldMkLst>
      </pc:sldChg>
      <pc:sldChg chg="new del ord">
        <pc:chgData name="Safaa Al-Qaysi" userId="878c7f2f8b0b0a6a" providerId="LiveId" clId="{06642326-41BB-48EB-BAE7-924245294E96}" dt="2025-03-08T08:59:00.053" v="43" actId="47"/>
        <pc:sldMkLst>
          <pc:docMk/>
          <pc:sldMk cId="1834273700" sldId="285"/>
        </pc:sldMkLst>
      </pc:sldChg>
      <pc:sldChg chg="addSp modSp new mod setBg">
        <pc:chgData name="Safaa Al-Qaysi" userId="878c7f2f8b0b0a6a" providerId="LiveId" clId="{06642326-41BB-48EB-BAE7-924245294E96}" dt="2025-03-08T10:27:18.373" v="361" actId="26606"/>
        <pc:sldMkLst>
          <pc:docMk/>
          <pc:sldMk cId="1748697878" sldId="286"/>
        </pc:sldMkLst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27:18.373" v="361" actId="26606"/>
          <ac:spMkLst>
            <pc:docMk/>
            <pc:sldMk cId="1748697878" sldId="286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10:27:18.373" v="361" actId="26606"/>
          <ac:picMkLst>
            <pc:docMk/>
            <pc:sldMk cId="1748697878" sldId="286"/>
            <ac:picMk id="3" creationId="{F797D2C2-ADA5-A1F3-DB0E-8361C89642DC}"/>
          </ac:picMkLst>
        </pc:picChg>
      </pc:sldChg>
      <pc:sldChg chg="addSp delSp modSp new mod setBg">
        <pc:chgData name="Safaa Al-Qaysi" userId="878c7f2f8b0b0a6a" providerId="LiveId" clId="{06642326-41BB-48EB-BAE7-924245294E96}" dt="2025-03-08T09:04:26.813" v="88" actId="26606"/>
        <pc:sldMkLst>
          <pc:docMk/>
          <pc:sldMk cId="3299090667" sldId="287"/>
        </pc:sldMkLst>
        <pc:spChg chg="add del">
          <ac:chgData name="Safaa Al-Qaysi" userId="878c7f2f8b0b0a6a" providerId="LiveId" clId="{06642326-41BB-48EB-BAE7-924245294E96}" dt="2025-03-08T09:00:26.605" v="53" actId="26606"/>
          <ac:spMkLst>
            <pc:docMk/>
            <pc:sldMk cId="3299090667" sldId="287"/>
            <ac:spMk id="5" creationId="{42A4FC2C-047E-45A5-965D-8E1E3BF09BC6}"/>
          </ac:spMkLst>
        </pc:spChg>
        <pc:spChg chg="add del">
          <ac:chgData name="Safaa Al-Qaysi" userId="878c7f2f8b0b0a6a" providerId="LiveId" clId="{06642326-41BB-48EB-BAE7-924245294E96}" dt="2025-03-08T09:00:34.693" v="57" actId="26606"/>
          <ac:spMkLst>
            <pc:docMk/>
            <pc:sldMk cId="3299090667" sldId="287"/>
            <ac:spMk id="6" creationId="{01D0AF59-99C3-4251-AB9A-C966C6AD4400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7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8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9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10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11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12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13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14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15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16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17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18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09:00:29.113" v="55" actId="26606"/>
          <ac:spMkLst>
            <pc:docMk/>
            <pc:sldMk cId="3299090667" sldId="287"/>
            <ac:spMk id="19" creationId="{3ECA69A1-7536-43AC-85EF-C7106179F5ED}"/>
          </ac:spMkLst>
        </pc:spChg>
        <pc:spChg chg="add del">
          <ac:chgData name="Safaa Al-Qaysi" userId="878c7f2f8b0b0a6a" providerId="LiveId" clId="{06642326-41BB-48EB-BAE7-924245294E96}" dt="2025-03-08T09:00:11.431" v="49" actId="26606"/>
          <ac:spMkLst>
            <pc:docMk/>
            <pc:sldMk cId="3299090667" sldId="287"/>
            <ac:spMk id="20" creationId="{3ECA69A1-7536-43AC-85EF-C7106179F5ED}"/>
          </ac:spMkLst>
        </pc:spChg>
        <pc:spChg chg="add del">
          <ac:chgData name="Safaa Al-Qaysi" userId="878c7f2f8b0b0a6a" providerId="LiveId" clId="{06642326-41BB-48EB-BAE7-924245294E96}" dt="2025-03-08T09:00:34.693" v="57" actId="26606"/>
          <ac:spMkLst>
            <pc:docMk/>
            <pc:sldMk cId="3299090667" sldId="287"/>
            <ac:spMk id="21" creationId="{1855405F-37A2-4869-9154-F8BE3BECE6C3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2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3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4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5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7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04:26.813" v="88" actId="26606"/>
          <ac:spMkLst>
            <pc:docMk/>
            <pc:sldMk cId="3299090667" sldId="287"/>
            <ac:spMk id="28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09:04:26.813" v="88" actId="26606"/>
          <ac:picMkLst>
            <pc:docMk/>
            <pc:sldMk cId="3299090667" sldId="287"/>
            <ac:picMk id="3" creationId="{9D69A76B-8505-C00D-A476-E605DDD02781}"/>
          </ac:picMkLst>
        </pc:picChg>
      </pc:sldChg>
      <pc:sldChg chg="addSp delSp modSp new mod setBg">
        <pc:chgData name="Safaa Al-Qaysi" userId="878c7f2f8b0b0a6a" providerId="LiveId" clId="{06642326-41BB-48EB-BAE7-924245294E96}" dt="2025-03-08T09:04:18.595" v="87" actId="26606"/>
        <pc:sldMkLst>
          <pc:docMk/>
          <pc:sldMk cId="1545019879" sldId="288"/>
        </pc:sldMkLst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17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19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21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23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25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27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04:18.595" v="87" actId="26606"/>
          <ac:spMkLst>
            <pc:docMk/>
            <pc:sldMk cId="1545019879" sldId="288"/>
            <ac:spMk id="29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09:04:18.595" v="87" actId="26606"/>
          <ac:grpSpMkLst>
            <pc:docMk/>
            <pc:sldMk cId="1545019879" sldId="288"/>
            <ac:grpSpMk id="12" creationId="{D6CCDEC9-3A35-F079-2151-D5E913A26474}"/>
          </ac:grpSpMkLst>
        </pc:grpChg>
        <pc:picChg chg="add del">
          <ac:chgData name="Safaa Al-Qaysi" userId="878c7f2f8b0b0a6a" providerId="LiveId" clId="{06642326-41BB-48EB-BAE7-924245294E96}" dt="2025-03-08T09:01:39.242" v="66" actId="22"/>
          <ac:picMkLst>
            <pc:docMk/>
            <pc:sldMk cId="1545019879" sldId="288"/>
            <ac:picMk id="3" creationId="{6C5C1373-41EB-3AB4-2224-BFC68C65258C}"/>
          </ac:picMkLst>
        </pc:picChg>
        <pc:picChg chg="add del">
          <ac:chgData name="Safaa Al-Qaysi" userId="878c7f2f8b0b0a6a" providerId="LiveId" clId="{06642326-41BB-48EB-BAE7-924245294E96}" dt="2025-03-08T09:01:38.184" v="65" actId="22"/>
          <ac:picMkLst>
            <pc:docMk/>
            <pc:sldMk cId="1545019879" sldId="288"/>
            <ac:picMk id="5" creationId="{6529DFF0-AB13-E51D-7185-E24827DE729D}"/>
          </ac:picMkLst>
        </pc:picChg>
        <pc:picChg chg="add del mod">
          <ac:chgData name="Safaa Al-Qaysi" userId="878c7f2f8b0b0a6a" providerId="LiveId" clId="{06642326-41BB-48EB-BAE7-924245294E96}" dt="2025-03-08T09:01:37.733" v="64" actId="22"/>
          <ac:picMkLst>
            <pc:docMk/>
            <pc:sldMk cId="1545019879" sldId="288"/>
            <ac:picMk id="7" creationId="{FB8436DB-9884-1BCD-B2AE-726A76990443}"/>
          </ac:picMkLst>
        </pc:picChg>
        <pc:picChg chg="add mod">
          <ac:chgData name="Safaa Al-Qaysi" userId="878c7f2f8b0b0a6a" providerId="LiveId" clId="{06642326-41BB-48EB-BAE7-924245294E96}" dt="2025-03-08T09:04:07.206" v="83" actId="164"/>
          <ac:picMkLst>
            <pc:docMk/>
            <pc:sldMk cId="1545019879" sldId="288"/>
            <ac:picMk id="9" creationId="{9787561D-CA51-2B9D-7A1E-470D6161E161}"/>
          </ac:picMkLst>
        </pc:picChg>
        <pc:picChg chg="add mod">
          <ac:chgData name="Safaa Al-Qaysi" userId="878c7f2f8b0b0a6a" providerId="LiveId" clId="{06642326-41BB-48EB-BAE7-924245294E96}" dt="2025-03-08T09:04:07.206" v="83" actId="164"/>
          <ac:picMkLst>
            <pc:docMk/>
            <pc:sldMk cId="1545019879" sldId="288"/>
            <ac:picMk id="11" creationId="{DD2192DB-2B2D-1677-6269-C03B4BDD7722}"/>
          </ac:picMkLst>
        </pc:picChg>
      </pc:sldChg>
      <pc:sldChg chg="addSp modSp new mod setBg">
        <pc:chgData name="Safaa Al-Qaysi" userId="878c7f2f8b0b0a6a" providerId="LiveId" clId="{06642326-41BB-48EB-BAE7-924245294E96}" dt="2025-03-08T09:04:30.197" v="89" actId="26606"/>
        <pc:sldMkLst>
          <pc:docMk/>
          <pc:sldMk cId="1753487194" sldId="289"/>
        </pc:sldMkLst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04:30.197" v="89" actId="26606"/>
          <ac:spMkLst>
            <pc:docMk/>
            <pc:sldMk cId="1753487194" sldId="289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09:04:30.197" v="89" actId="26606"/>
          <ac:picMkLst>
            <pc:docMk/>
            <pc:sldMk cId="1753487194" sldId="289"/>
            <ac:picMk id="3" creationId="{27C5BAF9-4837-ECF1-90B2-A41EB893C68B}"/>
          </ac:picMkLst>
        </pc:picChg>
      </pc:sldChg>
      <pc:sldChg chg="addSp delSp modSp new mod setBg">
        <pc:chgData name="Safaa Al-Qaysi" userId="878c7f2f8b0b0a6a" providerId="LiveId" clId="{06642326-41BB-48EB-BAE7-924245294E96}" dt="2025-03-08T09:07:09.244" v="97" actId="26606"/>
        <pc:sldMkLst>
          <pc:docMk/>
          <pc:sldMk cId="2165794620" sldId="290"/>
        </pc:sldMkLst>
        <pc:spChg chg="add">
          <ac:chgData name="Safaa Al-Qaysi" userId="878c7f2f8b0b0a6a" providerId="LiveId" clId="{06642326-41BB-48EB-BAE7-924245294E96}" dt="2025-03-08T09:05:29.629" v="92" actId="26606"/>
          <ac:spMkLst>
            <pc:docMk/>
            <pc:sldMk cId="2165794620" sldId="290"/>
            <ac:spMk id="8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10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12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14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5:29.629" v="92" actId="26606"/>
          <ac:spMkLst>
            <pc:docMk/>
            <pc:sldMk cId="2165794620" sldId="290"/>
            <ac:spMk id="18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20" creationId="{3ECA69A1-7536-43AC-85EF-C7106179F5ED}"/>
          </ac:spMkLst>
        </pc:spChg>
        <pc:spChg chg="add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27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31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33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35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07:09.244" v="97" actId="26606"/>
          <ac:spMkLst>
            <pc:docMk/>
            <pc:sldMk cId="2165794620" sldId="290"/>
            <ac:spMk id="37" creationId="{3ECA69A1-7536-43AC-85EF-C7106179F5ED}"/>
          </ac:spMkLst>
        </pc:spChg>
        <pc:picChg chg="add del mod">
          <ac:chgData name="Safaa Al-Qaysi" userId="878c7f2f8b0b0a6a" providerId="LiveId" clId="{06642326-41BB-48EB-BAE7-924245294E96}" dt="2025-03-08T09:06:47.944" v="95" actId="478"/>
          <ac:picMkLst>
            <pc:docMk/>
            <pc:sldMk cId="2165794620" sldId="290"/>
            <ac:picMk id="3" creationId="{E9AB83C2-47D3-D099-416B-A97A75A8DACE}"/>
          </ac:picMkLst>
        </pc:picChg>
        <pc:picChg chg="add">
          <ac:chgData name="Safaa Al-Qaysi" userId="878c7f2f8b0b0a6a" providerId="LiveId" clId="{06642326-41BB-48EB-BAE7-924245294E96}" dt="2025-03-08T09:07:06.800" v="96" actId="22"/>
          <ac:picMkLst>
            <pc:docMk/>
            <pc:sldMk cId="2165794620" sldId="290"/>
            <ac:picMk id="5" creationId="{50263222-AAD2-C182-420E-3CB206A9A2CA}"/>
          </ac:picMkLst>
        </pc:picChg>
      </pc:sldChg>
      <pc:sldChg chg="addSp delSp modSp new mod setBg">
        <pc:chgData name="Safaa Al-Qaysi" userId="878c7f2f8b0b0a6a" providerId="LiveId" clId="{06642326-41BB-48EB-BAE7-924245294E96}" dt="2025-03-08T09:07:33.233" v="100" actId="26606"/>
        <pc:sldMkLst>
          <pc:docMk/>
          <pc:sldMk cId="902928740" sldId="291"/>
        </pc:sldMkLst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10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12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14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16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18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20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07:33.233" v="100" actId="26606"/>
          <ac:spMkLst>
            <pc:docMk/>
            <pc:sldMk cId="902928740" sldId="291"/>
            <ac:spMk id="22" creationId="{3ECA69A1-7536-43AC-85EF-C7106179F5ED}"/>
          </ac:spMkLst>
        </pc:spChg>
        <pc:picChg chg="add del">
          <ac:chgData name="Safaa Al-Qaysi" userId="878c7f2f8b0b0a6a" providerId="LiveId" clId="{06642326-41BB-48EB-BAE7-924245294E96}" dt="2025-03-08T09:07:15.593" v="98" actId="478"/>
          <ac:picMkLst>
            <pc:docMk/>
            <pc:sldMk cId="902928740" sldId="291"/>
            <ac:picMk id="3" creationId="{CA3780B0-031F-A78E-176F-861E4AF10305}"/>
          </ac:picMkLst>
        </pc:picChg>
        <pc:picChg chg="add mod">
          <ac:chgData name="Safaa Al-Qaysi" userId="878c7f2f8b0b0a6a" providerId="LiveId" clId="{06642326-41BB-48EB-BAE7-924245294E96}" dt="2025-03-08T09:07:33.233" v="100" actId="26606"/>
          <ac:picMkLst>
            <pc:docMk/>
            <pc:sldMk cId="902928740" sldId="291"/>
            <ac:picMk id="5" creationId="{43EE2841-A5EB-808E-2DF4-A616998D08F6}"/>
          </ac:picMkLst>
        </pc:picChg>
      </pc:sldChg>
      <pc:sldChg chg="addSp delSp modSp new mod setBg">
        <pc:chgData name="Safaa Al-Qaysi" userId="878c7f2f8b0b0a6a" providerId="LiveId" clId="{06642326-41BB-48EB-BAE7-924245294E96}" dt="2025-03-08T09:10:47.636" v="112" actId="27614"/>
        <pc:sldMkLst>
          <pc:docMk/>
          <pc:sldMk cId="2018423196" sldId="292"/>
        </pc:sldMkLst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8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10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12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14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16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18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20" creationId="{3ECA69A1-7536-43AC-85EF-C7106179F5ED}"/>
          </ac:spMkLst>
        </pc:spChg>
        <pc:spChg chg="add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25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31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10:29.605" v="110" actId="26606"/>
          <ac:spMkLst>
            <pc:docMk/>
            <pc:sldMk cId="2018423196" sldId="292"/>
            <ac:spMk id="33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09:10:22.899" v="109" actId="164"/>
          <ac:grpSpMkLst>
            <pc:docMk/>
            <pc:sldMk cId="2018423196" sldId="292"/>
            <ac:grpSpMk id="6" creationId="{03F04C1D-6AB6-A45E-1F52-690FA2FB4422}"/>
          </ac:grpSpMkLst>
        </pc:grpChg>
        <pc:picChg chg="add mod">
          <ac:chgData name="Safaa Al-Qaysi" userId="878c7f2f8b0b0a6a" providerId="LiveId" clId="{06642326-41BB-48EB-BAE7-924245294E96}" dt="2025-03-08T09:10:47.636" v="112" actId="27614"/>
          <ac:picMkLst>
            <pc:docMk/>
            <pc:sldMk cId="2018423196" sldId="292"/>
            <ac:picMk id="3" creationId="{AC3D586F-8ED4-D66F-4F22-785947C29DE2}"/>
          </ac:picMkLst>
        </pc:picChg>
        <pc:picChg chg="add mod">
          <ac:chgData name="Safaa Al-Qaysi" userId="878c7f2f8b0b0a6a" providerId="LiveId" clId="{06642326-41BB-48EB-BAE7-924245294E96}" dt="2025-03-08T09:10:46.978" v="111" actId="27614"/>
          <ac:picMkLst>
            <pc:docMk/>
            <pc:sldMk cId="2018423196" sldId="292"/>
            <ac:picMk id="5" creationId="{F6784C8D-2C24-8F3B-0153-CA6F0B55D6ED}"/>
          </ac:picMkLst>
        </pc:picChg>
      </pc:sldChg>
      <pc:sldChg chg="addSp modSp new mod setBg">
        <pc:chgData name="Safaa Al-Qaysi" userId="878c7f2f8b0b0a6a" providerId="LiveId" clId="{06642326-41BB-48EB-BAE7-924245294E96}" dt="2025-03-08T09:13:48.114" v="124" actId="26606"/>
        <pc:sldMkLst>
          <pc:docMk/>
          <pc:sldMk cId="3192412948" sldId="293"/>
        </pc:sldMkLst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13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15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17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19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21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23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13:48.114" v="124" actId="26606"/>
          <ac:spMkLst>
            <pc:docMk/>
            <pc:sldMk cId="3192412948" sldId="293"/>
            <ac:spMk id="25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09:13:48.114" v="124" actId="26606"/>
          <ac:grpSpMkLst>
            <pc:docMk/>
            <pc:sldMk cId="3192412948" sldId="293"/>
            <ac:grpSpMk id="8" creationId="{F1C0BD60-7919-D985-51AD-88A76D629368}"/>
          </ac:grpSpMkLst>
        </pc:grpChg>
        <pc:picChg chg="add mod">
          <ac:chgData name="Safaa Al-Qaysi" userId="878c7f2f8b0b0a6a" providerId="LiveId" clId="{06642326-41BB-48EB-BAE7-924245294E96}" dt="2025-03-08T09:13:39.718" v="123" actId="164"/>
          <ac:picMkLst>
            <pc:docMk/>
            <pc:sldMk cId="3192412948" sldId="293"/>
            <ac:picMk id="3" creationId="{069146E7-7027-4567-69FA-78616967A957}"/>
          </ac:picMkLst>
        </pc:picChg>
        <pc:picChg chg="add mod">
          <ac:chgData name="Safaa Al-Qaysi" userId="878c7f2f8b0b0a6a" providerId="LiveId" clId="{06642326-41BB-48EB-BAE7-924245294E96}" dt="2025-03-08T09:13:39.718" v="123" actId="164"/>
          <ac:picMkLst>
            <pc:docMk/>
            <pc:sldMk cId="3192412948" sldId="293"/>
            <ac:picMk id="5" creationId="{9EC3E629-BD13-2696-53DF-901210B8AD3F}"/>
          </ac:picMkLst>
        </pc:picChg>
        <pc:picChg chg="add mod">
          <ac:chgData name="Safaa Al-Qaysi" userId="878c7f2f8b0b0a6a" providerId="LiveId" clId="{06642326-41BB-48EB-BAE7-924245294E96}" dt="2025-03-08T09:13:39.718" v="123" actId="164"/>
          <ac:picMkLst>
            <pc:docMk/>
            <pc:sldMk cId="3192412948" sldId="293"/>
            <ac:picMk id="7" creationId="{76D9C258-AAFC-5A9C-52FB-2B087344ADC4}"/>
          </ac:picMkLst>
        </pc:picChg>
      </pc:sldChg>
      <pc:sldChg chg="addSp delSp modSp new mod setBg">
        <pc:chgData name="Safaa Al-Qaysi" userId="878c7f2f8b0b0a6a" providerId="LiveId" clId="{06642326-41BB-48EB-BAE7-924245294E96}" dt="2025-03-08T09:22:15.901" v="148" actId="26606"/>
        <pc:sldMkLst>
          <pc:docMk/>
          <pc:sldMk cId="1769272030" sldId="294"/>
        </pc:sldMkLst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8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10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12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14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16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18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09:20:47.742" v="138" actId="26606"/>
          <ac:spMkLst>
            <pc:docMk/>
            <pc:sldMk cId="1769272030" sldId="294"/>
            <ac:spMk id="20" creationId="{3ECA69A1-7536-43AC-85EF-C7106179F5ED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24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25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26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27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28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29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30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31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32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33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34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22:15.901" v="148" actId="26606"/>
          <ac:spMkLst>
            <pc:docMk/>
            <pc:sldMk cId="1769272030" sldId="294"/>
            <ac:spMk id="36" creationId="{3ECA69A1-7536-43AC-85EF-C7106179F5ED}"/>
          </ac:spMkLst>
        </pc:spChg>
        <pc:spChg chg="add del">
          <ac:chgData name="Safaa Al-Qaysi" userId="878c7f2f8b0b0a6a" providerId="LiveId" clId="{06642326-41BB-48EB-BAE7-924245294E96}" dt="2025-03-08T09:20:42.598" v="133" actId="26606"/>
          <ac:spMkLst>
            <pc:docMk/>
            <pc:sldMk cId="1769272030" sldId="294"/>
            <ac:spMk id="37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09:20:42.936" v="134" actId="164"/>
          <ac:grpSpMkLst>
            <pc:docMk/>
            <pc:sldMk cId="1769272030" sldId="294"/>
            <ac:grpSpMk id="6" creationId="{5C8AA7CE-65E6-9C34-9FC1-652C978D30FD}"/>
          </ac:grpSpMkLst>
        </pc:grpChg>
        <pc:grpChg chg="add mod">
          <ac:chgData name="Safaa Al-Qaysi" userId="878c7f2f8b0b0a6a" providerId="LiveId" clId="{06642326-41BB-48EB-BAE7-924245294E96}" dt="2025-03-08T09:22:15.901" v="148" actId="26606"/>
          <ac:grpSpMkLst>
            <pc:docMk/>
            <pc:sldMk cId="1769272030" sldId="294"/>
            <ac:grpSpMk id="19" creationId="{08111B8A-BB1E-612D-B85C-E7B6935FD698}"/>
          </ac:grpSpMkLst>
        </pc:grpChg>
        <pc:picChg chg="add del mod">
          <ac:chgData name="Safaa Al-Qaysi" userId="878c7f2f8b0b0a6a" providerId="LiveId" clId="{06642326-41BB-48EB-BAE7-924245294E96}" dt="2025-03-08T09:20:49.505" v="139" actId="22"/>
          <ac:picMkLst>
            <pc:docMk/>
            <pc:sldMk cId="1769272030" sldId="294"/>
            <ac:picMk id="3" creationId="{0FCEC75B-8517-8DAB-5326-787AD460F0AB}"/>
          </ac:picMkLst>
        </pc:picChg>
        <pc:picChg chg="add del mod">
          <ac:chgData name="Safaa Al-Qaysi" userId="878c7f2f8b0b0a6a" providerId="LiveId" clId="{06642326-41BB-48EB-BAE7-924245294E96}" dt="2025-03-08T09:20:44.987" v="136" actId="22"/>
          <ac:picMkLst>
            <pc:docMk/>
            <pc:sldMk cId="1769272030" sldId="294"/>
            <ac:picMk id="5" creationId="{50A68BAF-7687-B84D-5233-F6AD2E328015}"/>
          </ac:picMkLst>
        </pc:picChg>
        <pc:picChg chg="add mod">
          <ac:chgData name="Safaa Al-Qaysi" userId="878c7f2f8b0b0a6a" providerId="LiveId" clId="{06642326-41BB-48EB-BAE7-924245294E96}" dt="2025-03-08T09:22:07.613" v="147" actId="164"/>
          <ac:picMkLst>
            <pc:docMk/>
            <pc:sldMk cId="1769272030" sldId="294"/>
            <ac:picMk id="9" creationId="{034FC9F4-7AB8-8C16-F1AF-6EE1D4556787}"/>
          </ac:picMkLst>
        </pc:picChg>
        <pc:picChg chg="add mod">
          <ac:chgData name="Safaa Al-Qaysi" userId="878c7f2f8b0b0a6a" providerId="LiveId" clId="{06642326-41BB-48EB-BAE7-924245294E96}" dt="2025-03-08T09:22:07.613" v="147" actId="164"/>
          <ac:picMkLst>
            <pc:docMk/>
            <pc:sldMk cId="1769272030" sldId="294"/>
            <ac:picMk id="13" creationId="{61C84534-5969-0140-DA8E-D5368AEC8126}"/>
          </ac:picMkLst>
        </pc:picChg>
        <pc:picChg chg="add mod">
          <ac:chgData name="Safaa Al-Qaysi" userId="878c7f2f8b0b0a6a" providerId="LiveId" clId="{06642326-41BB-48EB-BAE7-924245294E96}" dt="2025-03-08T09:22:07.613" v="147" actId="164"/>
          <ac:picMkLst>
            <pc:docMk/>
            <pc:sldMk cId="1769272030" sldId="294"/>
            <ac:picMk id="17" creationId="{9EC77AE7-2946-0679-235B-568552713D26}"/>
          </ac:picMkLst>
        </pc:picChg>
      </pc:sldChg>
      <pc:sldChg chg="addSp modSp new mod setBg">
        <pc:chgData name="Safaa Al-Qaysi" userId="878c7f2f8b0b0a6a" providerId="LiveId" clId="{06642326-41BB-48EB-BAE7-924245294E96}" dt="2025-03-08T09:23:35.932" v="155" actId="26606"/>
        <pc:sldMkLst>
          <pc:docMk/>
          <pc:sldMk cId="1019244560" sldId="295"/>
        </pc:sldMkLst>
        <pc:spChg chg="add">
          <ac:chgData name="Safaa Al-Qaysi" userId="878c7f2f8b0b0a6a" providerId="LiveId" clId="{06642326-41BB-48EB-BAE7-924245294E96}" dt="2025-03-08T09:23:35.932" v="155" actId="26606"/>
          <ac:spMkLst>
            <pc:docMk/>
            <pc:sldMk cId="1019244560" sldId="295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23:35.932" v="155" actId="26606"/>
          <ac:spMkLst>
            <pc:docMk/>
            <pc:sldMk cId="1019244560" sldId="295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23:35.932" v="155" actId="26606"/>
          <ac:spMkLst>
            <pc:docMk/>
            <pc:sldMk cId="1019244560" sldId="295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09:23:35.932" v="155" actId="26606"/>
          <ac:grpSpMkLst>
            <pc:docMk/>
            <pc:sldMk cId="1019244560" sldId="295"/>
            <ac:grpSpMk id="6" creationId="{8A4FC80D-6519-A92C-B460-667A5D363D4C}"/>
          </ac:grpSpMkLst>
        </pc:grpChg>
        <pc:grpChg chg="add">
          <ac:chgData name="Safaa Al-Qaysi" userId="878c7f2f8b0b0a6a" providerId="LiveId" clId="{06642326-41BB-48EB-BAE7-924245294E96}" dt="2025-03-08T09:23:35.932" v="155" actId="26606"/>
          <ac:grpSpMkLst>
            <pc:docMk/>
            <pc:sldMk cId="1019244560" sldId="295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23:29.393" v="154" actId="164"/>
          <ac:picMkLst>
            <pc:docMk/>
            <pc:sldMk cId="1019244560" sldId="295"/>
            <ac:picMk id="3" creationId="{67E11598-5BE0-96EC-2AFD-85EC132EE85E}"/>
          </ac:picMkLst>
        </pc:picChg>
        <pc:picChg chg="add mod">
          <ac:chgData name="Safaa Al-Qaysi" userId="878c7f2f8b0b0a6a" providerId="LiveId" clId="{06642326-41BB-48EB-BAE7-924245294E96}" dt="2025-03-08T09:23:29.393" v="154" actId="164"/>
          <ac:picMkLst>
            <pc:docMk/>
            <pc:sldMk cId="1019244560" sldId="295"/>
            <ac:picMk id="5" creationId="{A833AC15-D15A-A78E-B2C6-9A6E5C7DDB31}"/>
          </ac:picMkLst>
        </pc:picChg>
      </pc:sldChg>
      <pc:sldChg chg="new del">
        <pc:chgData name="Safaa Al-Qaysi" userId="878c7f2f8b0b0a6a" providerId="LiveId" clId="{06642326-41BB-48EB-BAE7-924245294E96}" dt="2025-03-08T09:20:45.865" v="137" actId="680"/>
        <pc:sldMkLst>
          <pc:docMk/>
          <pc:sldMk cId="3447463080" sldId="295"/>
        </pc:sldMkLst>
      </pc:sldChg>
      <pc:sldChg chg="addSp modSp new mod setBg">
        <pc:chgData name="Safaa Al-Qaysi" userId="878c7f2f8b0b0a6a" providerId="LiveId" clId="{06642326-41BB-48EB-BAE7-924245294E96}" dt="2025-03-08T09:27:47.060" v="163" actId="26606"/>
        <pc:sldMkLst>
          <pc:docMk/>
          <pc:sldMk cId="11153877" sldId="296"/>
        </pc:sldMkLst>
        <pc:spChg chg="add">
          <ac:chgData name="Safaa Al-Qaysi" userId="878c7f2f8b0b0a6a" providerId="LiveId" clId="{06642326-41BB-48EB-BAE7-924245294E96}" dt="2025-03-08T09:27:47.060" v="163" actId="26606"/>
          <ac:spMkLst>
            <pc:docMk/>
            <pc:sldMk cId="11153877" sldId="296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27:47.060" v="163" actId="26606"/>
          <ac:spMkLst>
            <pc:docMk/>
            <pc:sldMk cId="11153877" sldId="296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27:47.060" v="163" actId="26606"/>
          <ac:spMkLst>
            <pc:docMk/>
            <pc:sldMk cId="11153877" sldId="296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09:27:47.060" v="163" actId="26606"/>
          <ac:grpSpMkLst>
            <pc:docMk/>
            <pc:sldMk cId="11153877" sldId="296"/>
            <ac:grpSpMk id="6" creationId="{7941B772-580F-8449-438A-55CEA09C0680}"/>
          </ac:grpSpMkLst>
        </pc:grpChg>
        <pc:grpChg chg="add">
          <ac:chgData name="Safaa Al-Qaysi" userId="878c7f2f8b0b0a6a" providerId="LiveId" clId="{06642326-41BB-48EB-BAE7-924245294E96}" dt="2025-03-08T09:27:47.060" v="163" actId="26606"/>
          <ac:grpSpMkLst>
            <pc:docMk/>
            <pc:sldMk cId="11153877" sldId="296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27:32.172" v="161" actId="164"/>
          <ac:picMkLst>
            <pc:docMk/>
            <pc:sldMk cId="11153877" sldId="296"/>
            <ac:picMk id="3" creationId="{DB477DF0-BB3A-AD76-4283-A6549A0AB2BC}"/>
          </ac:picMkLst>
        </pc:picChg>
        <pc:picChg chg="add mod">
          <ac:chgData name="Safaa Al-Qaysi" userId="878c7f2f8b0b0a6a" providerId="LiveId" clId="{06642326-41BB-48EB-BAE7-924245294E96}" dt="2025-03-08T09:27:32.172" v="161" actId="164"/>
          <ac:picMkLst>
            <pc:docMk/>
            <pc:sldMk cId="11153877" sldId="296"/>
            <ac:picMk id="5" creationId="{4A27C3EB-F0DA-DFD2-70B4-43D6503BD870}"/>
          </ac:picMkLst>
        </pc:picChg>
      </pc:sldChg>
      <pc:sldChg chg="addSp modSp new mod setBg">
        <pc:chgData name="Safaa Al-Qaysi" userId="878c7f2f8b0b0a6a" providerId="LiveId" clId="{06642326-41BB-48EB-BAE7-924245294E96}" dt="2025-03-08T09:38:28.970" v="165" actId="26606"/>
        <pc:sldMkLst>
          <pc:docMk/>
          <pc:sldMk cId="341761895" sldId="297"/>
        </pc:sldMkLst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38:28.970" v="165" actId="26606"/>
          <ac:spMkLst>
            <pc:docMk/>
            <pc:sldMk cId="341761895" sldId="297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09:38:28.970" v="165" actId="26606"/>
          <ac:picMkLst>
            <pc:docMk/>
            <pc:sldMk cId="341761895" sldId="297"/>
            <ac:picMk id="3" creationId="{8255C51F-DB1C-0BEA-88C7-8181D1527268}"/>
          </ac:picMkLst>
        </pc:picChg>
      </pc:sldChg>
      <pc:sldChg chg="addSp delSp modSp new mod setBg">
        <pc:chgData name="Safaa Al-Qaysi" userId="878c7f2f8b0b0a6a" providerId="LiveId" clId="{06642326-41BB-48EB-BAE7-924245294E96}" dt="2025-03-08T09:44:14.222" v="207" actId="26606"/>
        <pc:sldMkLst>
          <pc:docMk/>
          <pc:sldMk cId="2019365660" sldId="298"/>
        </pc:sldMkLst>
        <pc:spChg chg="add del">
          <ac:chgData name="Safaa Al-Qaysi" userId="878c7f2f8b0b0a6a" providerId="LiveId" clId="{06642326-41BB-48EB-BAE7-924245294E96}" dt="2025-03-08T09:43:08.203" v="182" actId="26606"/>
          <ac:spMkLst>
            <pc:docMk/>
            <pc:sldMk cId="2019365660" sldId="298"/>
            <ac:spMk id="19" creationId="{86FF76B9-219D-4469-AF87-0236D29032F1}"/>
          </ac:spMkLst>
        </pc:spChg>
        <pc:spChg chg="add del">
          <ac:chgData name="Safaa Al-Qaysi" userId="878c7f2f8b0b0a6a" providerId="LiveId" clId="{06642326-41BB-48EB-BAE7-924245294E96}" dt="2025-03-08T09:43:08.203" v="182" actId="26606"/>
          <ac:spMkLst>
            <pc:docMk/>
            <pc:sldMk cId="2019365660" sldId="298"/>
            <ac:spMk id="25" creationId="{2E80C965-DB6D-4F81-9E9E-B027384D0BD6}"/>
          </ac:spMkLst>
        </pc:spChg>
        <pc:spChg chg="add del">
          <ac:chgData name="Safaa Al-Qaysi" userId="878c7f2f8b0b0a6a" providerId="LiveId" clId="{06642326-41BB-48EB-BAE7-924245294E96}" dt="2025-03-08T09:43:08.203" v="182" actId="26606"/>
          <ac:spMkLst>
            <pc:docMk/>
            <pc:sldMk cId="2019365660" sldId="298"/>
            <ac:spMk id="27" creationId="{633C5E46-DAC5-4661-9C87-22B08E2A512F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3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4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4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4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4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4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44:14.222" v="207" actId="26606"/>
          <ac:spMkLst>
            <pc:docMk/>
            <pc:sldMk cId="2019365660" sldId="298"/>
            <ac:spMk id="50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09:43:10.052" v="183" actId="164"/>
          <ac:grpSpMkLst>
            <pc:docMk/>
            <pc:sldMk cId="2019365660" sldId="298"/>
            <ac:grpSpMk id="14" creationId="{BA4014CC-5B72-9628-A480-0028D996C3C5}"/>
          </ac:grpSpMkLst>
        </pc:grpChg>
        <pc:grpChg chg="add del">
          <ac:chgData name="Safaa Al-Qaysi" userId="878c7f2f8b0b0a6a" providerId="LiveId" clId="{06642326-41BB-48EB-BAE7-924245294E96}" dt="2025-03-08T09:43:08.203" v="182" actId="26606"/>
          <ac:grpSpMkLst>
            <pc:docMk/>
            <pc:sldMk cId="2019365660" sldId="298"/>
            <ac:grpSpMk id="21" creationId="{DB88BD78-87E1-424D-B479-C37D8E41B12E}"/>
          </ac:grpSpMkLst>
        </pc:grpChg>
        <pc:grpChg chg="add mod">
          <ac:chgData name="Safaa Al-Qaysi" userId="878c7f2f8b0b0a6a" providerId="LiveId" clId="{06642326-41BB-48EB-BAE7-924245294E96}" dt="2025-03-08T09:44:14.222" v="207" actId="26606"/>
          <ac:grpSpMkLst>
            <pc:docMk/>
            <pc:sldMk cId="2019365660" sldId="298"/>
            <ac:grpSpMk id="33" creationId="{A9A12C44-868E-A0E9-2A43-5E86D65840ED}"/>
          </ac:grpSpMkLst>
        </pc:grp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3" creationId="{DDF1CBF3-A5FB-7849-3144-88513F6A95C2}"/>
          </ac:picMkLst>
        </pc:pic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5" creationId="{5E242BD0-D849-8502-B622-569BBF513198}"/>
          </ac:picMkLst>
        </pc:pic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7" creationId="{B70841DE-BB3C-4FA7-412A-B43FE2B97470}"/>
          </ac:picMkLst>
        </pc:pic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9" creationId="{1AAB0B08-442C-FDC8-C4C0-577007A76EAA}"/>
          </ac:picMkLst>
        </pc:pic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11" creationId="{3AF41102-0A4A-9CC8-1C57-852F6BED093D}"/>
          </ac:picMkLst>
        </pc:picChg>
        <pc:picChg chg="add mod">
          <ac:chgData name="Safaa Al-Qaysi" userId="878c7f2f8b0b0a6a" providerId="LiveId" clId="{06642326-41BB-48EB-BAE7-924245294E96}" dt="2025-03-08T09:44:03.069" v="206" actId="164"/>
          <ac:picMkLst>
            <pc:docMk/>
            <pc:sldMk cId="2019365660" sldId="298"/>
            <ac:picMk id="13" creationId="{8598A915-426E-D66A-2029-96E09F4E3B99}"/>
          </ac:picMkLst>
        </pc:picChg>
        <pc:picChg chg="add del">
          <ac:chgData name="Safaa Al-Qaysi" userId="878c7f2f8b0b0a6a" providerId="LiveId" clId="{06642326-41BB-48EB-BAE7-924245294E96}" dt="2025-03-08T09:43:44.505" v="205" actId="478"/>
          <ac:picMkLst>
            <pc:docMk/>
            <pc:sldMk cId="2019365660" sldId="298"/>
            <ac:picMk id="16" creationId="{2797C98C-65CF-F832-A37D-C4A51222FF5D}"/>
          </ac:picMkLst>
        </pc:picChg>
        <pc:picChg chg="add del">
          <ac:chgData name="Safaa Al-Qaysi" userId="878c7f2f8b0b0a6a" providerId="LiveId" clId="{06642326-41BB-48EB-BAE7-924245294E96}" dt="2025-03-08T09:43:40.412" v="202" actId="478"/>
          <ac:picMkLst>
            <pc:docMk/>
            <pc:sldMk cId="2019365660" sldId="298"/>
            <ac:picMk id="18" creationId="{125F54FF-4DF8-7E2B-040F-817C264B4A7A}"/>
          </ac:picMkLst>
        </pc:picChg>
        <pc:picChg chg="add del">
          <ac:chgData name="Safaa Al-Qaysi" userId="878c7f2f8b0b0a6a" providerId="LiveId" clId="{06642326-41BB-48EB-BAE7-924245294E96}" dt="2025-03-08T09:43:40.224" v="201" actId="478"/>
          <ac:picMkLst>
            <pc:docMk/>
            <pc:sldMk cId="2019365660" sldId="298"/>
            <ac:picMk id="24" creationId="{03CD2301-2F89-D692-B266-E1598B8BD680}"/>
          </ac:picMkLst>
        </pc:picChg>
        <pc:picChg chg="add del">
          <ac:chgData name="Safaa Al-Qaysi" userId="878c7f2f8b0b0a6a" providerId="LiveId" clId="{06642326-41BB-48EB-BAE7-924245294E96}" dt="2025-03-08T09:43:40.035" v="200" actId="478"/>
          <ac:picMkLst>
            <pc:docMk/>
            <pc:sldMk cId="2019365660" sldId="298"/>
            <ac:picMk id="28" creationId="{B2078393-1850-5D7B-42C0-15016AE3AABE}"/>
          </ac:picMkLst>
        </pc:picChg>
        <pc:picChg chg="add del">
          <ac:chgData name="Safaa Al-Qaysi" userId="878c7f2f8b0b0a6a" providerId="LiveId" clId="{06642326-41BB-48EB-BAE7-924245294E96}" dt="2025-03-08T09:43:22.860" v="191" actId="22"/>
          <ac:picMkLst>
            <pc:docMk/>
            <pc:sldMk cId="2019365660" sldId="298"/>
            <ac:picMk id="30" creationId="{1849B1CB-6DC6-FF1B-6387-AD0356A73BCD}"/>
          </ac:picMkLst>
        </pc:picChg>
        <pc:picChg chg="add del">
          <ac:chgData name="Safaa Al-Qaysi" userId="878c7f2f8b0b0a6a" providerId="LiveId" clId="{06642326-41BB-48EB-BAE7-924245294E96}" dt="2025-03-08T09:43:22.602" v="190" actId="22"/>
          <ac:picMkLst>
            <pc:docMk/>
            <pc:sldMk cId="2019365660" sldId="298"/>
            <ac:picMk id="32" creationId="{2F69D9B3-F6F0-C985-AF4F-416C77195F87}"/>
          </ac:picMkLst>
        </pc:picChg>
      </pc:sldChg>
      <pc:sldChg chg="addSp modSp new mod setBg">
        <pc:chgData name="Safaa Al-Qaysi" userId="878c7f2f8b0b0a6a" providerId="LiveId" clId="{06642326-41BB-48EB-BAE7-924245294E96}" dt="2025-03-08T09:47:51.096" v="214" actId="26606"/>
        <pc:sldMkLst>
          <pc:docMk/>
          <pc:sldMk cId="2589833145" sldId="299"/>
        </pc:sldMkLst>
        <pc:spChg chg="add">
          <ac:chgData name="Safaa Al-Qaysi" userId="878c7f2f8b0b0a6a" providerId="LiveId" clId="{06642326-41BB-48EB-BAE7-924245294E96}" dt="2025-03-08T09:47:51.096" v="214" actId="26606"/>
          <ac:spMkLst>
            <pc:docMk/>
            <pc:sldMk cId="2589833145" sldId="299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47:51.096" v="214" actId="26606"/>
          <ac:spMkLst>
            <pc:docMk/>
            <pc:sldMk cId="2589833145" sldId="299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47:51.096" v="214" actId="26606"/>
          <ac:spMkLst>
            <pc:docMk/>
            <pc:sldMk cId="2589833145" sldId="299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09:47:51.096" v="214" actId="26606"/>
          <ac:grpSpMkLst>
            <pc:docMk/>
            <pc:sldMk cId="2589833145" sldId="299"/>
            <ac:grpSpMk id="6" creationId="{D4A6BA01-D02E-06C6-5D54-8D634309BBB3}"/>
          </ac:grpSpMkLst>
        </pc:grpChg>
        <pc:grpChg chg="add">
          <ac:chgData name="Safaa Al-Qaysi" userId="878c7f2f8b0b0a6a" providerId="LiveId" clId="{06642326-41BB-48EB-BAE7-924245294E96}" dt="2025-03-08T09:47:51.096" v="214" actId="26606"/>
          <ac:grpSpMkLst>
            <pc:docMk/>
            <pc:sldMk cId="2589833145" sldId="299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47:30.211" v="213" actId="164"/>
          <ac:picMkLst>
            <pc:docMk/>
            <pc:sldMk cId="2589833145" sldId="299"/>
            <ac:picMk id="3" creationId="{D94111BE-5818-9691-2C21-6D1EA410D902}"/>
          </ac:picMkLst>
        </pc:picChg>
        <pc:picChg chg="add mod">
          <ac:chgData name="Safaa Al-Qaysi" userId="878c7f2f8b0b0a6a" providerId="LiveId" clId="{06642326-41BB-48EB-BAE7-924245294E96}" dt="2025-03-08T09:47:30.211" v="213" actId="164"/>
          <ac:picMkLst>
            <pc:docMk/>
            <pc:sldMk cId="2589833145" sldId="299"/>
            <ac:picMk id="5" creationId="{D6E736E0-7BEA-E4FB-58C7-5313F8444A80}"/>
          </ac:picMkLst>
        </pc:picChg>
      </pc:sldChg>
      <pc:sldChg chg="addSp modSp new mod setBg">
        <pc:chgData name="Safaa Al-Qaysi" userId="878c7f2f8b0b0a6a" providerId="LiveId" clId="{06642326-41BB-48EB-BAE7-924245294E96}" dt="2025-03-08T09:48:23.062" v="217" actId="26606"/>
        <pc:sldMkLst>
          <pc:docMk/>
          <pc:sldMk cId="568887187" sldId="300"/>
        </pc:sldMkLst>
        <pc:spChg chg="add">
          <ac:chgData name="Safaa Al-Qaysi" userId="878c7f2f8b0b0a6a" providerId="LiveId" clId="{06642326-41BB-48EB-BAE7-924245294E96}" dt="2025-03-08T09:48:23.062" v="217" actId="26606"/>
          <ac:spMkLst>
            <pc:docMk/>
            <pc:sldMk cId="568887187" sldId="300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48:23.062" v="217" actId="26606"/>
          <ac:spMkLst>
            <pc:docMk/>
            <pc:sldMk cId="568887187" sldId="300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48:23.062" v="217" actId="26606"/>
          <ac:spMkLst>
            <pc:docMk/>
            <pc:sldMk cId="568887187" sldId="300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09:48:23.062" v="217" actId="26606"/>
          <ac:grpSpMkLst>
            <pc:docMk/>
            <pc:sldMk cId="568887187" sldId="300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48:23.062" v="217" actId="26606"/>
          <ac:picMkLst>
            <pc:docMk/>
            <pc:sldMk cId="568887187" sldId="300"/>
            <ac:picMk id="3" creationId="{917E7E7F-AC69-A3F4-F5D1-05B687571DE9}"/>
          </ac:picMkLst>
        </pc:picChg>
      </pc:sldChg>
      <pc:sldChg chg="addSp modSp new mod setBg">
        <pc:chgData name="Safaa Al-Qaysi" userId="878c7f2f8b0b0a6a" providerId="LiveId" clId="{06642326-41BB-48EB-BAE7-924245294E96}" dt="2025-03-08T09:49:19.916" v="220" actId="26606"/>
        <pc:sldMkLst>
          <pc:docMk/>
          <pc:sldMk cId="3603155099" sldId="301"/>
        </pc:sldMkLst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49:19.916" v="220" actId="26606"/>
          <ac:spMkLst>
            <pc:docMk/>
            <pc:sldMk cId="3603155099" sldId="301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09:49:19.916" v="220" actId="26606"/>
          <ac:picMkLst>
            <pc:docMk/>
            <pc:sldMk cId="3603155099" sldId="301"/>
            <ac:picMk id="3" creationId="{7E3457CA-0605-6F22-4B58-4CBD13EC1E8A}"/>
          </ac:picMkLst>
        </pc:picChg>
      </pc:sldChg>
      <pc:sldChg chg="addSp modSp new mod setBg">
        <pc:chgData name="Safaa Al-Qaysi" userId="878c7f2f8b0b0a6a" providerId="LiveId" clId="{06642326-41BB-48EB-BAE7-924245294E96}" dt="2025-03-08T09:50:12.068" v="223" actId="26606"/>
        <pc:sldMkLst>
          <pc:docMk/>
          <pc:sldMk cId="3089930391" sldId="302"/>
        </pc:sldMkLst>
        <pc:spChg chg="add">
          <ac:chgData name="Safaa Al-Qaysi" userId="878c7f2f8b0b0a6a" providerId="LiveId" clId="{06642326-41BB-48EB-BAE7-924245294E96}" dt="2025-03-08T09:50:12.068" v="223" actId="26606"/>
          <ac:spMkLst>
            <pc:docMk/>
            <pc:sldMk cId="3089930391" sldId="302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50:12.068" v="223" actId="26606"/>
          <ac:spMkLst>
            <pc:docMk/>
            <pc:sldMk cId="3089930391" sldId="302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50:12.068" v="223" actId="26606"/>
          <ac:spMkLst>
            <pc:docMk/>
            <pc:sldMk cId="3089930391" sldId="302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09:50:12.068" v="223" actId="26606"/>
          <ac:grpSpMkLst>
            <pc:docMk/>
            <pc:sldMk cId="3089930391" sldId="302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50:12.068" v="223" actId="26606"/>
          <ac:picMkLst>
            <pc:docMk/>
            <pc:sldMk cId="3089930391" sldId="302"/>
            <ac:picMk id="3" creationId="{73988888-F53F-BD25-0256-E6E49C65A384}"/>
          </ac:picMkLst>
        </pc:picChg>
      </pc:sldChg>
      <pc:sldChg chg="addSp modSp new mod setBg">
        <pc:chgData name="Safaa Al-Qaysi" userId="878c7f2f8b0b0a6a" providerId="LiveId" clId="{06642326-41BB-48EB-BAE7-924245294E96}" dt="2025-03-08T09:53:51.724" v="232" actId="26606"/>
        <pc:sldMkLst>
          <pc:docMk/>
          <pc:sldMk cId="871354791" sldId="303"/>
        </pc:sldMkLst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13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15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17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19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21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23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09:53:51.724" v="232" actId="26606"/>
          <ac:spMkLst>
            <pc:docMk/>
            <pc:sldMk cId="871354791" sldId="303"/>
            <ac:spMk id="25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09:53:51.724" v="232" actId="26606"/>
          <ac:grpSpMkLst>
            <pc:docMk/>
            <pc:sldMk cId="871354791" sldId="303"/>
            <ac:grpSpMk id="8" creationId="{4848B50A-C4C1-0720-C24D-5D3C1BCA3647}"/>
          </ac:grpSpMkLst>
        </pc:grpChg>
        <pc:picChg chg="add mod">
          <ac:chgData name="Safaa Al-Qaysi" userId="878c7f2f8b0b0a6a" providerId="LiveId" clId="{06642326-41BB-48EB-BAE7-924245294E96}" dt="2025-03-08T09:53:39.550" v="231" actId="164"/>
          <ac:picMkLst>
            <pc:docMk/>
            <pc:sldMk cId="871354791" sldId="303"/>
            <ac:picMk id="3" creationId="{D39F66C7-E0FD-8351-91DA-EB76A6979A04}"/>
          </ac:picMkLst>
        </pc:picChg>
        <pc:picChg chg="add mod">
          <ac:chgData name="Safaa Al-Qaysi" userId="878c7f2f8b0b0a6a" providerId="LiveId" clId="{06642326-41BB-48EB-BAE7-924245294E96}" dt="2025-03-08T09:53:39.550" v="231" actId="164"/>
          <ac:picMkLst>
            <pc:docMk/>
            <pc:sldMk cId="871354791" sldId="303"/>
            <ac:picMk id="5" creationId="{EA9061A7-60CB-9ABC-2E88-14C3D1CCA6D7}"/>
          </ac:picMkLst>
        </pc:picChg>
        <pc:picChg chg="add mod">
          <ac:chgData name="Safaa Al-Qaysi" userId="878c7f2f8b0b0a6a" providerId="LiveId" clId="{06642326-41BB-48EB-BAE7-924245294E96}" dt="2025-03-08T09:53:39.550" v="231" actId="164"/>
          <ac:picMkLst>
            <pc:docMk/>
            <pc:sldMk cId="871354791" sldId="303"/>
            <ac:picMk id="7" creationId="{615C48B8-559E-52AC-7E14-5657B8DA9EF9}"/>
          </ac:picMkLst>
        </pc:picChg>
      </pc:sldChg>
      <pc:sldChg chg="addSp modSp new mod setBg">
        <pc:chgData name="Safaa Al-Qaysi" userId="878c7f2f8b0b0a6a" providerId="LiveId" clId="{06642326-41BB-48EB-BAE7-924245294E96}" dt="2025-03-08T09:55:52.014" v="237" actId="26606"/>
        <pc:sldMkLst>
          <pc:docMk/>
          <pc:sldMk cId="3403781353" sldId="304"/>
        </pc:sldMkLst>
        <pc:spChg chg="add">
          <ac:chgData name="Safaa Al-Qaysi" userId="878c7f2f8b0b0a6a" providerId="LiveId" clId="{06642326-41BB-48EB-BAE7-924245294E96}" dt="2025-03-08T09:55:52.014" v="237" actId="26606"/>
          <ac:spMkLst>
            <pc:docMk/>
            <pc:sldMk cId="3403781353" sldId="304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55:52.014" v="237" actId="26606"/>
          <ac:spMkLst>
            <pc:docMk/>
            <pc:sldMk cId="3403781353" sldId="304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55:52.014" v="237" actId="26606"/>
          <ac:spMkLst>
            <pc:docMk/>
            <pc:sldMk cId="3403781353" sldId="304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09:55:52.014" v="237" actId="26606"/>
          <ac:grpSpMkLst>
            <pc:docMk/>
            <pc:sldMk cId="3403781353" sldId="304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55:52.014" v="237" actId="26606"/>
          <ac:picMkLst>
            <pc:docMk/>
            <pc:sldMk cId="3403781353" sldId="304"/>
            <ac:picMk id="3" creationId="{17F07A57-F2C1-8DC1-1B33-AD9881A69D3F}"/>
          </ac:picMkLst>
        </pc:picChg>
      </pc:sldChg>
      <pc:sldChg chg="addSp modSp new mod setBg">
        <pc:chgData name="Safaa Al-Qaysi" userId="878c7f2f8b0b0a6a" providerId="LiveId" clId="{06642326-41BB-48EB-BAE7-924245294E96}" dt="2025-03-08T09:57:46.222" v="245" actId="26606"/>
        <pc:sldMkLst>
          <pc:docMk/>
          <pc:sldMk cId="902915880" sldId="305"/>
        </pc:sldMkLst>
        <pc:spChg chg="add">
          <ac:chgData name="Safaa Al-Qaysi" userId="878c7f2f8b0b0a6a" providerId="LiveId" clId="{06642326-41BB-48EB-BAE7-924245294E96}" dt="2025-03-08T09:57:46.222" v="245" actId="26606"/>
          <ac:spMkLst>
            <pc:docMk/>
            <pc:sldMk cId="902915880" sldId="305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09:57:46.222" v="245" actId="26606"/>
          <ac:spMkLst>
            <pc:docMk/>
            <pc:sldMk cId="902915880" sldId="305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09:57:46.222" v="245" actId="26606"/>
          <ac:spMkLst>
            <pc:docMk/>
            <pc:sldMk cId="902915880" sldId="305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09:57:46.222" v="245" actId="26606"/>
          <ac:grpSpMkLst>
            <pc:docMk/>
            <pc:sldMk cId="902915880" sldId="305"/>
            <ac:grpSpMk id="6" creationId="{88EC77A9-A2BA-07C7-1ECD-C2C28F3D577D}"/>
          </ac:grpSpMkLst>
        </pc:grpChg>
        <pc:grpChg chg="add">
          <ac:chgData name="Safaa Al-Qaysi" userId="878c7f2f8b0b0a6a" providerId="LiveId" clId="{06642326-41BB-48EB-BAE7-924245294E96}" dt="2025-03-08T09:57:46.222" v="245" actId="26606"/>
          <ac:grpSpMkLst>
            <pc:docMk/>
            <pc:sldMk cId="902915880" sldId="305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09:57:35.907" v="244" actId="164"/>
          <ac:picMkLst>
            <pc:docMk/>
            <pc:sldMk cId="902915880" sldId="305"/>
            <ac:picMk id="3" creationId="{36F6BD2C-E65B-6AA1-BDA9-5F62E383EFA7}"/>
          </ac:picMkLst>
        </pc:picChg>
        <pc:picChg chg="add mod">
          <ac:chgData name="Safaa Al-Qaysi" userId="878c7f2f8b0b0a6a" providerId="LiveId" clId="{06642326-41BB-48EB-BAE7-924245294E96}" dt="2025-03-08T09:57:35.907" v="244" actId="164"/>
          <ac:picMkLst>
            <pc:docMk/>
            <pc:sldMk cId="902915880" sldId="305"/>
            <ac:picMk id="5" creationId="{69DE6336-C9CA-00E0-2293-7D8629D247F3}"/>
          </ac:picMkLst>
        </pc:picChg>
      </pc:sldChg>
      <pc:sldChg chg="addSp delSp modSp new mod setBg">
        <pc:chgData name="Safaa Al-Qaysi" userId="878c7f2f8b0b0a6a" providerId="LiveId" clId="{06642326-41BB-48EB-BAE7-924245294E96}" dt="2025-03-08T10:00:52.306" v="258" actId="27614"/>
        <pc:sldMkLst>
          <pc:docMk/>
          <pc:sldMk cId="881928505" sldId="306"/>
        </pc:sldMkLst>
        <pc:spChg chg="add">
          <ac:chgData name="Safaa Al-Qaysi" userId="878c7f2f8b0b0a6a" providerId="LiveId" clId="{06642326-41BB-48EB-BAE7-924245294E96}" dt="2025-03-08T10:00:46.278" v="256" actId="26606"/>
          <ac:spMkLst>
            <pc:docMk/>
            <pc:sldMk cId="881928505" sldId="306"/>
            <ac:spMk id="13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00:46.278" v="256" actId="26606"/>
          <ac:spMkLst>
            <pc:docMk/>
            <pc:sldMk cId="881928505" sldId="306"/>
            <ac:spMk id="19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00:46.278" v="256" actId="26606"/>
          <ac:spMkLst>
            <pc:docMk/>
            <pc:sldMk cId="881928505" sldId="306"/>
            <ac:spMk id="21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10:00:46.278" v="256" actId="26606"/>
          <ac:grpSpMkLst>
            <pc:docMk/>
            <pc:sldMk cId="881928505" sldId="306"/>
            <ac:grpSpMk id="8" creationId="{02D7B61B-45F4-72A9-565C-3CADAD08CF35}"/>
          </ac:grpSpMkLst>
        </pc:grpChg>
        <pc:grpChg chg="add">
          <ac:chgData name="Safaa Al-Qaysi" userId="878c7f2f8b0b0a6a" providerId="LiveId" clId="{06642326-41BB-48EB-BAE7-924245294E96}" dt="2025-03-08T10:00:46.278" v="256" actId="26606"/>
          <ac:grpSpMkLst>
            <pc:docMk/>
            <pc:sldMk cId="881928505" sldId="306"/>
            <ac:grpSpMk id="15" creationId="{DB88BD78-87E1-424D-B479-C37D8E41B12E}"/>
          </ac:grpSpMkLst>
        </pc:grpChg>
        <pc:picChg chg="add del">
          <ac:chgData name="Safaa Al-Qaysi" userId="878c7f2f8b0b0a6a" providerId="LiveId" clId="{06642326-41BB-48EB-BAE7-924245294E96}" dt="2025-03-08T09:59:47.680" v="248" actId="22"/>
          <ac:picMkLst>
            <pc:docMk/>
            <pc:sldMk cId="881928505" sldId="306"/>
            <ac:picMk id="3" creationId="{D52450C1-FD71-7903-9E29-CE52B4DB2D25}"/>
          </ac:picMkLst>
        </pc:picChg>
        <pc:picChg chg="add mod">
          <ac:chgData name="Safaa Al-Qaysi" userId="878c7f2f8b0b0a6a" providerId="LiveId" clId="{06642326-41BB-48EB-BAE7-924245294E96}" dt="2025-03-08T10:00:52.306" v="258" actId="27614"/>
          <ac:picMkLst>
            <pc:docMk/>
            <pc:sldMk cId="881928505" sldId="306"/>
            <ac:picMk id="5" creationId="{43F215BF-2981-9592-22B5-4D24ABBA1471}"/>
          </ac:picMkLst>
        </pc:picChg>
        <pc:picChg chg="add mod">
          <ac:chgData name="Safaa Al-Qaysi" userId="878c7f2f8b0b0a6a" providerId="LiveId" clId="{06642326-41BB-48EB-BAE7-924245294E96}" dt="2025-03-08T10:00:51.665" v="257" actId="27614"/>
          <ac:picMkLst>
            <pc:docMk/>
            <pc:sldMk cId="881928505" sldId="306"/>
            <ac:picMk id="7" creationId="{701BDA00-0F56-E0A3-A629-D4E3E634BD0F}"/>
          </ac:picMkLst>
        </pc:picChg>
      </pc:sldChg>
      <pc:sldChg chg="addSp modSp new mod setBg">
        <pc:chgData name="Safaa Al-Qaysi" userId="878c7f2f8b0b0a6a" providerId="LiveId" clId="{06642326-41BB-48EB-BAE7-924245294E96}" dt="2025-03-08T10:02:51.416" v="261" actId="26606"/>
        <pc:sldMkLst>
          <pc:docMk/>
          <pc:sldMk cId="460181550" sldId="307"/>
        </pc:sldMkLst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02:51.416" v="261" actId="26606"/>
          <ac:spMkLst>
            <pc:docMk/>
            <pc:sldMk cId="460181550" sldId="307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10:02:51.416" v="261" actId="26606"/>
          <ac:picMkLst>
            <pc:docMk/>
            <pc:sldMk cId="460181550" sldId="307"/>
            <ac:picMk id="3" creationId="{04EEFCDB-CAC5-52D6-D14E-8860192C859D}"/>
          </ac:picMkLst>
        </pc:picChg>
      </pc:sldChg>
      <pc:sldChg chg="addSp modSp new mod setBg">
        <pc:chgData name="Safaa Al-Qaysi" userId="878c7f2f8b0b0a6a" providerId="LiveId" clId="{06642326-41BB-48EB-BAE7-924245294E96}" dt="2025-03-08T10:05:42.673" v="267" actId="26606"/>
        <pc:sldMkLst>
          <pc:docMk/>
          <pc:sldMk cId="1574817800" sldId="308"/>
        </pc:sldMkLst>
        <pc:spChg chg="add">
          <ac:chgData name="Safaa Al-Qaysi" userId="878c7f2f8b0b0a6a" providerId="LiveId" clId="{06642326-41BB-48EB-BAE7-924245294E96}" dt="2025-03-08T10:05:42.673" v="267" actId="26606"/>
          <ac:spMkLst>
            <pc:docMk/>
            <pc:sldMk cId="1574817800" sldId="308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05:42.673" v="267" actId="26606"/>
          <ac:spMkLst>
            <pc:docMk/>
            <pc:sldMk cId="1574817800" sldId="308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05:42.673" v="267" actId="26606"/>
          <ac:spMkLst>
            <pc:docMk/>
            <pc:sldMk cId="1574817800" sldId="308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10:05:42.673" v="267" actId="26606"/>
          <ac:grpSpMkLst>
            <pc:docMk/>
            <pc:sldMk cId="1574817800" sldId="308"/>
            <ac:grpSpMk id="6" creationId="{D6EC4650-5B88-FC56-4202-CB367CE62ACA}"/>
          </ac:grpSpMkLst>
        </pc:grpChg>
        <pc:grpChg chg="add">
          <ac:chgData name="Safaa Al-Qaysi" userId="878c7f2f8b0b0a6a" providerId="LiveId" clId="{06642326-41BB-48EB-BAE7-924245294E96}" dt="2025-03-08T10:05:42.673" v="267" actId="26606"/>
          <ac:grpSpMkLst>
            <pc:docMk/>
            <pc:sldMk cId="1574817800" sldId="308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05:36.084" v="266" actId="164"/>
          <ac:picMkLst>
            <pc:docMk/>
            <pc:sldMk cId="1574817800" sldId="308"/>
            <ac:picMk id="3" creationId="{021BFB0D-3CC2-0FEC-4BA3-4BE63D2C1473}"/>
          </ac:picMkLst>
        </pc:picChg>
        <pc:picChg chg="add mod">
          <ac:chgData name="Safaa Al-Qaysi" userId="878c7f2f8b0b0a6a" providerId="LiveId" clId="{06642326-41BB-48EB-BAE7-924245294E96}" dt="2025-03-08T10:05:36.084" v="266" actId="164"/>
          <ac:picMkLst>
            <pc:docMk/>
            <pc:sldMk cId="1574817800" sldId="308"/>
            <ac:picMk id="5" creationId="{FF89C575-F34F-9F5C-F730-8753817BE965}"/>
          </ac:picMkLst>
        </pc:picChg>
      </pc:sldChg>
      <pc:sldChg chg="addSp delSp modSp new mod setBg">
        <pc:chgData name="Safaa Al-Qaysi" userId="878c7f2f8b0b0a6a" providerId="LiveId" clId="{06642326-41BB-48EB-BAE7-924245294E96}" dt="2025-03-08T10:07:41.931" v="283" actId="26606"/>
        <pc:sldMkLst>
          <pc:docMk/>
          <pc:sldMk cId="1320451329" sldId="309"/>
        </pc:sldMkLst>
        <pc:spChg chg="add del">
          <ac:chgData name="Safaa Al-Qaysi" userId="878c7f2f8b0b0a6a" providerId="LiveId" clId="{06642326-41BB-48EB-BAE7-924245294E96}" dt="2025-03-08T10:07:13.287" v="275" actId="26606"/>
          <ac:spMkLst>
            <pc:docMk/>
            <pc:sldMk cId="1320451329" sldId="309"/>
            <ac:spMk id="11" creationId="{86FF76B9-219D-4469-AF87-0236D29032F1}"/>
          </ac:spMkLst>
        </pc:spChg>
        <pc:spChg chg="add del">
          <ac:chgData name="Safaa Al-Qaysi" userId="878c7f2f8b0b0a6a" providerId="LiveId" clId="{06642326-41BB-48EB-BAE7-924245294E96}" dt="2025-03-08T10:07:41.915" v="282" actId="26606"/>
          <ac:spMkLst>
            <pc:docMk/>
            <pc:sldMk cId="1320451329" sldId="309"/>
            <ac:spMk id="12" creationId="{86FF76B9-219D-4469-AF87-0236D29032F1}"/>
          </ac:spMkLst>
        </pc:spChg>
        <pc:spChg chg="add del">
          <ac:chgData name="Safaa Al-Qaysi" userId="878c7f2f8b0b0a6a" providerId="LiveId" clId="{06642326-41BB-48EB-BAE7-924245294E96}" dt="2025-03-08T10:07:13.287" v="275" actId="26606"/>
          <ac:spMkLst>
            <pc:docMk/>
            <pc:sldMk cId="1320451329" sldId="309"/>
            <ac:spMk id="17" creationId="{2E80C965-DB6D-4F81-9E9E-B027384D0BD6}"/>
          </ac:spMkLst>
        </pc:spChg>
        <pc:spChg chg="add del">
          <ac:chgData name="Safaa Al-Qaysi" userId="878c7f2f8b0b0a6a" providerId="LiveId" clId="{06642326-41BB-48EB-BAE7-924245294E96}" dt="2025-03-08T10:07:41.915" v="282" actId="26606"/>
          <ac:spMkLst>
            <pc:docMk/>
            <pc:sldMk cId="1320451329" sldId="309"/>
            <ac:spMk id="18" creationId="{2E80C965-DB6D-4F81-9E9E-B027384D0BD6}"/>
          </ac:spMkLst>
        </pc:spChg>
        <pc:spChg chg="add del">
          <ac:chgData name="Safaa Al-Qaysi" userId="878c7f2f8b0b0a6a" providerId="LiveId" clId="{06642326-41BB-48EB-BAE7-924245294E96}" dt="2025-03-08T10:07:13.287" v="275" actId="26606"/>
          <ac:spMkLst>
            <pc:docMk/>
            <pc:sldMk cId="1320451329" sldId="309"/>
            <ac:spMk id="19" creationId="{633C5E46-DAC5-4661-9C87-22B08E2A512F}"/>
          </ac:spMkLst>
        </pc:spChg>
        <pc:spChg chg="add del">
          <ac:chgData name="Safaa Al-Qaysi" userId="878c7f2f8b0b0a6a" providerId="LiveId" clId="{06642326-41BB-48EB-BAE7-924245294E96}" dt="2025-03-08T10:07:41.915" v="282" actId="26606"/>
          <ac:spMkLst>
            <pc:docMk/>
            <pc:sldMk cId="1320451329" sldId="309"/>
            <ac:spMk id="20" creationId="{633C5E46-DAC5-4661-9C87-22B08E2A512F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2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3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4" creationId="{3ECA69A1-7536-43AC-85EF-C7106179F5ED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5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6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7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07:41.931" v="283" actId="26606"/>
          <ac:spMkLst>
            <pc:docMk/>
            <pc:sldMk cId="1320451329" sldId="309"/>
            <ac:spMk id="28" creationId="{9A97C86A-04D6-40F7-AE84-31AB43E6A846}"/>
          </ac:spMkLst>
        </pc:spChg>
        <pc:grpChg chg="add mod">
          <ac:chgData name="Safaa Al-Qaysi" userId="878c7f2f8b0b0a6a" providerId="LiveId" clId="{06642326-41BB-48EB-BAE7-924245294E96}" dt="2025-03-08T10:07:15.056" v="276" actId="164"/>
          <ac:grpSpMkLst>
            <pc:docMk/>
            <pc:sldMk cId="1320451329" sldId="309"/>
            <ac:grpSpMk id="6" creationId="{EF6B03D7-8774-0C0E-DED5-57D36A599C10}"/>
          </ac:grpSpMkLst>
        </pc:grpChg>
        <pc:grpChg chg="add mod">
          <ac:chgData name="Safaa Al-Qaysi" userId="878c7f2f8b0b0a6a" providerId="LiveId" clId="{06642326-41BB-48EB-BAE7-924245294E96}" dt="2025-03-08T10:07:41.931" v="283" actId="26606"/>
          <ac:grpSpMkLst>
            <pc:docMk/>
            <pc:sldMk cId="1320451329" sldId="309"/>
            <ac:grpSpMk id="7" creationId="{68A27B06-582E-0F3C-6BC1-A9BDFF98331E}"/>
          </ac:grpSpMkLst>
        </pc:grpChg>
        <pc:grpChg chg="add del">
          <ac:chgData name="Safaa Al-Qaysi" userId="878c7f2f8b0b0a6a" providerId="LiveId" clId="{06642326-41BB-48EB-BAE7-924245294E96}" dt="2025-03-08T10:07:13.287" v="275" actId="26606"/>
          <ac:grpSpMkLst>
            <pc:docMk/>
            <pc:sldMk cId="1320451329" sldId="309"/>
            <ac:grpSpMk id="13" creationId="{DB88BD78-87E1-424D-B479-C37D8E41B12E}"/>
          </ac:grpSpMkLst>
        </pc:grpChg>
        <pc:grpChg chg="add del">
          <ac:chgData name="Safaa Al-Qaysi" userId="878c7f2f8b0b0a6a" providerId="LiveId" clId="{06642326-41BB-48EB-BAE7-924245294E96}" dt="2025-03-08T10:07:41.915" v="282" actId="26606"/>
          <ac:grpSpMkLst>
            <pc:docMk/>
            <pc:sldMk cId="1320451329" sldId="309"/>
            <ac:grpSpMk id="14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07:33.283" v="280" actId="164"/>
          <ac:picMkLst>
            <pc:docMk/>
            <pc:sldMk cId="1320451329" sldId="309"/>
            <ac:picMk id="3" creationId="{98C3C784-903B-F974-EE3C-46EF3D864854}"/>
          </ac:picMkLst>
        </pc:picChg>
        <pc:picChg chg="add mod">
          <ac:chgData name="Safaa Al-Qaysi" userId="878c7f2f8b0b0a6a" providerId="LiveId" clId="{06642326-41BB-48EB-BAE7-924245294E96}" dt="2025-03-08T10:07:33.283" v="280" actId="164"/>
          <ac:picMkLst>
            <pc:docMk/>
            <pc:sldMk cId="1320451329" sldId="309"/>
            <ac:picMk id="5" creationId="{05102107-C376-4574-241D-717564EE9A7D}"/>
          </ac:picMkLst>
        </pc:picChg>
      </pc:sldChg>
      <pc:sldChg chg="addSp delSp modSp new mod setBg">
        <pc:chgData name="Safaa Al-Qaysi" userId="878c7f2f8b0b0a6a" providerId="LiveId" clId="{06642326-41BB-48EB-BAE7-924245294E96}" dt="2025-03-08T10:09:21.090" v="297" actId="26606"/>
        <pc:sldMkLst>
          <pc:docMk/>
          <pc:sldMk cId="1857114411" sldId="310"/>
        </pc:sldMkLst>
        <pc:spChg chg="add del">
          <ac:chgData name="Safaa Al-Qaysi" userId="878c7f2f8b0b0a6a" providerId="LiveId" clId="{06642326-41BB-48EB-BAE7-924245294E96}" dt="2025-03-08T10:08:32.306" v="289" actId="26606"/>
          <ac:spMkLst>
            <pc:docMk/>
            <pc:sldMk cId="1857114411" sldId="310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11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12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10:08:32.306" v="289" actId="26606"/>
          <ac:spMkLst>
            <pc:docMk/>
            <pc:sldMk cId="1857114411" sldId="310"/>
            <ac:spMk id="14" creationId="{2E80C965-DB6D-4F81-9E9E-B027384D0BD6}"/>
          </ac:spMkLst>
        </pc:spChg>
        <pc:spChg chg="add del">
          <ac:chgData name="Safaa Al-Qaysi" userId="878c7f2f8b0b0a6a" providerId="LiveId" clId="{06642326-41BB-48EB-BAE7-924245294E96}" dt="2025-03-08T10:08:32.306" v="289" actId="26606"/>
          <ac:spMkLst>
            <pc:docMk/>
            <pc:sldMk cId="1857114411" sldId="310"/>
            <ac:spMk id="16" creationId="{633C5E46-DAC5-4661-9C87-22B08E2A512F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18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20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22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24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09:21.090" v="297" actId="26606"/>
          <ac:spMkLst>
            <pc:docMk/>
            <pc:sldMk cId="1857114411" sldId="310"/>
            <ac:spMk id="26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10:09:21.090" v="297" actId="26606"/>
          <ac:grpSpMkLst>
            <pc:docMk/>
            <pc:sldMk cId="1857114411" sldId="310"/>
            <ac:grpSpMk id="9" creationId="{2B8F8341-F395-CB98-48D2-B1F91854DD3F}"/>
          </ac:grpSpMkLst>
        </pc:grpChg>
        <pc:grpChg chg="add del">
          <ac:chgData name="Safaa Al-Qaysi" userId="878c7f2f8b0b0a6a" providerId="LiveId" clId="{06642326-41BB-48EB-BAE7-924245294E96}" dt="2025-03-08T10:08:32.306" v="289" actId="26606"/>
          <ac:grpSpMkLst>
            <pc:docMk/>
            <pc:sldMk cId="1857114411" sldId="310"/>
            <ac:grpSpMk id="10" creationId="{DB88BD78-87E1-424D-B479-C37D8E41B12E}"/>
          </ac:grpSpMkLst>
        </pc:grpChg>
        <pc:picChg chg="add del mod modCrop">
          <ac:chgData name="Safaa Al-Qaysi" userId="878c7f2f8b0b0a6a" providerId="LiveId" clId="{06642326-41BB-48EB-BAE7-924245294E96}" dt="2025-03-08T10:08:32.846" v="290" actId="22"/>
          <ac:picMkLst>
            <pc:docMk/>
            <pc:sldMk cId="1857114411" sldId="310"/>
            <ac:picMk id="3" creationId="{6B16A57D-4E9A-66BC-81AD-CB312A4B5CCA}"/>
          </ac:picMkLst>
        </pc:picChg>
        <pc:picChg chg="add mod">
          <ac:chgData name="Safaa Al-Qaysi" userId="878c7f2f8b0b0a6a" providerId="LiveId" clId="{06642326-41BB-48EB-BAE7-924245294E96}" dt="2025-03-08T10:09:13.323" v="296" actId="164"/>
          <ac:picMkLst>
            <pc:docMk/>
            <pc:sldMk cId="1857114411" sldId="310"/>
            <ac:picMk id="5" creationId="{4B874611-30C5-A12A-355D-391313ECA1E3}"/>
          </ac:picMkLst>
        </pc:picChg>
        <pc:picChg chg="add mod">
          <ac:chgData name="Safaa Al-Qaysi" userId="878c7f2f8b0b0a6a" providerId="LiveId" clId="{06642326-41BB-48EB-BAE7-924245294E96}" dt="2025-03-08T10:09:13.323" v="296" actId="164"/>
          <ac:picMkLst>
            <pc:docMk/>
            <pc:sldMk cId="1857114411" sldId="310"/>
            <ac:picMk id="7" creationId="{EDB921A1-4084-E686-AB57-66DE58289A60}"/>
          </ac:picMkLst>
        </pc:picChg>
      </pc:sldChg>
      <pc:sldChg chg="addSp modSp new mod setBg">
        <pc:chgData name="Safaa Al-Qaysi" userId="878c7f2f8b0b0a6a" providerId="LiveId" clId="{06642326-41BB-48EB-BAE7-924245294E96}" dt="2025-03-08T10:11:00.641" v="300" actId="26606"/>
        <pc:sldMkLst>
          <pc:docMk/>
          <pc:sldMk cId="1006981754" sldId="311"/>
        </pc:sldMkLst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11:00.641" v="300" actId="26606"/>
          <ac:spMkLst>
            <pc:docMk/>
            <pc:sldMk cId="1006981754" sldId="311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10:11:00.641" v="300" actId="26606"/>
          <ac:picMkLst>
            <pc:docMk/>
            <pc:sldMk cId="1006981754" sldId="311"/>
            <ac:picMk id="3" creationId="{74C9709A-3C39-EC7D-4BFD-311926158771}"/>
          </ac:picMkLst>
        </pc:picChg>
      </pc:sldChg>
      <pc:sldChg chg="addSp delSp modSp new mod setBg">
        <pc:chgData name="Safaa Al-Qaysi" userId="878c7f2f8b0b0a6a" providerId="LiveId" clId="{06642326-41BB-48EB-BAE7-924245294E96}" dt="2025-03-08T10:12:45.214" v="305" actId="26606"/>
        <pc:sldMkLst>
          <pc:docMk/>
          <pc:sldMk cId="4141895502" sldId="312"/>
        </pc:sldMkLst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8" creationId="{F3060C83-F051-4F0E-ABAD-AA0DFC48B218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10" creationId="{83C98ABE-055B-441F-B07E-44F97F083C39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12" creationId="{29FDB030-9B49-4CED-8CCD-4D99382388AC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14" creationId="{3783CA14-24A1-485C-8B30-D6A5D87987AD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16" creationId="{9A97C86A-04D6-40F7-AE84-31AB43E6A846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18" creationId="{FF9F2414-84E8-453E-B1F3-389FDE8192D9}"/>
          </ac:spMkLst>
        </pc:spChg>
        <pc:spChg chg="add del">
          <ac:chgData name="Safaa Al-Qaysi" userId="878c7f2f8b0b0a6a" providerId="LiveId" clId="{06642326-41BB-48EB-BAE7-924245294E96}" dt="2025-03-08T10:12:45.207" v="304" actId="26606"/>
          <ac:spMkLst>
            <pc:docMk/>
            <pc:sldMk cId="4141895502" sldId="312"/>
            <ac:spMk id="20" creationId="{3ECA69A1-7536-43AC-85EF-C7106179F5ED}"/>
          </ac:spMkLst>
        </pc:spChg>
        <pc:spChg chg="add">
          <ac:chgData name="Safaa Al-Qaysi" userId="878c7f2f8b0b0a6a" providerId="LiveId" clId="{06642326-41BB-48EB-BAE7-924245294E96}" dt="2025-03-08T10:12:45.214" v="305" actId="26606"/>
          <ac:spMkLst>
            <pc:docMk/>
            <pc:sldMk cId="4141895502" sldId="312"/>
            <ac:spMk id="22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12:45.214" v="305" actId="26606"/>
          <ac:spMkLst>
            <pc:docMk/>
            <pc:sldMk cId="4141895502" sldId="312"/>
            <ac:spMk id="25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12:45.214" v="305" actId="26606"/>
          <ac:spMkLst>
            <pc:docMk/>
            <pc:sldMk cId="4141895502" sldId="312"/>
            <ac:spMk id="2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10:12:45.214" v="305" actId="26606"/>
          <ac:grpSpMkLst>
            <pc:docMk/>
            <pc:sldMk cId="4141895502" sldId="312"/>
            <ac:grpSpMk id="2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12:45.214" v="305" actId="26606"/>
          <ac:picMkLst>
            <pc:docMk/>
            <pc:sldMk cId="4141895502" sldId="312"/>
            <ac:picMk id="3" creationId="{7376103D-1CC4-5CCE-7C58-B6A5E9839E4E}"/>
          </ac:picMkLst>
        </pc:picChg>
      </pc:sldChg>
      <pc:sldChg chg="addSp delSp modSp new mod setBg">
        <pc:chgData name="Safaa Al-Qaysi" userId="878c7f2f8b0b0a6a" providerId="LiveId" clId="{06642326-41BB-48EB-BAE7-924245294E96}" dt="2025-03-08T10:13:50.190" v="311" actId="26606"/>
        <pc:sldMkLst>
          <pc:docMk/>
          <pc:sldMk cId="2264701699" sldId="313"/>
        </pc:sldMkLst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10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12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14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16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18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20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13:50.190" v="311" actId="26606"/>
          <ac:spMkLst>
            <pc:docMk/>
            <pc:sldMk cId="2264701699" sldId="313"/>
            <ac:spMk id="22" creationId="{3ECA69A1-7536-43AC-85EF-C7106179F5ED}"/>
          </ac:spMkLst>
        </pc:spChg>
        <pc:picChg chg="add del mod">
          <ac:chgData name="Safaa Al-Qaysi" userId="878c7f2f8b0b0a6a" providerId="LiveId" clId="{06642326-41BB-48EB-BAE7-924245294E96}" dt="2025-03-08T10:13:46.551" v="309" actId="478"/>
          <ac:picMkLst>
            <pc:docMk/>
            <pc:sldMk cId="2264701699" sldId="313"/>
            <ac:picMk id="3" creationId="{9BEABD05-1C43-74B4-1362-FDE17BC33973}"/>
          </ac:picMkLst>
        </pc:picChg>
        <pc:picChg chg="add mod">
          <ac:chgData name="Safaa Al-Qaysi" userId="878c7f2f8b0b0a6a" providerId="LiveId" clId="{06642326-41BB-48EB-BAE7-924245294E96}" dt="2025-03-08T10:13:50.190" v="311" actId="26606"/>
          <ac:picMkLst>
            <pc:docMk/>
            <pc:sldMk cId="2264701699" sldId="313"/>
            <ac:picMk id="5" creationId="{84CF615A-3D89-B58E-E070-4CD5DDBD96AD}"/>
          </ac:picMkLst>
        </pc:picChg>
      </pc:sldChg>
      <pc:sldChg chg="addSp modSp new mod setBg">
        <pc:chgData name="Safaa Al-Qaysi" userId="878c7f2f8b0b0a6a" providerId="LiveId" clId="{06642326-41BB-48EB-BAE7-924245294E96}" dt="2025-03-08T10:15:30.446" v="314" actId="26606"/>
        <pc:sldMkLst>
          <pc:docMk/>
          <pc:sldMk cId="2501377880" sldId="314"/>
        </pc:sldMkLst>
        <pc:spChg chg="add">
          <ac:chgData name="Safaa Al-Qaysi" userId="878c7f2f8b0b0a6a" providerId="LiveId" clId="{06642326-41BB-48EB-BAE7-924245294E96}" dt="2025-03-08T10:15:30.446" v="314" actId="26606"/>
          <ac:spMkLst>
            <pc:docMk/>
            <pc:sldMk cId="2501377880" sldId="314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15:30.446" v="314" actId="26606"/>
          <ac:spMkLst>
            <pc:docMk/>
            <pc:sldMk cId="2501377880" sldId="314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15:30.446" v="314" actId="26606"/>
          <ac:spMkLst>
            <pc:docMk/>
            <pc:sldMk cId="2501377880" sldId="314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10:15:30.446" v="314" actId="26606"/>
          <ac:grpSpMkLst>
            <pc:docMk/>
            <pc:sldMk cId="2501377880" sldId="314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15:30.446" v="314" actId="26606"/>
          <ac:picMkLst>
            <pc:docMk/>
            <pc:sldMk cId="2501377880" sldId="314"/>
            <ac:picMk id="3" creationId="{D211BC4C-B984-10EA-0E34-5E760BB28AC5}"/>
          </ac:picMkLst>
        </pc:picChg>
      </pc:sldChg>
      <pc:sldChg chg="addSp modSp new mod setBg">
        <pc:chgData name="Safaa Al-Qaysi" userId="878c7f2f8b0b0a6a" providerId="LiveId" clId="{06642326-41BB-48EB-BAE7-924245294E96}" dt="2025-03-08T10:18:17.717" v="321" actId="26606"/>
        <pc:sldMkLst>
          <pc:docMk/>
          <pc:sldMk cId="2723542910" sldId="315"/>
        </pc:sldMkLst>
        <pc:spChg chg="add">
          <ac:chgData name="Safaa Al-Qaysi" userId="878c7f2f8b0b0a6a" providerId="LiveId" clId="{06642326-41BB-48EB-BAE7-924245294E96}" dt="2025-03-08T10:18:17.717" v="321" actId="26606"/>
          <ac:spMkLst>
            <pc:docMk/>
            <pc:sldMk cId="2723542910" sldId="315"/>
            <ac:spMk id="11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18:17.717" v="321" actId="26606"/>
          <ac:spMkLst>
            <pc:docMk/>
            <pc:sldMk cId="2723542910" sldId="315"/>
            <ac:spMk id="17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18:17.717" v="321" actId="26606"/>
          <ac:spMkLst>
            <pc:docMk/>
            <pc:sldMk cId="2723542910" sldId="315"/>
            <ac:spMk id="19" creationId="{633C5E46-DAC5-4661-9C87-22B08E2A512F}"/>
          </ac:spMkLst>
        </pc:spChg>
        <pc:grpChg chg="add mod">
          <ac:chgData name="Safaa Al-Qaysi" userId="878c7f2f8b0b0a6a" providerId="LiveId" clId="{06642326-41BB-48EB-BAE7-924245294E96}" dt="2025-03-08T10:18:17.717" v="321" actId="26606"/>
          <ac:grpSpMkLst>
            <pc:docMk/>
            <pc:sldMk cId="2723542910" sldId="315"/>
            <ac:grpSpMk id="6" creationId="{B1652CB4-29E3-A06C-9DC6-FCEDF622891F}"/>
          </ac:grpSpMkLst>
        </pc:grpChg>
        <pc:grpChg chg="add">
          <ac:chgData name="Safaa Al-Qaysi" userId="878c7f2f8b0b0a6a" providerId="LiveId" clId="{06642326-41BB-48EB-BAE7-924245294E96}" dt="2025-03-08T10:18:17.717" v="321" actId="26606"/>
          <ac:grpSpMkLst>
            <pc:docMk/>
            <pc:sldMk cId="2723542910" sldId="315"/>
            <ac:grpSpMk id="13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18:09.346" v="320" actId="164"/>
          <ac:picMkLst>
            <pc:docMk/>
            <pc:sldMk cId="2723542910" sldId="315"/>
            <ac:picMk id="3" creationId="{6B36BB2B-141C-2E9B-D511-D92AB031F6CD}"/>
          </ac:picMkLst>
        </pc:picChg>
        <pc:picChg chg="add mod">
          <ac:chgData name="Safaa Al-Qaysi" userId="878c7f2f8b0b0a6a" providerId="LiveId" clId="{06642326-41BB-48EB-BAE7-924245294E96}" dt="2025-03-08T10:18:09.346" v="320" actId="164"/>
          <ac:picMkLst>
            <pc:docMk/>
            <pc:sldMk cId="2723542910" sldId="315"/>
            <ac:picMk id="5" creationId="{B0C462B4-0208-2D27-9B63-2E60EADF6937}"/>
          </ac:picMkLst>
        </pc:picChg>
      </pc:sldChg>
      <pc:sldChg chg="addSp modSp new mod setBg">
        <pc:chgData name="Safaa Al-Qaysi" userId="878c7f2f8b0b0a6a" providerId="LiveId" clId="{06642326-41BB-48EB-BAE7-924245294E96}" dt="2025-03-08T10:19:27.945" v="324" actId="26606"/>
        <pc:sldMkLst>
          <pc:docMk/>
          <pc:sldMk cId="415108007" sldId="316"/>
        </pc:sldMkLst>
        <pc:spChg chg="add">
          <ac:chgData name="Safaa Al-Qaysi" userId="878c7f2f8b0b0a6a" providerId="LiveId" clId="{06642326-41BB-48EB-BAE7-924245294E96}" dt="2025-03-08T10:19:27.945" v="324" actId="26606"/>
          <ac:spMkLst>
            <pc:docMk/>
            <pc:sldMk cId="415108007" sldId="316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19:27.945" v="324" actId="26606"/>
          <ac:spMkLst>
            <pc:docMk/>
            <pc:sldMk cId="415108007" sldId="316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19:27.945" v="324" actId="26606"/>
          <ac:spMkLst>
            <pc:docMk/>
            <pc:sldMk cId="415108007" sldId="316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10:19:27.945" v="324" actId="26606"/>
          <ac:grpSpMkLst>
            <pc:docMk/>
            <pc:sldMk cId="415108007" sldId="316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19:27.945" v="324" actId="26606"/>
          <ac:picMkLst>
            <pc:docMk/>
            <pc:sldMk cId="415108007" sldId="316"/>
            <ac:picMk id="3" creationId="{A301292C-D544-0F7D-9A53-06F75EFAAA74}"/>
          </ac:picMkLst>
        </pc:picChg>
      </pc:sldChg>
      <pc:sldChg chg="addSp modSp new mod setBg">
        <pc:chgData name="Safaa Al-Qaysi" userId="878c7f2f8b0b0a6a" providerId="LiveId" clId="{06642326-41BB-48EB-BAE7-924245294E96}" dt="2025-03-08T10:19:58.199" v="327" actId="26606"/>
        <pc:sldMkLst>
          <pc:docMk/>
          <pc:sldMk cId="3299612218" sldId="317"/>
        </pc:sldMkLst>
        <pc:spChg chg="add">
          <ac:chgData name="Safaa Al-Qaysi" userId="878c7f2f8b0b0a6a" providerId="LiveId" clId="{06642326-41BB-48EB-BAE7-924245294E96}" dt="2025-03-08T10:19:58.199" v="327" actId="26606"/>
          <ac:spMkLst>
            <pc:docMk/>
            <pc:sldMk cId="3299612218" sldId="317"/>
            <ac:spMk id="8" creationId="{86FF76B9-219D-4469-AF87-0236D29032F1}"/>
          </ac:spMkLst>
        </pc:spChg>
        <pc:spChg chg="add">
          <ac:chgData name="Safaa Al-Qaysi" userId="878c7f2f8b0b0a6a" providerId="LiveId" clId="{06642326-41BB-48EB-BAE7-924245294E96}" dt="2025-03-08T10:19:58.199" v="327" actId="26606"/>
          <ac:spMkLst>
            <pc:docMk/>
            <pc:sldMk cId="3299612218" sldId="317"/>
            <ac:spMk id="14" creationId="{2E80C965-DB6D-4F81-9E9E-B027384D0BD6}"/>
          </ac:spMkLst>
        </pc:spChg>
        <pc:spChg chg="add">
          <ac:chgData name="Safaa Al-Qaysi" userId="878c7f2f8b0b0a6a" providerId="LiveId" clId="{06642326-41BB-48EB-BAE7-924245294E96}" dt="2025-03-08T10:19:58.199" v="327" actId="26606"/>
          <ac:spMkLst>
            <pc:docMk/>
            <pc:sldMk cId="3299612218" sldId="317"/>
            <ac:spMk id="16" creationId="{633C5E46-DAC5-4661-9C87-22B08E2A512F}"/>
          </ac:spMkLst>
        </pc:spChg>
        <pc:grpChg chg="add">
          <ac:chgData name="Safaa Al-Qaysi" userId="878c7f2f8b0b0a6a" providerId="LiveId" clId="{06642326-41BB-48EB-BAE7-924245294E96}" dt="2025-03-08T10:19:58.199" v="327" actId="26606"/>
          <ac:grpSpMkLst>
            <pc:docMk/>
            <pc:sldMk cId="3299612218" sldId="317"/>
            <ac:grpSpMk id="10" creationId="{DB88BD78-87E1-424D-B479-C37D8E41B12E}"/>
          </ac:grpSpMkLst>
        </pc:grpChg>
        <pc:picChg chg="add mod">
          <ac:chgData name="Safaa Al-Qaysi" userId="878c7f2f8b0b0a6a" providerId="LiveId" clId="{06642326-41BB-48EB-BAE7-924245294E96}" dt="2025-03-08T10:19:58.199" v="327" actId="26606"/>
          <ac:picMkLst>
            <pc:docMk/>
            <pc:sldMk cId="3299612218" sldId="317"/>
            <ac:picMk id="3" creationId="{889C5605-4144-F222-42EF-22D2B07B60EC}"/>
          </ac:picMkLst>
        </pc:picChg>
      </pc:sldChg>
      <pc:sldChg chg="addSp modSp new mod setBg">
        <pc:chgData name="Safaa Al-Qaysi" userId="878c7f2f8b0b0a6a" providerId="LiveId" clId="{06642326-41BB-48EB-BAE7-924245294E96}" dt="2025-03-08T10:21:37.932" v="334" actId="26606"/>
        <pc:sldMkLst>
          <pc:docMk/>
          <pc:sldMk cId="475503313" sldId="318"/>
        </pc:sldMkLst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11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13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15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17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19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21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21:37.932" v="334" actId="26606"/>
          <ac:spMkLst>
            <pc:docMk/>
            <pc:sldMk cId="475503313" sldId="318"/>
            <ac:spMk id="23" creationId="{3ECA69A1-7536-43AC-85EF-C7106179F5ED}"/>
          </ac:spMkLst>
        </pc:spChg>
        <pc:grpChg chg="add mod">
          <ac:chgData name="Safaa Al-Qaysi" userId="878c7f2f8b0b0a6a" providerId="LiveId" clId="{06642326-41BB-48EB-BAE7-924245294E96}" dt="2025-03-08T10:21:37.932" v="334" actId="26606"/>
          <ac:grpSpMkLst>
            <pc:docMk/>
            <pc:sldMk cId="475503313" sldId="318"/>
            <ac:grpSpMk id="6" creationId="{E0386988-E49A-C878-C881-8FB24A2D18CF}"/>
          </ac:grpSpMkLst>
        </pc:grpChg>
        <pc:picChg chg="add mod">
          <ac:chgData name="Safaa Al-Qaysi" userId="878c7f2f8b0b0a6a" providerId="LiveId" clId="{06642326-41BB-48EB-BAE7-924245294E96}" dt="2025-03-08T10:21:26.809" v="333" actId="164"/>
          <ac:picMkLst>
            <pc:docMk/>
            <pc:sldMk cId="475503313" sldId="318"/>
            <ac:picMk id="3" creationId="{0CFC9C8A-684E-E451-7DDF-EDF432317625}"/>
          </ac:picMkLst>
        </pc:picChg>
        <pc:picChg chg="add mod">
          <ac:chgData name="Safaa Al-Qaysi" userId="878c7f2f8b0b0a6a" providerId="LiveId" clId="{06642326-41BB-48EB-BAE7-924245294E96}" dt="2025-03-08T10:21:26.809" v="333" actId="164"/>
          <ac:picMkLst>
            <pc:docMk/>
            <pc:sldMk cId="475503313" sldId="318"/>
            <ac:picMk id="5" creationId="{9E59C3BE-CB70-7E94-25DB-91534859DA30}"/>
          </ac:picMkLst>
        </pc:picChg>
      </pc:sldChg>
      <pc:sldChg chg="addSp delSp modSp new mod setBg">
        <pc:chgData name="Safaa Al-Qaysi" userId="878c7f2f8b0b0a6a" providerId="LiveId" clId="{06642326-41BB-48EB-BAE7-924245294E96}" dt="2025-03-08T10:24:43.866" v="341" actId="26606"/>
        <pc:sldMkLst>
          <pc:docMk/>
          <pc:sldMk cId="2816860241" sldId="319"/>
        </pc:sldMkLst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10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12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14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16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18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20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24:43.866" v="341" actId="26606"/>
          <ac:spMkLst>
            <pc:docMk/>
            <pc:sldMk cId="2816860241" sldId="319"/>
            <ac:spMk id="22" creationId="{3ECA69A1-7536-43AC-85EF-C7106179F5ED}"/>
          </ac:spMkLst>
        </pc:spChg>
        <pc:picChg chg="add del mod">
          <ac:chgData name="Safaa Al-Qaysi" userId="878c7f2f8b0b0a6a" providerId="LiveId" clId="{06642326-41BB-48EB-BAE7-924245294E96}" dt="2025-03-08T10:24:23.120" v="339" actId="22"/>
          <ac:picMkLst>
            <pc:docMk/>
            <pc:sldMk cId="2816860241" sldId="319"/>
            <ac:picMk id="3" creationId="{C251CC16-E85D-2205-D43C-68FF332AF937}"/>
          </ac:picMkLst>
        </pc:picChg>
        <pc:picChg chg="add mod">
          <ac:chgData name="Safaa Al-Qaysi" userId="878c7f2f8b0b0a6a" providerId="LiveId" clId="{06642326-41BB-48EB-BAE7-924245294E96}" dt="2025-03-08T10:24:43.866" v="341" actId="26606"/>
          <ac:picMkLst>
            <pc:docMk/>
            <pc:sldMk cId="2816860241" sldId="319"/>
            <ac:picMk id="5" creationId="{A5A10956-00A6-62B2-51E1-75984B041214}"/>
          </ac:picMkLst>
        </pc:picChg>
      </pc:sldChg>
      <pc:sldChg chg="addSp modSp new mod setBg">
        <pc:chgData name="Safaa Al-Qaysi" userId="878c7f2f8b0b0a6a" providerId="LiveId" clId="{06642326-41BB-48EB-BAE7-924245294E96}" dt="2025-03-08T10:25:14.174" v="344" actId="26606"/>
        <pc:sldMkLst>
          <pc:docMk/>
          <pc:sldMk cId="99481467" sldId="320"/>
        </pc:sldMkLst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8" creationId="{F3060C83-F051-4F0E-ABAD-AA0DFC48B218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10" creationId="{83C98ABE-055B-441F-B07E-44F97F083C39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12" creationId="{29FDB030-9B49-4CED-8CCD-4D99382388AC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14" creationId="{3783CA14-24A1-485C-8B30-D6A5D87987AD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16" creationId="{9A97C86A-04D6-40F7-AE84-31AB43E6A846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18" creationId="{FF9F2414-84E8-453E-B1F3-389FDE8192D9}"/>
          </ac:spMkLst>
        </pc:spChg>
        <pc:spChg chg="add">
          <ac:chgData name="Safaa Al-Qaysi" userId="878c7f2f8b0b0a6a" providerId="LiveId" clId="{06642326-41BB-48EB-BAE7-924245294E96}" dt="2025-03-08T10:25:14.174" v="344" actId="26606"/>
          <ac:spMkLst>
            <pc:docMk/>
            <pc:sldMk cId="99481467" sldId="320"/>
            <ac:spMk id="20" creationId="{3ECA69A1-7536-43AC-85EF-C7106179F5ED}"/>
          </ac:spMkLst>
        </pc:spChg>
        <pc:picChg chg="add mod">
          <ac:chgData name="Safaa Al-Qaysi" userId="878c7f2f8b0b0a6a" providerId="LiveId" clId="{06642326-41BB-48EB-BAE7-924245294E96}" dt="2025-03-08T10:25:14.174" v="344" actId="26606"/>
          <ac:picMkLst>
            <pc:docMk/>
            <pc:sldMk cId="99481467" sldId="320"/>
            <ac:picMk id="3" creationId="{B5322854-3EE3-ADA3-D06F-4F9F1EC5BC02}"/>
          </ac:picMkLst>
        </pc:picChg>
      </pc:sldChg>
      <pc:sldChg chg="addSp delSp modSp new mod setBg">
        <pc:chgData name="Safaa Al-Qaysi" userId="878c7f2f8b0b0a6a" providerId="LiveId" clId="{06642326-41BB-48EB-BAE7-924245294E96}" dt="2025-03-08T10:27:06.019" v="360" actId="14100"/>
        <pc:sldMkLst>
          <pc:docMk/>
          <pc:sldMk cId="2333668557" sldId="321"/>
        </pc:sldMkLst>
        <pc:spChg chg="add mod">
          <ac:chgData name="Safaa Al-Qaysi" userId="878c7f2f8b0b0a6a" providerId="LiveId" clId="{06642326-41BB-48EB-BAE7-924245294E96}" dt="2025-03-08T10:27:02.109" v="359" actId="26606"/>
          <ac:spMkLst>
            <pc:docMk/>
            <pc:sldMk cId="2333668557" sldId="321"/>
            <ac:spMk id="4" creationId="{47EE65C1-F629-85E5-00CC-C93C0B276F74}"/>
          </ac:spMkLst>
        </pc:spChg>
        <pc:spChg chg="add del">
          <ac:chgData name="Safaa Al-Qaysi" userId="878c7f2f8b0b0a6a" providerId="LiveId" clId="{06642326-41BB-48EB-BAE7-924245294E96}" dt="2025-03-08T10:27:02.109" v="358" actId="26606"/>
          <ac:spMkLst>
            <pc:docMk/>
            <pc:sldMk cId="2333668557" sldId="321"/>
            <ac:spMk id="9" creationId="{7905BA41-EE6E-4F80-8636-447F22DD729A}"/>
          </ac:spMkLst>
        </pc:spChg>
        <pc:spChg chg="add del">
          <ac:chgData name="Safaa Al-Qaysi" userId="878c7f2f8b0b0a6a" providerId="LiveId" clId="{06642326-41BB-48EB-BAE7-924245294E96}" dt="2025-03-08T10:27:02.109" v="358" actId="26606"/>
          <ac:spMkLst>
            <pc:docMk/>
            <pc:sldMk cId="2333668557" sldId="321"/>
            <ac:spMk id="11" creationId="{CD7549B2-EE05-4558-8C64-AC46755F2B25}"/>
          </ac:spMkLst>
        </pc:spChg>
        <pc:spChg chg="add">
          <ac:chgData name="Safaa Al-Qaysi" userId="878c7f2f8b0b0a6a" providerId="LiveId" clId="{06642326-41BB-48EB-BAE7-924245294E96}" dt="2025-03-08T10:27:02.109" v="359" actId="26606"/>
          <ac:spMkLst>
            <pc:docMk/>
            <pc:sldMk cId="2333668557" sldId="321"/>
            <ac:spMk id="13" creationId="{D4E68339-1B90-44F9-BCC4-4600A6E240A2}"/>
          </ac:spMkLst>
        </pc:spChg>
        <pc:picChg chg="add mod ord">
          <ac:chgData name="Safaa Al-Qaysi" userId="878c7f2f8b0b0a6a" providerId="LiveId" clId="{06642326-41BB-48EB-BAE7-924245294E96}" dt="2025-03-08T10:27:06.019" v="360" actId="14100"/>
          <ac:picMkLst>
            <pc:docMk/>
            <pc:sldMk cId="2333668557" sldId="321"/>
            <ac:picMk id="3" creationId="{B804A72E-89AA-4E92-1012-ED06F7389839}"/>
          </ac:picMkLst>
        </pc:picChg>
      </pc:sldChg>
      <pc:sldChg chg="addSp delSp modSp new mod ord setBg">
        <pc:chgData name="Safaa Al-Qaysi" userId="878c7f2f8b0b0a6a" providerId="LiveId" clId="{06642326-41BB-48EB-BAE7-924245294E96}" dt="2025-03-08T10:31:27.554" v="436" actId="26606"/>
        <pc:sldMkLst>
          <pc:docMk/>
          <pc:sldMk cId="3430863695" sldId="322"/>
        </pc:sldMkLst>
        <pc:spChg chg="mod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2" creationId="{4CE8E891-2FA1-BB21-04F5-EC4CD4A91734}"/>
          </ac:spMkLst>
        </pc:spChg>
        <pc:spChg chg="mod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3" creationId="{CD31650A-F882-5FC0-9A84-8424AE950241}"/>
          </ac:spMkLst>
        </pc:spChg>
        <pc:spChg chg="add del">
          <ac:chgData name="Safaa Al-Qaysi" userId="878c7f2f8b0b0a6a" providerId="LiveId" clId="{06642326-41BB-48EB-BAE7-924245294E96}" dt="2025-03-08T10:29:07.783" v="420" actId="26606"/>
          <ac:spMkLst>
            <pc:docMk/>
            <pc:sldMk cId="3430863695" sldId="322"/>
            <ac:spMk id="10" creationId="{65219498-D544-41AC-98FE-8F956EF66A62}"/>
          </ac:spMkLst>
        </pc:spChg>
        <pc:spChg chg="add del">
          <ac:chgData name="Safaa Al-Qaysi" userId="878c7f2f8b0b0a6a" providerId="LiveId" clId="{06642326-41BB-48EB-BAE7-924245294E96}" dt="2025-03-08T10:29:07.783" v="420" actId="26606"/>
          <ac:spMkLst>
            <pc:docMk/>
            <pc:sldMk cId="3430863695" sldId="322"/>
            <ac:spMk id="12" creationId="{F500DBFC-17A9-4E0A-AEE2-A49F9AEEF0FD}"/>
          </ac:spMkLst>
        </pc:spChg>
        <pc:spChg chg="add del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23" creationId="{65219498-D544-41AC-98FE-8F956EF66A62}"/>
          </ac:spMkLst>
        </pc:spChg>
        <pc:spChg chg="add del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25" creationId="{F500DBFC-17A9-4E0A-AEE2-A49F9AEEF0FD}"/>
          </ac:spMkLst>
        </pc:spChg>
        <pc:spChg chg="add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36" creationId="{3C54F4CE-85F0-46ED-80DA-9518C9251AD1}"/>
          </ac:spMkLst>
        </pc:spChg>
        <pc:spChg chg="add">
          <ac:chgData name="Safaa Al-Qaysi" userId="878c7f2f8b0b0a6a" providerId="LiveId" clId="{06642326-41BB-48EB-BAE7-924245294E96}" dt="2025-03-08T10:31:27.554" v="436" actId="26606"/>
          <ac:spMkLst>
            <pc:docMk/>
            <pc:sldMk cId="3430863695" sldId="322"/>
            <ac:spMk id="38" creationId="{DADD1FCA-8ACB-4958-81DD-4CDD6D3E1921}"/>
          </ac:spMkLst>
        </pc:spChg>
        <pc:grpChg chg="add del">
          <ac:chgData name="Safaa Al-Qaysi" userId="878c7f2f8b0b0a6a" providerId="LiveId" clId="{06642326-41BB-48EB-BAE7-924245294E96}" dt="2025-03-08T10:29:07.783" v="420" actId="26606"/>
          <ac:grpSpMkLst>
            <pc:docMk/>
            <pc:sldMk cId="3430863695" sldId="322"/>
            <ac:grpSpMk id="14" creationId="{D74613BB-817C-4C4F-8A24-4936F2F064C0}"/>
          </ac:grpSpMkLst>
        </pc:grpChg>
        <pc:grpChg chg="add del">
          <ac:chgData name="Safaa Al-Qaysi" userId="878c7f2f8b0b0a6a" providerId="LiveId" clId="{06642326-41BB-48EB-BAE7-924245294E96}" dt="2025-03-08T10:31:27.554" v="436" actId="26606"/>
          <ac:grpSpMkLst>
            <pc:docMk/>
            <pc:sldMk cId="3430863695" sldId="322"/>
            <ac:grpSpMk id="27" creationId="{D74613BB-817C-4C4F-8A24-4936F2F064C0}"/>
          </ac:grpSpMkLst>
        </pc:grpChg>
        <pc:picChg chg="add mod">
          <ac:chgData name="Safaa Al-Qaysi" userId="878c7f2f8b0b0a6a" providerId="LiveId" clId="{06642326-41BB-48EB-BAE7-924245294E96}" dt="2025-03-08T10:31:27.554" v="436" actId="26606"/>
          <ac:picMkLst>
            <pc:docMk/>
            <pc:sldMk cId="3430863695" sldId="322"/>
            <ac:picMk id="5" creationId="{405F38D3-96DA-5B9C-CDCD-0E53A7FC3E06}"/>
          </ac:picMkLst>
        </pc:picChg>
        <pc:picChg chg="add del">
          <ac:chgData name="Safaa Al-Qaysi" userId="878c7f2f8b0b0a6a" providerId="LiveId" clId="{06642326-41BB-48EB-BAE7-924245294E96}" dt="2025-03-08T10:31:02.558" v="429" actId="478"/>
          <ac:picMkLst>
            <pc:docMk/>
            <pc:sldMk cId="3430863695" sldId="322"/>
            <ac:picMk id="7" creationId="{E2DE349E-7EE4-8E6C-2822-4DF1A6531A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8E891-2FA1-BB21-04F5-EC4CD4A91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056" y="992094"/>
            <a:ext cx="2712684" cy="2795160"/>
          </a:xfrm>
        </p:spPr>
        <p:txBody>
          <a:bodyPr>
            <a:normAutofit/>
          </a:bodyPr>
          <a:lstStyle/>
          <a:p>
            <a:r>
              <a:rPr lang="en-US" sz="3800"/>
              <a:t>Computer Science Class L1/2025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1650A-F882-5FC0-9A84-8424AE950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215" y="4121253"/>
            <a:ext cx="2344003" cy="1136843"/>
          </a:xfrm>
        </p:spPr>
        <p:txBody>
          <a:bodyPr>
            <a:normAutofit/>
          </a:bodyPr>
          <a:lstStyle/>
          <a:p>
            <a:r>
              <a:rPr lang="en-US" sz="1600"/>
              <a:t>Safaa Al-Qaysi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F38D3-96DA-5B9C-CDCD-0E53A7FC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13" y="636204"/>
            <a:ext cx="4281487" cy="555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111B8A-BB1E-612D-B85C-E7B6935FD698}"/>
              </a:ext>
            </a:extLst>
          </p:cNvPr>
          <p:cNvGrpSpPr/>
          <p:nvPr/>
        </p:nvGrpSpPr>
        <p:grpSpPr>
          <a:xfrm>
            <a:off x="482600" y="1475806"/>
            <a:ext cx="8178798" cy="3906386"/>
            <a:chOff x="394817" y="740173"/>
            <a:chExt cx="8215278" cy="39238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4FC9F4-7AB8-8C16-F1AF-6EE1D455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7976" y="2025887"/>
              <a:ext cx="2590476" cy="17809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C84534-5969-0140-DA8E-D5368AEC8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817" y="740173"/>
              <a:ext cx="7714286" cy="12857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C77AE7-2946-0679-235B-568552713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905" y="3806839"/>
              <a:ext cx="8076190" cy="8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927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FC80D-6519-A92C-B460-667A5D363D4C}"/>
              </a:ext>
            </a:extLst>
          </p:cNvPr>
          <p:cNvGrpSpPr/>
          <p:nvPr/>
        </p:nvGrpSpPr>
        <p:grpSpPr>
          <a:xfrm>
            <a:off x="482600" y="1556307"/>
            <a:ext cx="8178799" cy="3745385"/>
            <a:chOff x="519619" y="1048996"/>
            <a:chExt cx="8104762" cy="371148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E11598-5BE0-96EC-2AFD-85EC132EE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619" y="1048996"/>
              <a:ext cx="8104762" cy="15714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33AC15-D15A-A78E-B2C6-9A6E5C7DD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8190" y="2874763"/>
              <a:ext cx="4047619" cy="18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24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41B772-580F-8449-438A-55CEA09C0680}"/>
              </a:ext>
            </a:extLst>
          </p:cNvPr>
          <p:cNvGrpSpPr/>
          <p:nvPr/>
        </p:nvGrpSpPr>
        <p:grpSpPr>
          <a:xfrm>
            <a:off x="482600" y="1340671"/>
            <a:ext cx="8178799" cy="4176655"/>
            <a:chOff x="364346" y="514714"/>
            <a:chExt cx="7866667" cy="40172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477DF0-BB3A-AD76-4283-A6549A0A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346" y="514714"/>
              <a:ext cx="7866667" cy="19428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27C3EB-F0DA-DFD2-70B4-43D6503B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7460" y="2724238"/>
              <a:ext cx="3334540" cy="1807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5C51F-DB1C-0BEA-88C7-8181D15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67039"/>
            <a:ext cx="8178799" cy="292392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A12C44-868E-A0E9-2A43-5E86D65840ED}"/>
              </a:ext>
            </a:extLst>
          </p:cNvPr>
          <p:cNvGrpSpPr/>
          <p:nvPr/>
        </p:nvGrpSpPr>
        <p:grpSpPr>
          <a:xfrm>
            <a:off x="1180913" y="643467"/>
            <a:ext cx="6782173" cy="5571072"/>
            <a:chOff x="408903" y="506754"/>
            <a:chExt cx="8095238" cy="66496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F1CBF3-A5FB-7849-3144-88513F6A9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903" y="506754"/>
              <a:ext cx="4485714" cy="38095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242BD0-D849-8502-B622-569BBF51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03" y="995381"/>
              <a:ext cx="7380952" cy="29523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0841DE-BB3C-4FA7-412A-B43FE2B97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903" y="1413550"/>
              <a:ext cx="7980952" cy="2666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AB0B08-442C-FDC8-C4C0-577007A76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03" y="1680217"/>
              <a:ext cx="733333" cy="2952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F41102-0A4A-9CC8-1C57-852F6BED0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903" y="2080217"/>
              <a:ext cx="7571428" cy="3238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598A915-426E-D66A-2029-96E09F4E3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8903" y="2508789"/>
              <a:ext cx="8095238" cy="46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36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A6BA01-D02E-06C6-5D54-8D634309BBB3}"/>
              </a:ext>
            </a:extLst>
          </p:cNvPr>
          <p:cNvGrpSpPr/>
          <p:nvPr/>
        </p:nvGrpSpPr>
        <p:grpSpPr>
          <a:xfrm>
            <a:off x="482600" y="1220921"/>
            <a:ext cx="8178799" cy="4416157"/>
            <a:chOff x="529143" y="758342"/>
            <a:chExt cx="8085714" cy="4365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4111BE-5818-9691-2C21-6D1EA410D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143" y="758342"/>
              <a:ext cx="8085714" cy="24380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E736E0-7BEA-E4FB-58C7-5313F84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43" y="3429000"/>
              <a:ext cx="7933333" cy="1695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83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E7E7F-AC69-A3F4-F5D1-05B687571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19773"/>
            <a:ext cx="8178799" cy="54184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8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457CA-0605-6F22-4B58-4CBD13EC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22959"/>
            <a:ext cx="8178799" cy="421208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5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88888-F53F-BD25-0256-E6E49C65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18489"/>
            <a:ext cx="8178799" cy="46210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3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48B50A-C4C1-0720-C24D-5D3C1BCA3647}"/>
              </a:ext>
            </a:extLst>
          </p:cNvPr>
          <p:cNvGrpSpPr/>
          <p:nvPr/>
        </p:nvGrpSpPr>
        <p:grpSpPr>
          <a:xfrm>
            <a:off x="482600" y="755088"/>
            <a:ext cx="8178799" cy="5347822"/>
            <a:chOff x="519619" y="532598"/>
            <a:chExt cx="8123809" cy="53118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9F66C7-E0FD-8351-91DA-EB76A6979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619" y="532598"/>
              <a:ext cx="8104762" cy="24095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9061A7-60CB-9ABC-2E88-14C3D1CCA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619" y="4625416"/>
              <a:ext cx="8123809" cy="121904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15C48B8-559E-52AC-7E14-5657B8DA9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619" y="3217102"/>
              <a:ext cx="7990476" cy="11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35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7D2C2-ADA5-A1F3-DB0E-8361C896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93572"/>
            <a:ext cx="8178799" cy="507085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07A57-F2C1-8DC1-1B33-AD9881A6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4" y="643467"/>
            <a:ext cx="798719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8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EC77A9-A2BA-07C7-1ECD-C2C28F3D577D}"/>
              </a:ext>
            </a:extLst>
          </p:cNvPr>
          <p:cNvGrpSpPr/>
          <p:nvPr/>
        </p:nvGrpSpPr>
        <p:grpSpPr>
          <a:xfrm>
            <a:off x="735130" y="643467"/>
            <a:ext cx="7673738" cy="5571067"/>
            <a:chOff x="1003377" y="1030663"/>
            <a:chExt cx="6314286" cy="45841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F6BD2C-E65B-6AA1-BDA9-5F62E383E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3377" y="1030663"/>
              <a:ext cx="6009524" cy="9333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DE6336-C9CA-00E0-2293-7D8629D24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377" y="2271921"/>
              <a:ext cx="6314286" cy="33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91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D7B61B-45F4-72A9-565C-3CADAD08CF35}"/>
              </a:ext>
            </a:extLst>
          </p:cNvPr>
          <p:cNvGrpSpPr/>
          <p:nvPr/>
        </p:nvGrpSpPr>
        <p:grpSpPr>
          <a:xfrm>
            <a:off x="586693" y="643467"/>
            <a:ext cx="7970613" cy="5571066"/>
            <a:chOff x="428057" y="453530"/>
            <a:chExt cx="8287886" cy="5792823"/>
          </a:xfrm>
        </p:grpSpPr>
        <p:pic>
          <p:nvPicPr>
            <p:cNvPr id="5" name="Picture 4" descr="A close up of a text&#10;&#10;AI-generated content may be incorrect.">
              <a:extLst>
                <a:ext uri="{FF2B5EF4-FFF2-40B4-BE49-F238E27FC236}">
                  <a16:creationId xmlns:a16="http://schemas.microsoft.com/office/drawing/2014/main" id="{43F215BF-2981-9592-22B5-4D24ABBA1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057" y="453530"/>
              <a:ext cx="7593286" cy="2769730"/>
            </a:xfrm>
            <a:prstGeom prst="rect">
              <a:avLst/>
            </a:prstGeom>
          </p:spPr>
        </p:pic>
        <p:pic>
          <p:nvPicPr>
            <p:cNvPr id="7" name="Picture 6" descr="A close up of a text&#10;&#10;AI-generated content may be incorrect.">
              <a:extLst>
                <a:ext uri="{FF2B5EF4-FFF2-40B4-BE49-F238E27FC236}">
                  <a16:creationId xmlns:a16="http://schemas.microsoft.com/office/drawing/2014/main" id="{701BDA00-0F56-E0A3-A629-D4E3E634B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057" y="3223260"/>
              <a:ext cx="8287886" cy="30230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928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EFCDB-CAC5-52D6-D14E-8860192C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93239"/>
            <a:ext cx="8178799" cy="327152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81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EC4650-5B88-FC56-4202-CB367CE62ACA}"/>
              </a:ext>
            </a:extLst>
          </p:cNvPr>
          <p:cNvGrpSpPr/>
          <p:nvPr/>
        </p:nvGrpSpPr>
        <p:grpSpPr>
          <a:xfrm>
            <a:off x="482600" y="1486542"/>
            <a:ext cx="8178799" cy="3884915"/>
            <a:chOff x="361376" y="751588"/>
            <a:chExt cx="8353481" cy="39678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1BFB0D-3CC2-0FEC-4BA3-4BE63D2C1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376" y="751588"/>
              <a:ext cx="6066667" cy="105714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89C575-F34F-9F5C-F730-8753817B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143" y="2138524"/>
              <a:ext cx="8285714" cy="2580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817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27B06-582E-0F3C-6BC1-A9BDFF98331E}"/>
              </a:ext>
            </a:extLst>
          </p:cNvPr>
          <p:cNvGrpSpPr/>
          <p:nvPr/>
        </p:nvGrpSpPr>
        <p:grpSpPr>
          <a:xfrm>
            <a:off x="1307309" y="643467"/>
            <a:ext cx="6529380" cy="5571066"/>
            <a:chOff x="566787" y="411480"/>
            <a:chExt cx="7073166" cy="60350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C3C784-903B-F974-EE3C-46EF3D864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787" y="411480"/>
              <a:ext cx="7073166" cy="26746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102107-C376-4574-241D-717564EE9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6879" y="3256044"/>
              <a:ext cx="3152381" cy="3190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45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F8341-F395-CB98-48D2-B1F91854DD3F}"/>
              </a:ext>
            </a:extLst>
          </p:cNvPr>
          <p:cNvGrpSpPr/>
          <p:nvPr/>
        </p:nvGrpSpPr>
        <p:grpSpPr>
          <a:xfrm>
            <a:off x="1352235" y="643467"/>
            <a:ext cx="6439528" cy="5571065"/>
            <a:chOff x="425116" y="403076"/>
            <a:chExt cx="7461170" cy="64549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874611-30C5-A12A-355D-391313EC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116" y="403076"/>
              <a:ext cx="7259614" cy="40889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B921A1-4084-E686-AB57-66DE58289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4429429"/>
              <a:ext cx="3314286" cy="2428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114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C9709A-3C39-EC7D-4BFD-311926158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09549"/>
            <a:ext cx="8178799" cy="5438901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1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6103D-1CC4-5CCE-7C58-B6A5E983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96759"/>
            <a:ext cx="8178799" cy="38644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895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F615A-3D89-B58E-E070-4CD5DDBD9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88770"/>
            <a:ext cx="8178799" cy="368045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9A76B-8505-C00D-A476-E605DDD02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31898"/>
            <a:ext cx="8178799" cy="3394202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0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1BC4C-B984-10EA-0E34-5E760BB2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377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652CB4-29E3-A06C-9DC6-FCEDF622891F}"/>
              </a:ext>
            </a:extLst>
          </p:cNvPr>
          <p:cNvGrpSpPr/>
          <p:nvPr/>
        </p:nvGrpSpPr>
        <p:grpSpPr>
          <a:xfrm>
            <a:off x="482600" y="1550840"/>
            <a:ext cx="8178799" cy="3756319"/>
            <a:chOff x="187078" y="529000"/>
            <a:chExt cx="6314300" cy="2900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36BB2B-141C-2E9B-D511-D92AB031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902" y="529000"/>
              <a:ext cx="6190476" cy="19333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0C462B4-0208-2D27-9B63-2E60EADF6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78" y="2467095"/>
              <a:ext cx="6209524" cy="9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542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1292C-D544-0F7D-9A53-06F75EFA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854580"/>
            <a:ext cx="8178799" cy="31488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08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C5605-4144-F222-42EF-22D2B07B6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27429"/>
            <a:ext cx="8178799" cy="38031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612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386988-E49A-C878-C881-8FB24A2D18CF}"/>
              </a:ext>
            </a:extLst>
          </p:cNvPr>
          <p:cNvGrpSpPr/>
          <p:nvPr/>
        </p:nvGrpSpPr>
        <p:grpSpPr>
          <a:xfrm>
            <a:off x="482600" y="1046421"/>
            <a:ext cx="8178799" cy="4765156"/>
            <a:chOff x="407096" y="507853"/>
            <a:chExt cx="6391455" cy="3723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CFC9C8A-684E-E451-7DDF-EDF43231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789" y="507853"/>
              <a:ext cx="6304762" cy="273333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59C3BE-CB70-7E94-25DB-91534859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096" y="3241186"/>
              <a:ext cx="6066667" cy="990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03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10956-00A6-62B2-51E1-75984B041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52678"/>
            <a:ext cx="8178799" cy="515264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60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22854-3EE3-ADA3-D06F-4F9F1EC5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31898"/>
            <a:ext cx="8178799" cy="339420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4E68339-1B90-44F9-BCC4-4600A6E24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E65C1-F629-85E5-00CC-C93C0B276F74}"/>
              </a:ext>
            </a:extLst>
          </p:cNvPr>
          <p:cNvSpPr txBox="1"/>
          <p:nvPr/>
        </p:nvSpPr>
        <p:spPr>
          <a:xfrm>
            <a:off x="1144284" y="2400475"/>
            <a:ext cx="6856716" cy="2068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04A72E-89AA-4E92-1012-ED06F738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60" y="1616132"/>
            <a:ext cx="4126488" cy="56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6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CCDEC9-3A35-F079-2151-D5E913A26474}"/>
              </a:ext>
            </a:extLst>
          </p:cNvPr>
          <p:cNvGrpSpPr/>
          <p:nvPr/>
        </p:nvGrpSpPr>
        <p:grpSpPr>
          <a:xfrm>
            <a:off x="482600" y="1583000"/>
            <a:ext cx="8178799" cy="3691998"/>
            <a:chOff x="264828" y="225008"/>
            <a:chExt cx="8614343" cy="38886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87561D-CA51-2B9D-7A1E-470D6161E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829" y="225008"/>
              <a:ext cx="8614342" cy="2003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2192DB-2B2D-1677-6269-C03B4BDD7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828" y="2228850"/>
              <a:ext cx="8614343" cy="1884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01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5BAF9-4837-ECF1-90B2-A41EB893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8" y="643467"/>
            <a:ext cx="8132942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3222-AAD2-C182-420E-3CB206A9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750443"/>
            <a:ext cx="8178799" cy="5357112"/>
          </a:xfrm>
          <a:prstGeom prst="rect">
            <a:avLst/>
          </a:prstGeom>
          <a:ln>
            <a:noFill/>
          </a:ln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9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E2841-A5EB-808E-2DF4-A616998D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089721"/>
            <a:ext cx="8178799" cy="267855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04C1D-6AB6-A45E-1F52-690FA2FB4422}"/>
              </a:ext>
            </a:extLst>
          </p:cNvPr>
          <p:cNvGrpSpPr/>
          <p:nvPr/>
        </p:nvGrpSpPr>
        <p:grpSpPr>
          <a:xfrm>
            <a:off x="511516" y="643467"/>
            <a:ext cx="8120966" cy="5571065"/>
            <a:chOff x="403247" y="689128"/>
            <a:chExt cx="8286993" cy="5684961"/>
          </a:xfrm>
        </p:grpSpPr>
        <p:pic>
          <p:nvPicPr>
            <p:cNvPr id="3" name="Picture 2" descr="A graph and diagram of data&#10;&#10;AI-generated content may be incorrect.">
              <a:extLst>
                <a:ext uri="{FF2B5EF4-FFF2-40B4-BE49-F238E27FC236}">
                  <a16:creationId xmlns:a16="http://schemas.microsoft.com/office/drawing/2014/main" id="{AC3D586F-8ED4-D66F-4F22-785947C29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441" y="689128"/>
              <a:ext cx="8178799" cy="42529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A close up of a computer&#10;&#10;AI-generated content may be incorrect.">
              <a:extLst>
                <a:ext uri="{FF2B5EF4-FFF2-40B4-BE49-F238E27FC236}">
                  <a16:creationId xmlns:a16="http://schemas.microsoft.com/office/drawing/2014/main" id="{F6784C8D-2C24-8F3B-0153-CA6F0B55D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47" y="4888375"/>
              <a:ext cx="8180952" cy="148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42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C0BD60-7919-D985-51AD-88A76D629368}"/>
              </a:ext>
            </a:extLst>
          </p:cNvPr>
          <p:cNvGrpSpPr/>
          <p:nvPr/>
        </p:nvGrpSpPr>
        <p:grpSpPr>
          <a:xfrm>
            <a:off x="1166382" y="643467"/>
            <a:ext cx="6811235" cy="5571066"/>
            <a:chOff x="183380" y="519477"/>
            <a:chExt cx="8295238" cy="67848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9146E7-7027-4567-69FA-78616967A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380" y="519477"/>
              <a:ext cx="8000000" cy="6380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C3E629-BD13-2696-53DF-901210B8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380" y="1157572"/>
              <a:ext cx="8295238" cy="195238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D9C258-AAFC-5A9C-52FB-2B087344A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83387" y="3199408"/>
              <a:ext cx="4850524" cy="4104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41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</Words>
  <Application>Microsoft Office PowerPoint</Application>
  <PresentationFormat>On-screen Show (4:3)</PresentationFormat>
  <Paragraphs>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Computer Science Class L1/2025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Safaa Al-Qaysi</cp:lastModifiedBy>
  <cp:revision>1</cp:revision>
  <dcterms:created xsi:type="dcterms:W3CDTF">2013-01-27T09:14:16Z</dcterms:created>
  <dcterms:modified xsi:type="dcterms:W3CDTF">2025-03-08T10:31:36Z</dcterms:modified>
  <cp:category/>
</cp:coreProperties>
</file>