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0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7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B41F-2D0F-433E-86B4-6705EB143F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732D-E757-4D98-BD21-3D081161C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Fundamental of Scientific Researches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6248400"/>
            <a:ext cx="4953000" cy="609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Mohammed Al-</a:t>
            </a:r>
            <a:r>
              <a:rPr lang="en-US" dirty="0" err="1" smtClean="0">
                <a:solidFill>
                  <a:srgbClr val="0070C0"/>
                </a:solidFill>
              </a:rPr>
              <a:t>zubaidi</a:t>
            </a:r>
            <a:r>
              <a:rPr lang="en-US" dirty="0" smtClean="0">
                <a:solidFill>
                  <a:srgbClr val="0070C0"/>
                </a:solidFill>
              </a:rPr>
              <a:t>, PhD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the Purpose of a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Exploratory: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conducted to handle new problem areas which haven’t been explored before. </a:t>
            </a:r>
          </a:p>
          <a:p>
            <a:r>
              <a:rPr lang="en-US" dirty="0" smtClean="0"/>
              <a:t>To </a:t>
            </a:r>
            <a:r>
              <a:rPr lang="en-US" dirty="0"/>
              <a:t>explore a group of questions. The answers &amp; analytics may not offer a final conclusion to the perceived problem.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 The survey poll that can be send to students to understand their opinions about the timing of a weekly conference. Based on such information, </a:t>
            </a:r>
            <a:r>
              <a:rPr lang="en-US" dirty="0" smtClean="0"/>
              <a:t>decision is </a:t>
            </a:r>
            <a:r>
              <a:rPr lang="en-US" dirty="0"/>
              <a:t>taken.</a:t>
            </a:r>
          </a:p>
        </p:txBody>
      </p:sp>
    </p:spTree>
    <p:extLst>
      <p:ext uri="{BB962C8B-B14F-4D97-AF65-F5344CB8AC3E}">
        <p14:creationId xmlns:p14="http://schemas.microsoft.com/office/powerpoint/2010/main" val="35553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Purpose of a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2. Descriptive:</a:t>
            </a:r>
            <a:endParaRPr lang="en-US" dirty="0"/>
          </a:p>
          <a:p>
            <a:r>
              <a:rPr lang="en-US" dirty="0" smtClean="0"/>
              <a:t>Three </a:t>
            </a:r>
            <a:r>
              <a:rPr lang="en-US" dirty="0"/>
              <a:t>main purposes of descriptive research: describing, explaining &amp; validating the findings. </a:t>
            </a:r>
          </a:p>
          <a:p>
            <a:r>
              <a:rPr lang="en-US" dirty="0" smtClean="0"/>
              <a:t>Focuses </a:t>
            </a:r>
            <a:r>
              <a:rPr lang="en-US" dirty="0"/>
              <a:t>on expanding knowledge on current issues through a process of data collection. </a:t>
            </a:r>
          </a:p>
          <a:p>
            <a:r>
              <a:rPr lang="en-US" dirty="0" smtClean="0"/>
              <a:t>To </a:t>
            </a:r>
            <a:r>
              <a:rPr lang="en-US" dirty="0"/>
              <a:t>describe the behavior of a sample population.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 Across-section study planned to include a questionnaire form among </a:t>
            </a:r>
            <a:r>
              <a:rPr lang="en-US" dirty="0" smtClean="0"/>
              <a:t>medical students </a:t>
            </a:r>
            <a:r>
              <a:rPr lang="en-US" dirty="0"/>
              <a:t>in order to know their opinions about </a:t>
            </a:r>
            <a:r>
              <a:rPr lang="en-US" dirty="0" smtClean="0"/>
              <a:t>continuous medical </a:t>
            </a:r>
            <a:r>
              <a:rPr lang="en-US" dirty="0"/>
              <a:t>education.</a:t>
            </a:r>
          </a:p>
        </p:txBody>
      </p:sp>
    </p:spTree>
    <p:extLst>
      <p:ext uri="{BB962C8B-B14F-4D97-AF65-F5344CB8AC3E}">
        <p14:creationId xmlns:p14="http://schemas.microsoft.com/office/powerpoint/2010/main" val="3802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Purpose of a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3. Explanatory: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be conducted for a problem that was not well researched before, demands priorities, generates operational definitions. </a:t>
            </a:r>
          </a:p>
          <a:p>
            <a:r>
              <a:rPr lang="en-US" dirty="0" smtClean="0"/>
              <a:t>They </a:t>
            </a:r>
            <a:r>
              <a:rPr lang="en-US" dirty="0"/>
              <a:t>are not used to give us some conclusive evidence but helps us in understanding the problem more efficiently.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Examples:  Literature Research, In-depth study of every single problem &amp; a Case Analysis Research.</a:t>
            </a:r>
          </a:p>
        </p:txBody>
      </p:sp>
    </p:spTree>
    <p:extLst>
      <p:ext uri="{BB962C8B-B14F-4D97-AF65-F5344CB8AC3E}">
        <p14:creationId xmlns:p14="http://schemas.microsoft.com/office/powerpoint/2010/main" val="20648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019"/>
            <a:ext cx="8229600" cy="2239962"/>
          </a:xfrm>
        </p:spPr>
        <p:txBody>
          <a:bodyPr>
            <a:noAutofit/>
          </a:bodyPr>
          <a:lstStyle/>
          <a:p>
            <a:r>
              <a:rPr lang="en-US" sz="8000" b="1" dirty="0"/>
              <a:t>Steps for a Research Process?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261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1- Define research problem</a:t>
            </a:r>
          </a:p>
          <a:p>
            <a:pPr marL="0" indent="0">
              <a:buNone/>
            </a:pPr>
            <a:r>
              <a:rPr lang="en-US" dirty="0" smtClean="0"/>
              <a:t>2- Review of literature</a:t>
            </a:r>
          </a:p>
          <a:p>
            <a:pPr marL="0" indent="0">
              <a:buNone/>
            </a:pPr>
            <a:r>
              <a:rPr lang="en-US" dirty="0" smtClean="0"/>
              <a:t>3- Formulate hypotheses</a:t>
            </a:r>
          </a:p>
          <a:p>
            <a:pPr marL="0" indent="0">
              <a:buNone/>
            </a:pPr>
            <a:r>
              <a:rPr lang="en-US" dirty="0" smtClean="0"/>
              <a:t>4- preparing the research design</a:t>
            </a:r>
          </a:p>
          <a:p>
            <a:pPr marL="0" indent="0">
              <a:buNone/>
            </a:pPr>
            <a:r>
              <a:rPr lang="en-US" dirty="0" smtClean="0"/>
              <a:t>5- Data collection</a:t>
            </a:r>
          </a:p>
          <a:p>
            <a:pPr marL="0" indent="0">
              <a:buNone/>
            </a:pPr>
            <a:r>
              <a:rPr lang="en-US" dirty="0" smtClean="0"/>
              <a:t>6- Data analysis interpretation and report writing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Steps of Research Process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13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Research Question &amp; Topic”</a:t>
            </a:r>
            <a:endParaRPr lang="en-US" dirty="0"/>
          </a:p>
          <a:p>
            <a:r>
              <a:rPr lang="en-US" dirty="0" smtClean="0"/>
              <a:t>Begin </a:t>
            </a:r>
            <a:r>
              <a:rPr lang="en-US" dirty="0"/>
              <a:t>from a question to which you don’t know the answer &amp; that can’t be answered just by going to the appropriate reference source.</a:t>
            </a:r>
          </a:p>
          <a:p>
            <a:r>
              <a:rPr lang="en-US" dirty="0" smtClean="0"/>
              <a:t>That </a:t>
            </a:r>
            <a:r>
              <a:rPr lang="en-US" dirty="0"/>
              <a:t>is, begin from a research question, not a homework question.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1: Define Research Problem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738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Gathering information”</a:t>
            </a:r>
            <a:endParaRPr lang="en-US" dirty="0"/>
          </a:p>
          <a:p>
            <a:r>
              <a:rPr lang="en-US" dirty="0" smtClean="0"/>
              <a:t>Decide </a:t>
            </a:r>
            <a:r>
              <a:rPr lang="en-US" dirty="0"/>
              <a:t>what kind of information or data will be needed in order to build the answer to the question.</a:t>
            </a:r>
          </a:p>
          <a:p>
            <a:r>
              <a:rPr lang="en-US" dirty="0" smtClean="0"/>
              <a:t>Gather </a:t>
            </a:r>
            <a:r>
              <a:rPr lang="en-US" dirty="0"/>
              <a:t>information &amp;/or collect data.</a:t>
            </a:r>
          </a:p>
          <a:p>
            <a:r>
              <a:rPr lang="en-US" dirty="0" smtClean="0"/>
              <a:t>Work </a:t>
            </a:r>
            <a:r>
              <a:rPr lang="en-US" dirty="0"/>
              <a:t>with the information/data to derive or construct your answer.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Step 2: Review of Literature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731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35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Getting Started: 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       Step </a:t>
            </a:r>
            <a:r>
              <a:rPr lang="en-US" b="1" dirty="0"/>
              <a:t>1+2</a:t>
            </a:r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</a:t>
            </a:r>
            <a:r>
              <a:rPr lang="en-US" dirty="0"/>
              <a:t>to select Research topic?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5Ws </a:t>
            </a:r>
            <a:r>
              <a:rPr lang="en-US" dirty="0"/>
              <a:t>&amp; 1H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07" y="-122904"/>
            <a:ext cx="5495093" cy="722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304800"/>
            <a:ext cx="910336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362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Example</a:t>
            </a:r>
            <a:endParaRPr lang="en-US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5854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know by the end of this session:</a:t>
            </a:r>
          </a:p>
          <a:p>
            <a:r>
              <a:rPr lang="en-US" dirty="0" smtClean="0"/>
              <a:t>What is ‘research’, types and importance?</a:t>
            </a:r>
          </a:p>
          <a:p>
            <a:r>
              <a:rPr lang="en-US" dirty="0" smtClean="0"/>
              <a:t>Steps for scientific researching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719"/>
            <a:ext cx="8229600" cy="2468562"/>
          </a:xfrm>
        </p:spPr>
        <p:txBody>
          <a:bodyPr>
            <a:noAutofit/>
          </a:bodyPr>
          <a:lstStyle/>
          <a:p>
            <a:r>
              <a:rPr lang="en-US" sz="7200" b="1" dirty="0"/>
              <a:t>Examples of a </a:t>
            </a:r>
            <a:r>
              <a:rPr lang="en-US" sz="7200" b="1" dirty="0" smtClean="0"/>
              <a:t>Research </a:t>
            </a:r>
            <a:r>
              <a:rPr lang="en-US" sz="7200" b="1" dirty="0"/>
              <a:t>Topic?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560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362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Getting Started: Step 1+2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09" y="14748"/>
            <a:ext cx="63150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04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Step 3: Formulate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hypothesis is </a:t>
            </a:r>
            <a:r>
              <a:rPr lang="en-US" dirty="0"/>
              <a:t>a statement about the relationship between two or </a:t>
            </a:r>
            <a:r>
              <a:rPr lang="en-US" dirty="0" smtClean="0"/>
              <a:t>more variables</a:t>
            </a:r>
            <a:r>
              <a:rPr lang="en-US" dirty="0"/>
              <a:t>. </a:t>
            </a:r>
          </a:p>
          <a:p>
            <a:r>
              <a:rPr lang="en-US" dirty="0"/>
              <a:t>It is a specific, testable prediction about what you expect to happen in a study. </a:t>
            </a:r>
          </a:p>
        </p:txBody>
      </p:sp>
    </p:spTree>
    <p:extLst>
      <p:ext uri="{BB962C8B-B14F-4D97-AF65-F5344CB8AC3E}">
        <p14:creationId xmlns:p14="http://schemas.microsoft.com/office/powerpoint/2010/main" val="296056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study designed to look at the relationship between sleep deprivation and test performance 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Hypothesis </a:t>
            </a:r>
            <a:r>
              <a:rPr lang="en-US" b="1" dirty="0"/>
              <a:t>: 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3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Hypothesis 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This study is designed to assess the hypothesis that sleep-deprived people will perform worse on a test than individuals who are not sleep deprived."</a:t>
            </a:r>
          </a:p>
        </p:txBody>
      </p:sp>
    </p:spTree>
    <p:extLst>
      <p:ext uri="{BB962C8B-B14F-4D97-AF65-F5344CB8AC3E}">
        <p14:creationId xmlns:p14="http://schemas.microsoft.com/office/powerpoint/2010/main" val="381817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 2: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researcher might be interested in the relationship between study habits </a:t>
            </a:r>
            <a:r>
              <a:rPr lang="en-US" dirty="0" smtClean="0"/>
              <a:t>and test </a:t>
            </a:r>
            <a:r>
              <a:rPr lang="en-US" dirty="0"/>
              <a:t>anxiety.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Hypothesis</a:t>
            </a:r>
            <a:r>
              <a:rPr lang="en-US" b="1" dirty="0"/>
              <a:t>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"Test anxiety decreases as a result of effective study habits."</a:t>
            </a:r>
          </a:p>
        </p:txBody>
      </p:sp>
    </p:spTree>
    <p:extLst>
      <p:ext uri="{BB962C8B-B14F-4D97-AF65-F5344CB8AC3E}">
        <p14:creationId xmlns:p14="http://schemas.microsoft.com/office/powerpoint/2010/main" val="226835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Step 4: Preparing the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</a:t>
            </a:r>
            <a:r>
              <a:rPr lang="en-US" dirty="0"/>
              <a:t>the overall methodological approach for investigating your research problem. </a:t>
            </a:r>
          </a:p>
          <a:p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your study qualitative or quantitative or a combination of both (mixed method)?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Step 5: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Describe </a:t>
            </a:r>
            <a:r>
              <a:rPr lang="en-US" dirty="0"/>
              <a:t>the specific methods of data collection you are going to use, such as:</a:t>
            </a:r>
          </a:p>
          <a:p>
            <a:r>
              <a:rPr lang="en-US" dirty="0" smtClean="0"/>
              <a:t>Surveys</a:t>
            </a:r>
            <a:endParaRPr lang="en-US" dirty="0"/>
          </a:p>
          <a:p>
            <a:r>
              <a:rPr lang="en-US" dirty="0" smtClean="0"/>
              <a:t>Interviews</a:t>
            </a:r>
            <a:endParaRPr lang="en-US" dirty="0"/>
          </a:p>
          <a:p>
            <a:r>
              <a:rPr lang="en-US" dirty="0" smtClean="0"/>
              <a:t>Questionnaires</a:t>
            </a:r>
            <a:endParaRPr lang="en-US" dirty="0"/>
          </a:p>
          <a:p>
            <a:r>
              <a:rPr lang="en-US" dirty="0" smtClean="0"/>
              <a:t>Observation</a:t>
            </a:r>
            <a:endParaRPr lang="en-US" dirty="0"/>
          </a:p>
          <a:p>
            <a:r>
              <a:rPr lang="en-US" dirty="0" smtClean="0"/>
              <a:t>Archival </a:t>
            </a:r>
            <a:r>
              <a:rPr lang="en-US" dirty="0"/>
              <a:t>research.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0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Step 6: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how you intend to analyze your results. Will you use statistical analysis? </a:t>
            </a:r>
          </a:p>
          <a:p>
            <a:r>
              <a:rPr lang="en-US" dirty="0" smtClean="0"/>
              <a:t>Describe </a:t>
            </a:r>
            <a:r>
              <a:rPr lang="en-US" dirty="0"/>
              <a:t>how you plan to obtain an accurate assessment of relationships, patterns, trends, distributions, ..</a:t>
            </a:r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82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 7: Data Interpretation &amp; Research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</a:t>
            </a:r>
            <a:r>
              <a:rPr lang="en-US" dirty="0"/>
              <a:t>state what you found.</a:t>
            </a:r>
          </a:p>
          <a:p>
            <a:r>
              <a:rPr lang="en-US" dirty="0" smtClean="0"/>
              <a:t>Presented </a:t>
            </a:r>
            <a:r>
              <a:rPr lang="en-US" dirty="0"/>
              <a:t>in a logical order.</a:t>
            </a:r>
          </a:p>
          <a:p>
            <a:r>
              <a:rPr lang="en-US" dirty="0" smtClean="0"/>
              <a:t>Use </a:t>
            </a:r>
            <a:r>
              <a:rPr lang="en-US" dirty="0"/>
              <a:t>the past tense to describe your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scientific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/>
              <a:t>Research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physical process of gathering information and </a:t>
            </a:r>
            <a:r>
              <a:rPr lang="en-US" dirty="0"/>
              <a:t>the </a:t>
            </a:r>
            <a:r>
              <a:rPr lang="en-US" dirty="0" smtClean="0"/>
              <a:t>mental process of deriving </a:t>
            </a:r>
            <a:r>
              <a:rPr lang="en-US" dirty="0"/>
              <a:t>the answer to your </a:t>
            </a:r>
            <a:r>
              <a:rPr lang="en-US" dirty="0" smtClean="0"/>
              <a:t>question from </a:t>
            </a:r>
            <a:r>
              <a:rPr lang="en-US" dirty="0"/>
              <a:t>the information you gathered.</a:t>
            </a:r>
          </a:p>
          <a:p>
            <a:endParaRPr lang="en-US" dirty="0"/>
          </a:p>
          <a:p>
            <a:r>
              <a:rPr lang="en-US" dirty="0"/>
              <a:t>A tool used to find evidence.</a:t>
            </a:r>
          </a:p>
          <a:p>
            <a:r>
              <a:rPr lang="en-US" dirty="0" smtClean="0"/>
              <a:t>Research </a:t>
            </a:r>
            <a:r>
              <a:rPr lang="en-US" dirty="0"/>
              <a:t>writing </a:t>
            </a:r>
            <a:r>
              <a:rPr lang="en-US" dirty="0" smtClean="0"/>
              <a:t>is the </a:t>
            </a:r>
            <a:r>
              <a:rPr lang="en-US" dirty="0"/>
              <a:t>process of sharing the answer to your research </a:t>
            </a:r>
            <a:r>
              <a:rPr lang="en-US" dirty="0" smtClean="0"/>
              <a:t>question along </a:t>
            </a:r>
            <a:r>
              <a:rPr lang="en-US" dirty="0"/>
              <a:t>with the evidence on which your answer is based, the </a:t>
            </a:r>
            <a:r>
              <a:rPr lang="en-US" dirty="0" smtClean="0"/>
              <a:t>sources you </a:t>
            </a:r>
            <a:r>
              <a:rPr lang="en-US" dirty="0"/>
              <a:t>used, and your own reasoning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Sum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Research is a systematic inquiry to describe, explain, predict  &amp; control an observed phenomenon.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research purpose can be either Exploratory, descriptive or explanatory.</a:t>
            </a:r>
          </a:p>
          <a:p>
            <a:pPr algn="just"/>
            <a:r>
              <a:rPr lang="en-US" dirty="0" smtClean="0"/>
              <a:t>Research </a:t>
            </a:r>
            <a:r>
              <a:rPr lang="en-US" dirty="0"/>
              <a:t>can be: Basic, applied, problem oriented/solving, quantitative or qualitative.</a:t>
            </a:r>
          </a:p>
          <a:p>
            <a:pPr algn="just"/>
            <a:r>
              <a:rPr lang="en-US" dirty="0" smtClean="0"/>
              <a:t>There </a:t>
            </a:r>
            <a:r>
              <a:rPr lang="en-US" dirty="0"/>
              <a:t>are 7 Steps for Scientific Researching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</a:t>
            </a:r>
            <a:r>
              <a:rPr lang="en-US" b="1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advance </a:t>
            </a:r>
            <a:r>
              <a:rPr lang="en-US" dirty="0" smtClean="0"/>
              <a:t>one’s knowledge about a topic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replicate, examine and extend </a:t>
            </a:r>
            <a:r>
              <a:rPr lang="en-US" dirty="0" smtClean="0"/>
              <a:t>previous knowledge </a:t>
            </a:r>
            <a:r>
              <a:rPr lang="en-US" dirty="0"/>
              <a:t>claims</a:t>
            </a:r>
          </a:p>
          <a:p>
            <a:r>
              <a:rPr lang="en-US" dirty="0" smtClean="0"/>
              <a:t>To </a:t>
            </a:r>
            <a:r>
              <a:rPr lang="en-US" dirty="0"/>
              <a:t>develop new knowledge for humankind</a:t>
            </a:r>
          </a:p>
          <a:p>
            <a:r>
              <a:rPr lang="en-US" dirty="0" smtClean="0"/>
              <a:t>To </a:t>
            </a:r>
            <a:r>
              <a:rPr lang="en-US" dirty="0"/>
              <a:t>create new interventions, new applications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Types of researches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721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04" y="1771650"/>
            <a:ext cx="9222828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r>
              <a:rPr lang="en-US" b="1" dirty="0" smtClean="0"/>
              <a:t>Problem-Oriented research: </a:t>
            </a:r>
            <a:r>
              <a:rPr lang="en-US" dirty="0" smtClean="0"/>
              <a:t>These </a:t>
            </a:r>
            <a:r>
              <a:rPr lang="en-US" dirty="0"/>
              <a:t>are to understand the exact nature of a problem &amp; to find out relevant solutions.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286000"/>
            <a:ext cx="56197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Qualitative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 helps create </a:t>
            </a:r>
            <a:r>
              <a:rPr lang="en-US" dirty="0" smtClean="0"/>
              <a:t>in-depth understanding </a:t>
            </a:r>
            <a:r>
              <a:rPr lang="en-US" dirty="0"/>
              <a:t>of problems or issues.  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dirty="0" smtClean="0"/>
              <a:t>non-statistical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Quantitative research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a </a:t>
            </a:r>
            <a:r>
              <a:rPr lang="en-US" dirty="0" smtClean="0"/>
              <a:t>structured way </a:t>
            </a:r>
            <a:r>
              <a:rPr lang="en-US" dirty="0"/>
              <a:t>of collecting data and </a:t>
            </a:r>
            <a:r>
              <a:rPr lang="en-US" dirty="0" smtClean="0"/>
              <a:t>analyzing it </a:t>
            </a:r>
            <a:r>
              <a:rPr lang="en-US" dirty="0"/>
              <a:t>to draw conclusions. </a:t>
            </a:r>
          </a:p>
          <a:p>
            <a:endParaRPr lang="en-US" dirty="0"/>
          </a:p>
          <a:p>
            <a:r>
              <a:rPr lang="en-US" dirty="0" smtClean="0"/>
              <a:t>Statistical </a:t>
            </a:r>
            <a:r>
              <a:rPr lang="en-US" dirty="0"/>
              <a:t>(all about numbers).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888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Fundamental of Scientific Researches</vt:lpstr>
      <vt:lpstr>Learning Objectives</vt:lpstr>
      <vt:lpstr>What is scientific research</vt:lpstr>
      <vt:lpstr>Research Purpose</vt:lpstr>
      <vt:lpstr>Types of researches</vt:lpstr>
      <vt:lpstr>PowerPoint Presentation</vt:lpstr>
      <vt:lpstr>PowerPoint Presentation</vt:lpstr>
      <vt:lpstr>Qualitative research:</vt:lpstr>
      <vt:lpstr>Quantitative research:</vt:lpstr>
      <vt:lpstr>What Is the Purpose of a Research?</vt:lpstr>
      <vt:lpstr>What Is the Purpose of a Research?</vt:lpstr>
      <vt:lpstr>What Is the Purpose of a Research?</vt:lpstr>
      <vt:lpstr>Steps for a Research Process? </vt:lpstr>
      <vt:lpstr>Steps of Research Process</vt:lpstr>
      <vt:lpstr>Step 1: Define Research Problem </vt:lpstr>
      <vt:lpstr>Step 2: Review of Literature </vt:lpstr>
      <vt:lpstr>PowerPoint Presentation</vt:lpstr>
      <vt:lpstr>PowerPoint Presentation</vt:lpstr>
      <vt:lpstr>PowerPoint Presentation</vt:lpstr>
      <vt:lpstr>Examples of a Research Topic?</vt:lpstr>
      <vt:lpstr>PowerPoint Presentation</vt:lpstr>
      <vt:lpstr>Step 3: Formulate hypothesis</vt:lpstr>
      <vt:lpstr>Examples</vt:lpstr>
      <vt:lpstr>Examples</vt:lpstr>
      <vt:lpstr>Examples</vt:lpstr>
      <vt:lpstr>Step 4: Preparing the study Design</vt:lpstr>
      <vt:lpstr>Step 5: Data Collection</vt:lpstr>
      <vt:lpstr>Step 6: Data Analysis</vt:lpstr>
      <vt:lpstr>Step 7: Data Interpretation &amp; Research writing</vt:lpstr>
      <vt:lpstr>To Sum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Scientific Researches</dc:title>
  <dc:creator>MOHAMMED</dc:creator>
  <cp:lastModifiedBy>MOHAMMED</cp:lastModifiedBy>
  <cp:revision>31</cp:revision>
  <dcterms:created xsi:type="dcterms:W3CDTF">2024-09-30T07:20:43Z</dcterms:created>
  <dcterms:modified xsi:type="dcterms:W3CDTF">2024-09-30T18:37:46Z</dcterms:modified>
</cp:coreProperties>
</file>