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76D271-54C1-4D36-BD68-8D3BAA4FE97A}" v="13" dt="2025-09-20T16:47:17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a M. Vartanian" userId="87a8529efc07c10a" providerId="LiveId" clId="{1FBE6A4C-7138-4A3C-A2D9-965746A91FFC}"/>
    <pc:docChg chg="undo custSel delSld modSld">
      <pc:chgData name="Ara M. Vartanian" userId="87a8529efc07c10a" providerId="LiveId" clId="{1FBE6A4C-7138-4A3C-A2D9-965746A91FFC}" dt="2025-09-21T05:32:36.449" v="231" actId="27636"/>
      <pc:docMkLst>
        <pc:docMk/>
      </pc:docMkLst>
      <pc:sldChg chg="modSp mod">
        <pc:chgData name="Ara M. Vartanian" userId="87a8529efc07c10a" providerId="LiveId" clId="{1FBE6A4C-7138-4A3C-A2D9-965746A91FFC}" dt="2025-09-21T05:32:36.449" v="231" actId="27636"/>
        <pc:sldMkLst>
          <pc:docMk/>
          <pc:sldMk cId="0" sldId="257"/>
        </pc:sldMkLst>
        <pc:spChg chg="mod">
          <ac:chgData name="Ara M. Vartanian" userId="87a8529efc07c10a" providerId="LiveId" clId="{1FBE6A4C-7138-4A3C-A2D9-965746A91FFC}" dt="2025-09-21T05:32:36.449" v="231" actId="27636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Ara M. Vartanian" userId="87a8529efc07c10a" providerId="LiveId" clId="{1FBE6A4C-7138-4A3C-A2D9-965746A91FFC}" dt="2025-09-17T09:48:26.221" v="2" actId="403"/>
        <pc:sldMkLst>
          <pc:docMk/>
          <pc:sldMk cId="0" sldId="258"/>
        </pc:sldMkLst>
        <pc:spChg chg="mod">
          <ac:chgData name="Ara M. Vartanian" userId="87a8529efc07c10a" providerId="LiveId" clId="{1FBE6A4C-7138-4A3C-A2D9-965746A91FFC}" dt="2025-09-17T09:48:26.221" v="2" actId="403"/>
          <ac:spMkLst>
            <pc:docMk/>
            <pc:sldMk cId="0" sldId="258"/>
            <ac:spMk id="3" creationId="{00000000-0000-0000-0000-000000000000}"/>
          </ac:spMkLst>
        </pc:spChg>
      </pc:sldChg>
      <pc:sldChg chg="addSp modSp mod">
        <pc:chgData name="Ara M. Vartanian" userId="87a8529efc07c10a" providerId="LiveId" clId="{1FBE6A4C-7138-4A3C-A2D9-965746A91FFC}" dt="2025-09-17T09:49:26.361" v="20" actId="255"/>
        <pc:sldMkLst>
          <pc:docMk/>
          <pc:sldMk cId="0" sldId="260"/>
        </pc:sldMkLst>
        <pc:spChg chg="add mod">
          <ac:chgData name="Ara M. Vartanian" userId="87a8529efc07c10a" providerId="LiveId" clId="{1FBE6A4C-7138-4A3C-A2D9-965746A91FFC}" dt="2025-09-17T09:49:26.361" v="20" actId="255"/>
          <ac:spMkLst>
            <pc:docMk/>
            <pc:sldMk cId="0" sldId="260"/>
            <ac:spMk id="3" creationId="{6D9856C4-2D90-433D-8F33-9B8E826E3F7A}"/>
          </ac:spMkLst>
        </pc:spChg>
      </pc:sldChg>
      <pc:sldChg chg="addSp modSp mod">
        <pc:chgData name="Ara M. Vartanian" userId="87a8529efc07c10a" providerId="LiveId" clId="{1FBE6A4C-7138-4A3C-A2D9-965746A91FFC}" dt="2025-09-20T16:47:39.314" v="229" actId="1076"/>
        <pc:sldMkLst>
          <pc:docMk/>
          <pc:sldMk cId="0" sldId="262"/>
        </pc:sldMkLst>
        <pc:spChg chg="mod">
          <ac:chgData name="Ara M. Vartanian" userId="87a8529efc07c10a" providerId="LiveId" clId="{1FBE6A4C-7138-4A3C-A2D9-965746A91FFC}" dt="2025-09-20T16:47:39.314" v="229" actId="1076"/>
          <ac:spMkLst>
            <pc:docMk/>
            <pc:sldMk cId="0" sldId="262"/>
            <ac:spMk id="3" creationId="{00000000-0000-0000-0000-000000000000}"/>
          </ac:spMkLst>
        </pc:spChg>
        <pc:spChg chg="add mod">
          <ac:chgData name="Ara M. Vartanian" userId="87a8529efc07c10a" providerId="LiveId" clId="{1FBE6A4C-7138-4A3C-A2D9-965746A91FFC}" dt="2025-09-20T16:47:35.452" v="228" actId="1076"/>
          <ac:spMkLst>
            <pc:docMk/>
            <pc:sldMk cId="0" sldId="262"/>
            <ac:spMk id="4" creationId="{7FD24370-C932-8962-3BFA-2F5505BEB006}"/>
          </ac:spMkLst>
        </pc:spChg>
      </pc:sldChg>
      <pc:sldChg chg="addSp delSp modSp mod">
        <pc:chgData name="Ara M. Vartanian" userId="87a8529efc07c10a" providerId="LiveId" clId="{1FBE6A4C-7138-4A3C-A2D9-965746A91FFC}" dt="2025-09-17T10:23:10.722" v="176" actId="1076"/>
        <pc:sldMkLst>
          <pc:docMk/>
          <pc:sldMk cId="0" sldId="265"/>
        </pc:sldMkLst>
        <pc:spChg chg="mod">
          <ac:chgData name="Ara M. Vartanian" userId="87a8529efc07c10a" providerId="LiveId" clId="{1FBE6A4C-7138-4A3C-A2D9-965746A91FFC}" dt="2025-09-17T10:22:15.346" v="161" actId="1076"/>
          <ac:spMkLst>
            <pc:docMk/>
            <pc:sldMk cId="0" sldId="265"/>
            <ac:spMk id="3" creationId="{00000000-0000-0000-0000-000000000000}"/>
          </ac:spMkLst>
        </pc:spChg>
        <pc:spChg chg="add mod">
          <ac:chgData name="Ara M. Vartanian" userId="87a8529efc07c10a" providerId="LiveId" clId="{1FBE6A4C-7138-4A3C-A2D9-965746A91FFC}" dt="2025-09-17T10:23:02.687" v="174" actId="1076"/>
          <ac:spMkLst>
            <pc:docMk/>
            <pc:sldMk cId="0" sldId="265"/>
            <ac:spMk id="4" creationId="{5B190502-BDF7-BFBA-AE61-733A678E77C7}"/>
          </ac:spMkLst>
        </pc:spChg>
        <pc:spChg chg="add mod">
          <ac:chgData name="Ara M. Vartanian" userId="87a8529efc07c10a" providerId="LiveId" clId="{1FBE6A4C-7138-4A3C-A2D9-965746A91FFC}" dt="2025-09-17T10:23:07.105" v="175" actId="1076"/>
          <ac:spMkLst>
            <pc:docMk/>
            <pc:sldMk cId="0" sldId="265"/>
            <ac:spMk id="5" creationId="{185E1D72-2C9D-4420-372A-4AC82FB91A6A}"/>
          </ac:spMkLst>
        </pc:spChg>
        <pc:spChg chg="add mod">
          <ac:chgData name="Ara M. Vartanian" userId="87a8529efc07c10a" providerId="LiveId" clId="{1FBE6A4C-7138-4A3C-A2D9-965746A91FFC}" dt="2025-09-17T10:23:10.722" v="176" actId="1076"/>
          <ac:spMkLst>
            <pc:docMk/>
            <pc:sldMk cId="0" sldId="265"/>
            <ac:spMk id="7" creationId="{13479C4D-F74D-7778-F5D0-E285E719E8C8}"/>
          </ac:spMkLst>
        </pc:spChg>
        <pc:picChg chg="mod">
          <ac:chgData name="Ara M. Vartanian" userId="87a8529efc07c10a" providerId="LiveId" clId="{1FBE6A4C-7138-4A3C-A2D9-965746A91FFC}" dt="2025-09-17T10:22:58.535" v="173" actId="1076"/>
          <ac:picMkLst>
            <pc:docMk/>
            <pc:sldMk cId="0" sldId="265"/>
            <ac:picMk id="6" creationId="{ED557B0F-028B-13FC-6276-F3D2BC32E334}"/>
          </ac:picMkLst>
        </pc:picChg>
      </pc:sldChg>
      <pc:sldChg chg="addSp modSp mod">
        <pc:chgData name="Ara M. Vartanian" userId="87a8529efc07c10a" providerId="LiveId" clId="{1FBE6A4C-7138-4A3C-A2D9-965746A91FFC}" dt="2025-09-17T10:57:23.057" v="206" actId="1076"/>
        <pc:sldMkLst>
          <pc:docMk/>
          <pc:sldMk cId="0" sldId="267"/>
        </pc:sldMkLst>
        <pc:spChg chg="mod">
          <ac:chgData name="Ara M. Vartanian" userId="87a8529efc07c10a" providerId="LiveId" clId="{1FBE6A4C-7138-4A3C-A2D9-965746A91FFC}" dt="2025-09-17T10:57:03.225" v="200" actId="1076"/>
          <ac:spMkLst>
            <pc:docMk/>
            <pc:sldMk cId="0" sldId="267"/>
            <ac:spMk id="2" creationId="{00000000-0000-0000-0000-000000000000}"/>
          </ac:spMkLst>
        </pc:spChg>
        <pc:spChg chg="mod">
          <ac:chgData name="Ara M. Vartanian" userId="87a8529efc07c10a" providerId="LiveId" clId="{1FBE6A4C-7138-4A3C-A2D9-965746A91FFC}" dt="2025-09-17T10:57:11.010" v="202" actId="1076"/>
          <ac:spMkLst>
            <pc:docMk/>
            <pc:sldMk cId="0" sldId="267"/>
            <ac:spMk id="3" creationId="{00000000-0000-0000-0000-000000000000}"/>
          </ac:spMkLst>
        </pc:spChg>
        <pc:spChg chg="add mod">
          <ac:chgData name="Ara M. Vartanian" userId="87a8529efc07c10a" providerId="LiveId" clId="{1FBE6A4C-7138-4A3C-A2D9-965746A91FFC}" dt="2025-09-17T10:55:33.154" v="185" actId="14100"/>
          <ac:spMkLst>
            <pc:docMk/>
            <pc:sldMk cId="0" sldId="267"/>
            <ac:spMk id="4" creationId="{4431D64A-FE9A-A1EA-B556-E880A3A058EF}"/>
          </ac:spMkLst>
        </pc:spChg>
        <pc:picChg chg="mod">
          <ac:chgData name="Ara M. Vartanian" userId="87a8529efc07c10a" providerId="LiveId" clId="{1FBE6A4C-7138-4A3C-A2D9-965746A91FFC}" dt="2025-09-17T10:57:23.057" v="206" actId="1076"/>
          <ac:picMkLst>
            <pc:docMk/>
            <pc:sldMk cId="0" sldId="267"/>
            <ac:picMk id="5" creationId="{1BF3150B-CA54-0939-D6B9-FF9162777B8B}"/>
          </ac:picMkLst>
        </pc:picChg>
        <pc:picChg chg="add mod">
          <ac:chgData name="Ara M. Vartanian" userId="87a8529efc07c10a" providerId="LiveId" clId="{1FBE6A4C-7138-4A3C-A2D9-965746A91FFC}" dt="2025-09-17T10:57:21.044" v="205" actId="1076"/>
          <ac:picMkLst>
            <pc:docMk/>
            <pc:sldMk cId="0" sldId="267"/>
            <ac:picMk id="7" creationId="{B28F73D4-7E32-821E-FD4A-F4B3997B36CA}"/>
          </ac:picMkLst>
        </pc:picChg>
      </pc:sldChg>
      <pc:sldChg chg="addSp modSp mod">
        <pc:chgData name="Ara M. Vartanian" userId="87a8529efc07c10a" providerId="LiveId" clId="{1FBE6A4C-7138-4A3C-A2D9-965746A91FFC}" dt="2025-09-17T09:55:02.192" v="50" actId="1076"/>
        <pc:sldMkLst>
          <pc:docMk/>
          <pc:sldMk cId="0" sldId="268"/>
        </pc:sldMkLst>
        <pc:spChg chg="add mod">
          <ac:chgData name="Ara M. Vartanian" userId="87a8529efc07c10a" providerId="LiveId" clId="{1FBE6A4C-7138-4A3C-A2D9-965746A91FFC}" dt="2025-09-17T09:55:02.192" v="50" actId="1076"/>
          <ac:spMkLst>
            <pc:docMk/>
            <pc:sldMk cId="0" sldId="268"/>
            <ac:spMk id="3" creationId="{D3C6DEB3-90A7-6C49-1CCE-5ACC34081D1C}"/>
          </ac:spMkLst>
        </pc:spChg>
      </pc:sldChg>
      <pc:sldChg chg="addSp modSp mod setBg modNotesTx">
        <pc:chgData name="Ara M. Vartanian" userId="87a8529efc07c10a" providerId="LiveId" clId="{1FBE6A4C-7138-4A3C-A2D9-965746A91FFC}" dt="2025-09-17T10:59:16.076" v="221" actId="14100"/>
        <pc:sldMkLst>
          <pc:docMk/>
          <pc:sldMk cId="0" sldId="271"/>
        </pc:sldMkLst>
        <pc:spChg chg="mod">
          <ac:chgData name="Ara M. Vartanian" userId="87a8529efc07c10a" providerId="LiveId" clId="{1FBE6A4C-7138-4A3C-A2D9-965746A91FFC}" dt="2025-09-17T10:57:48.192" v="207" actId="26606"/>
          <ac:spMkLst>
            <pc:docMk/>
            <pc:sldMk cId="0" sldId="271"/>
            <ac:spMk id="2" creationId="{00000000-0000-0000-0000-000000000000}"/>
          </ac:spMkLst>
        </pc:spChg>
        <pc:spChg chg="add">
          <ac:chgData name="Ara M. Vartanian" userId="87a8529efc07c10a" providerId="LiveId" clId="{1FBE6A4C-7138-4A3C-A2D9-965746A91FFC}" dt="2025-09-17T10:57:48.192" v="207" actId="26606"/>
          <ac:spMkLst>
            <pc:docMk/>
            <pc:sldMk cId="0" sldId="271"/>
            <ac:spMk id="10" creationId="{2659FDB4-FCBE-4A89-B46D-43D4FA54464D}"/>
          </ac:spMkLst>
        </pc:spChg>
        <pc:graphicFrameChg chg="mod modGraphic">
          <ac:chgData name="Ara M. Vartanian" userId="87a8529efc07c10a" providerId="LiveId" clId="{1FBE6A4C-7138-4A3C-A2D9-965746A91FFC}" dt="2025-09-17T10:59:16.076" v="221" actId="14100"/>
          <ac:graphicFrameMkLst>
            <pc:docMk/>
            <pc:sldMk cId="0" sldId="271"/>
            <ac:graphicFrameMk id="5" creationId="{CC442060-646F-612C-D06C-2BF5D24F7E6C}"/>
          </ac:graphicFrameMkLst>
        </pc:graphicFrameChg>
        <pc:cxnChg chg="add">
          <ac:chgData name="Ara M. Vartanian" userId="87a8529efc07c10a" providerId="LiveId" clId="{1FBE6A4C-7138-4A3C-A2D9-965746A91FFC}" dt="2025-09-17T10:57:48.192" v="207" actId="26606"/>
          <ac:cxnSpMkLst>
            <pc:docMk/>
            <pc:sldMk cId="0" sldId="271"/>
            <ac:cxnSpMk id="12" creationId="{C8F51B3F-8331-4E4A-AE96-D47B1006EEAD}"/>
          </ac:cxnSpMkLst>
        </pc:cxnChg>
      </pc:sldChg>
      <pc:sldChg chg="del">
        <pc:chgData name="Ara M. Vartanian" userId="87a8529efc07c10a" providerId="LiveId" clId="{1FBE6A4C-7138-4A3C-A2D9-965746A91FFC}" dt="2025-09-17T11:04:16.733" v="222" actId="47"/>
        <pc:sldMkLst>
          <pc:docMk/>
          <pc:sldMk cId="0" sldId="273"/>
        </pc:sldMkLst>
      </pc:sldChg>
      <pc:sldChg chg="addSp modSp mod">
        <pc:chgData name="Ara M. Vartanian" userId="87a8529efc07c10a" providerId="LiveId" clId="{1FBE6A4C-7138-4A3C-A2D9-965746A91FFC}" dt="2025-09-17T10:11:43.697" v="79" actId="1076"/>
        <pc:sldMkLst>
          <pc:docMk/>
          <pc:sldMk cId="0" sldId="274"/>
        </pc:sldMkLst>
        <pc:spChg chg="add mod">
          <ac:chgData name="Ara M. Vartanian" userId="87a8529efc07c10a" providerId="LiveId" clId="{1FBE6A4C-7138-4A3C-A2D9-965746A91FFC}" dt="2025-09-17T10:11:43.697" v="79" actId="1076"/>
          <ac:spMkLst>
            <pc:docMk/>
            <pc:sldMk cId="0" sldId="274"/>
            <ac:spMk id="3" creationId="{FBA3297D-CF24-EBA5-C8B1-6377521274E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22.svg"/><Relationship Id="rId4" Type="http://schemas.openxmlformats.org/officeDocument/2006/relationships/image" Target="../media/image20.svg"/><Relationship Id="rId9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hyperlink" Target="http://www.speedof.me/" TargetMode="Externa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22.svg"/><Relationship Id="rId4" Type="http://schemas.openxmlformats.org/officeDocument/2006/relationships/image" Target="../media/image20.svg"/><Relationship Id="rId9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dof.me/" TargetMode="External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E86A17-67AD-4F72-A594-489B8CD0A8E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204913-EA20-45C8-B7A3-6AE7757BEA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network is two or more devices connected to share data and resources.</a:t>
          </a:r>
        </a:p>
      </dgm:t>
    </dgm:pt>
    <dgm:pt modelId="{33439D6B-3F2D-4ABA-860C-0BFC394009AD}" type="parTrans" cxnId="{F3467ADF-FEEB-4885-955E-43CEA6E779DD}">
      <dgm:prSet/>
      <dgm:spPr/>
      <dgm:t>
        <a:bodyPr/>
        <a:lstStyle/>
        <a:p>
          <a:endParaRPr lang="en-US"/>
        </a:p>
      </dgm:t>
    </dgm:pt>
    <dgm:pt modelId="{4033D809-3D78-4B2A-B41C-8977427A0BB7}" type="sibTrans" cxnId="{F3467ADF-FEEB-4885-955E-43CEA6E779DD}">
      <dgm:prSet/>
      <dgm:spPr/>
      <dgm:t>
        <a:bodyPr/>
        <a:lstStyle/>
        <a:p>
          <a:endParaRPr lang="en-US"/>
        </a:p>
      </dgm:t>
    </dgm:pt>
    <dgm:pt modelId="{D827427D-453E-4ED8-A8D8-15CAFBE7FA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Examples: PCs, smartphones, printers, routers.</a:t>
          </a:r>
        </a:p>
      </dgm:t>
    </dgm:pt>
    <dgm:pt modelId="{419A3A8D-3E0B-4A56-A8B3-35FD1DC9A7BE}" type="parTrans" cxnId="{7D61CD3C-D79D-4114-A050-6BAE1F9B2FD7}">
      <dgm:prSet/>
      <dgm:spPr/>
      <dgm:t>
        <a:bodyPr/>
        <a:lstStyle/>
        <a:p>
          <a:endParaRPr lang="en-US"/>
        </a:p>
      </dgm:t>
    </dgm:pt>
    <dgm:pt modelId="{32CDCBCB-15B0-4481-B6DC-824DD6541131}" type="sibTrans" cxnId="{7D61CD3C-D79D-4114-A050-6BAE1F9B2FD7}">
      <dgm:prSet/>
      <dgm:spPr/>
      <dgm:t>
        <a:bodyPr/>
        <a:lstStyle/>
        <a:p>
          <a:endParaRPr lang="en-US"/>
        </a:p>
      </dgm:t>
    </dgm:pt>
    <dgm:pt modelId="{C270512C-DC38-4D2C-8953-2113FF1C24D1}" type="pres">
      <dgm:prSet presAssocID="{E8E86A17-67AD-4F72-A594-489B8CD0A8EB}" presName="root" presStyleCnt="0">
        <dgm:presLayoutVars>
          <dgm:dir/>
          <dgm:resizeHandles val="exact"/>
        </dgm:presLayoutVars>
      </dgm:prSet>
      <dgm:spPr/>
    </dgm:pt>
    <dgm:pt modelId="{A7308F1B-2DDC-417B-A7D8-62813CB219D2}" type="pres">
      <dgm:prSet presAssocID="{D0204913-EA20-45C8-B7A3-6AE7757BEA8C}" presName="compNode" presStyleCnt="0"/>
      <dgm:spPr/>
    </dgm:pt>
    <dgm:pt modelId="{CD28DA78-032A-4DDF-B109-9D956FCD40B2}" type="pres">
      <dgm:prSet presAssocID="{D0204913-EA20-45C8-B7A3-6AE7757BEA8C}" presName="bgRect" presStyleLbl="bgShp" presStyleIdx="0" presStyleCnt="2"/>
      <dgm:spPr/>
    </dgm:pt>
    <dgm:pt modelId="{4CAEB4C2-2AC1-4052-BD66-FDD884EDC2B0}" type="pres">
      <dgm:prSet presAssocID="{D0204913-EA20-45C8-B7A3-6AE7757BEA8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68CCF0E8-6A45-493A-96B7-C0D7FDA2F54E}" type="pres">
      <dgm:prSet presAssocID="{D0204913-EA20-45C8-B7A3-6AE7757BEA8C}" presName="spaceRect" presStyleCnt="0"/>
      <dgm:spPr/>
    </dgm:pt>
    <dgm:pt modelId="{037C4623-DCCD-4C32-9EE3-CFC79753A45E}" type="pres">
      <dgm:prSet presAssocID="{D0204913-EA20-45C8-B7A3-6AE7757BEA8C}" presName="parTx" presStyleLbl="revTx" presStyleIdx="0" presStyleCnt="2">
        <dgm:presLayoutVars>
          <dgm:chMax val="0"/>
          <dgm:chPref val="0"/>
        </dgm:presLayoutVars>
      </dgm:prSet>
      <dgm:spPr/>
    </dgm:pt>
    <dgm:pt modelId="{78A68825-AAE8-45F5-9943-C0AC97D9815A}" type="pres">
      <dgm:prSet presAssocID="{4033D809-3D78-4B2A-B41C-8977427A0BB7}" presName="sibTrans" presStyleCnt="0"/>
      <dgm:spPr/>
    </dgm:pt>
    <dgm:pt modelId="{359D8833-6026-4275-8B0F-24D112AA57B8}" type="pres">
      <dgm:prSet presAssocID="{D827427D-453E-4ED8-A8D8-15CAFBE7FAA0}" presName="compNode" presStyleCnt="0"/>
      <dgm:spPr/>
    </dgm:pt>
    <dgm:pt modelId="{9AA455BB-1F7E-4AC4-8363-41758AE48B18}" type="pres">
      <dgm:prSet presAssocID="{D827427D-453E-4ED8-A8D8-15CAFBE7FAA0}" presName="bgRect" presStyleLbl="bgShp" presStyleIdx="1" presStyleCnt="2"/>
      <dgm:spPr/>
    </dgm:pt>
    <dgm:pt modelId="{0794F0A5-9472-472B-A716-A3BFF49C02F5}" type="pres">
      <dgm:prSet presAssocID="{D827427D-453E-4ED8-A8D8-15CAFBE7FAA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7586AD2B-A384-4891-A6BE-181F43D8830A}" type="pres">
      <dgm:prSet presAssocID="{D827427D-453E-4ED8-A8D8-15CAFBE7FAA0}" presName="spaceRect" presStyleCnt="0"/>
      <dgm:spPr/>
    </dgm:pt>
    <dgm:pt modelId="{2D25CC03-EDE2-42B8-87CA-1E0905F0287F}" type="pres">
      <dgm:prSet presAssocID="{D827427D-453E-4ED8-A8D8-15CAFBE7FAA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7F2C028-2D0E-4859-87CB-B52BA5188EEB}" type="presOf" srcId="{D0204913-EA20-45C8-B7A3-6AE7757BEA8C}" destId="{037C4623-DCCD-4C32-9EE3-CFC79753A45E}" srcOrd="0" destOrd="0" presId="urn:microsoft.com/office/officeart/2018/2/layout/IconVerticalSolidList"/>
    <dgm:cxn modelId="{7D61CD3C-D79D-4114-A050-6BAE1F9B2FD7}" srcId="{E8E86A17-67AD-4F72-A594-489B8CD0A8EB}" destId="{D827427D-453E-4ED8-A8D8-15CAFBE7FAA0}" srcOrd="1" destOrd="0" parTransId="{419A3A8D-3E0B-4A56-A8B3-35FD1DC9A7BE}" sibTransId="{32CDCBCB-15B0-4481-B6DC-824DD6541131}"/>
    <dgm:cxn modelId="{9EAFE862-2784-45D8-9266-FFFA798E1D4F}" type="presOf" srcId="{E8E86A17-67AD-4F72-A594-489B8CD0A8EB}" destId="{C270512C-DC38-4D2C-8953-2113FF1C24D1}" srcOrd="0" destOrd="0" presId="urn:microsoft.com/office/officeart/2018/2/layout/IconVerticalSolidList"/>
    <dgm:cxn modelId="{8B73FC91-A294-4E0B-ABC2-EC284B30E8E3}" type="presOf" srcId="{D827427D-453E-4ED8-A8D8-15CAFBE7FAA0}" destId="{2D25CC03-EDE2-42B8-87CA-1E0905F0287F}" srcOrd="0" destOrd="0" presId="urn:microsoft.com/office/officeart/2018/2/layout/IconVerticalSolidList"/>
    <dgm:cxn modelId="{F3467ADF-FEEB-4885-955E-43CEA6E779DD}" srcId="{E8E86A17-67AD-4F72-A594-489B8CD0A8EB}" destId="{D0204913-EA20-45C8-B7A3-6AE7757BEA8C}" srcOrd="0" destOrd="0" parTransId="{33439D6B-3F2D-4ABA-860C-0BFC394009AD}" sibTransId="{4033D809-3D78-4B2A-B41C-8977427A0BB7}"/>
    <dgm:cxn modelId="{37BAAB46-E583-41CF-9E65-A46835970CDA}" type="presParOf" srcId="{C270512C-DC38-4D2C-8953-2113FF1C24D1}" destId="{A7308F1B-2DDC-417B-A7D8-62813CB219D2}" srcOrd="0" destOrd="0" presId="urn:microsoft.com/office/officeart/2018/2/layout/IconVerticalSolidList"/>
    <dgm:cxn modelId="{8B68FC79-A5A4-49FC-A807-1C61316268C1}" type="presParOf" srcId="{A7308F1B-2DDC-417B-A7D8-62813CB219D2}" destId="{CD28DA78-032A-4DDF-B109-9D956FCD40B2}" srcOrd="0" destOrd="0" presId="urn:microsoft.com/office/officeart/2018/2/layout/IconVerticalSolidList"/>
    <dgm:cxn modelId="{191A60B0-416D-415C-AF1C-4602EE250C10}" type="presParOf" srcId="{A7308F1B-2DDC-417B-A7D8-62813CB219D2}" destId="{4CAEB4C2-2AC1-4052-BD66-FDD884EDC2B0}" srcOrd="1" destOrd="0" presId="urn:microsoft.com/office/officeart/2018/2/layout/IconVerticalSolidList"/>
    <dgm:cxn modelId="{F45225AE-BFAE-470F-AA48-44B57A3343E9}" type="presParOf" srcId="{A7308F1B-2DDC-417B-A7D8-62813CB219D2}" destId="{68CCF0E8-6A45-493A-96B7-C0D7FDA2F54E}" srcOrd="2" destOrd="0" presId="urn:microsoft.com/office/officeart/2018/2/layout/IconVerticalSolidList"/>
    <dgm:cxn modelId="{7FC56060-C671-4471-86DD-7A16C06954EE}" type="presParOf" srcId="{A7308F1B-2DDC-417B-A7D8-62813CB219D2}" destId="{037C4623-DCCD-4C32-9EE3-CFC79753A45E}" srcOrd="3" destOrd="0" presId="urn:microsoft.com/office/officeart/2018/2/layout/IconVerticalSolidList"/>
    <dgm:cxn modelId="{7188B757-F25E-4D28-83D3-0D72EA4FFF19}" type="presParOf" srcId="{C270512C-DC38-4D2C-8953-2113FF1C24D1}" destId="{78A68825-AAE8-45F5-9943-C0AC97D9815A}" srcOrd="1" destOrd="0" presId="urn:microsoft.com/office/officeart/2018/2/layout/IconVerticalSolidList"/>
    <dgm:cxn modelId="{77EC939F-F9A7-4567-BDA7-DDF3D92C261F}" type="presParOf" srcId="{C270512C-DC38-4D2C-8953-2113FF1C24D1}" destId="{359D8833-6026-4275-8B0F-24D112AA57B8}" srcOrd="2" destOrd="0" presId="urn:microsoft.com/office/officeart/2018/2/layout/IconVerticalSolidList"/>
    <dgm:cxn modelId="{15FE1B9C-481C-41D7-8455-13169A6ACCA7}" type="presParOf" srcId="{359D8833-6026-4275-8B0F-24D112AA57B8}" destId="{9AA455BB-1F7E-4AC4-8363-41758AE48B18}" srcOrd="0" destOrd="0" presId="urn:microsoft.com/office/officeart/2018/2/layout/IconVerticalSolidList"/>
    <dgm:cxn modelId="{867B2D7B-AAEE-4094-8907-156A54D1A743}" type="presParOf" srcId="{359D8833-6026-4275-8B0F-24D112AA57B8}" destId="{0794F0A5-9472-472B-A716-A3BFF49C02F5}" srcOrd="1" destOrd="0" presId="urn:microsoft.com/office/officeart/2018/2/layout/IconVerticalSolidList"/>
    <dgm:cxn modelId="{BFE05E77-3D27-4704-B32B-A2AC3F917E0F}" type="presParOf" srcId="{359D8833-6026-4275-8B0F-24D112AA57B8}" destId="{7586AD2B-A384-4891-A6BE-181F43D8830A}" srcOrd="2" destOrd="0" presId="urn:microsoft.com/office/officeart/2018/2/layout/IconVerticalSolidList"/>
    <dgm:cxn modelId="{9CE0AB4C-73FB-4485-8F7E-99695FE6EFC9}" type="presParOf" srcId="{359D8833-6026-4275-8B0F-24D112AA57B8}" destId="{2D25CC03-EDE2-42B8-87CA-1E0905F028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57C2D4-B640-442C-8F6F-B63670C904C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2802E0B-0FED-4A5E-B143-7BB140A72A98}">
      <dgm:prSet/>
      <dgm:spPr/>
      <dgm:t>
        <a:bodyPr/>
        <a:lstStyle/>
        <a:p>
          <a:pPr>
            <a:defRPr cap="all"/>
          </a:pPr>
          <a:r>
            <a:rPr lang="en-US"/>
            <a:t>• Electronic health records</a:t>
          </a:r>
        </a:p>
      </dgm:t>
    </dgm:pt>
    <dgm:pt modelId="{871D8010-6D54-4540-AD6F-812C5615F899}" type="parTrans" cxnId="{67DD69D0-56D7-4996-87CC-942630DF0553}">
      <dgm:prSet/>
      <dgm:spPr/>
      <dgm:t>
        <a:bodyPr/>
        <a:lstStyle/>
        <a:p>
          <a:endParaRPr lang="en-US"/>
        </a:p>
      </dgm:t>
    </dgm:pt>
    <dgm:pt modelId="{DC125C7E-A030-4E20-B259-1543AFC023A5}" type="sibTrans" cxnId="{67DD69D0-56D7-4996-87CC-942630DF0553}">
      <dgm:prSet/>
      <dgm:spPr/>
      <dgm:t>
        <a:bodyPr/>
        <a:lstStyle/>
        <a:p>
          <a:endParaRPr lang="en-US"/>
        </a:p>
      </dgm:t>
    </dgm:pt>
    <dgm:pt modelId="{B8D3A97F-CFB1-4492-8F74-1F23B10AE849}">
      <dgm:prSet/>
      <dgm:spPr/>
      <dgm:t>
        <a:bodyPr/>
        <a:lstStyle/>
        <a:p>
          <a:pPr>
            <a:defRPr cap="all"/>
          </a:pPr>
          <a:r>
            <a:rPr lang="en-US"/>
            <a:t>• Lab equipment integration</a:t>
          </a:r>
        </a:p>
      </dgm:t>
    </dgm:pt>
    <dgm:pt modelId="{489793E2-1BA3-43D8-96F9-CBD3AFCEB36B}" type="parTrans" cxnId="{DAE61147-DBE6-4E4C-86D9-319C15FC4640}">
      <dgm:prSet/>
      <dgm:spPr/>
      <dgm:t>
        <a:bodyPr/>
        <a:lstStyle/>
        <a:p>
          <a:endParaRPr lang="en-US"/>
        </a:p>
      </dgm:t>
    </dgm:pt>
    <dgm:pt modelId="{E2252668-10AA-4E82-8535-6B6816F3D002}" type="sibTrans" cxnId="{DAE61147-DBE6-4E4C-86D9-319C15FC4640}">
      <dgm:prSet/>
      <dgm:spPr/>
      <dgm:t>
        <a:bodyPr/>
        <a:lstStyle/>
        <a:p>
          <a:endParaRPr lang="en-US"/>
        </a:p>
      </dgm:t>
    </dgm:pt>
    <dgm:pt modelId="{E7D79647-2560-4901-B119-7C700CC7AF4B}">
      <dgm:prSet/>
      <dgm:spPr/>
      <dgm:t>
        <a:bodyPr/>
        <a:lstStyle/>
        <a:p>
          <a:pPr>
            <a:defRPr cap="all"/>
          </a:pPr>
          <a:r>
            <a:rPr lang="en-US"/>
            <a:t>• Internet access for research</a:t>
          </a:r>
        </a:p>
      </dgm:t>
    </dgm:pt>
    <dgm:pt modelId="{B7E832C3-96EE-4498-9674-58EA6A7F2489}" type="parTrans" cxnId="{7FF0EB39-A853-4CF5-89AC-75B55A487710}">
      <dgm:prSet/>
      <dgm:spPr/>
      <dgm:t>
        <a:bodyPr/>
        <a:lstStyle/>
        <a:p>
          <a:endParaRPr lang="en-US"/>
        </a:p>
      </dgm:t>
    </dgm:pt>
    <dgm:pt modelId="{F053DEC7-3CEF-43F9-91B5-019A8C0665B4}" type="sibTrans" cxnId="{7FF0EB39-A853-4CF5-89AC-75B55A487710}">
      <dgm:prSet/>
      <dgm:spPr/>
      <dgm:t>
        <a:bodyPr/>
        <a:lstStyle/>
        <a:p>
          <a:endParaRPr lang="en-US"/>
        </a:p>
      </dgm:t>
    </dgm:pt>
    <dgm:pt modelId="{B89A8166-8B06-4D73-B7B5-E56FE854305C}">
      <dgm:prSet/>
      <dgm:spPr/>
      <dgm:t>
        <a:bodyPr/>
        <a:lstStyle/>
        <a:p>
          <a:pPr>
            <a:defRPr cap="all"/>
          </a:pPr>
          <a:r>
            <a:rPr lang="en-US"/>
            <a:t>• Shared printers and storage</a:t>
          </a:r>
        </a:p>
      </dgm:t>
    </dgm:pt>
    <dgm:pt modelId="{EA8D7A29-BC19-419B-B163-9596C177F07A}" type="parTrans" cxnId="{5F22D544-2789-4848-A55F-568216ADE496}">
      <dgm:prSet/>
      <dgm:spPr/>
      <dgm:t>
        <a:bodyPr/>
        <a:lstStyle/>
        <a:p>
          <a:endParaRPr lang="en-US"/>
        </a:p>
      </dgm:t>
    </dgm:pt>
    <dgm:pt modelId="{5E4324AB-7D8D-4A93-A724-6CCCC251F837}" type="sibTrans" cxnId="{5F22D544-2789-4848-A55F-568216ADE496}">
      <dgm:prSet/>
      <dgm:spPr/>
      <dgm:t>
        <a:bodyPr/>
        <a:lstStyle/>
        <a:p>
          <a:endParaRPr lang="en-US"/>
        </a:p>
      </dgm:t>
    </dgm:pt>
    <dgm:pt modelId="{BF4EFB39-23AB-47E3-BB39-BCC21C3C2186}" type="pres">
      <dgm:prSet presAssocID="{0E57C2D4-B640-442C-8F6F-B63670C904CB}" presName="root" presStyleCnt="0">
        <dgm:presLayoutVars>
          <dgm:dir/>
          <dgm:resizeHandles val="exact"/>
        </dgm:presLayoutVars>
      </dgm:prSet>
      <dgm:spPr/>
    </dgm:pt>
    <dgm:pt modelId="{7246144F-A6EC-45EC-BCD5-EF9B70DDA97E}" type="pres">
      <dgm:prSet presAssocID="{F2802E0B-0FED-4A5E-B143-7BB140A72A98}" presName="compNode" presStyleCnt="0"/>
      <dgm:spPr/>
    </dgm:pt>
    <dgm:pt modelId="{C749376A-E1C8-42D7-BDC8-B6A15372DDC7}" type="pres">
      <dgm:prSet presAssocID="{F2802E0B-0FED-4A5E-B143-7BB140A72A98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59EE419-5F00-4730-A2AF-D79BD0B8217F}" type="pres">
      <dgm:prSet presAssocID="{F2802E0B-0FED-4A5E-B143-7BB140A72A9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88D2ED9-52EC-4E32-AB7B-028A858DE9A5}" type="pres">
      <dgm:prSet presAssocID="{F2802E0B-0FED-4A5E-B143-7BB140A72A98}" presName="spaceRect" presStyleCnt="0"/>
      <dgm:spPr/>
    </dgm:pt>
    <dgm:pt modelId="{D120D021-EC0E-484F-AA32-D4F5A18981D2}" type="pres">
      <dgm:prSet presAssocID="{F2802E0B-0FED-4A5E-B143-7BB140A72A98}" presName="textRect" presStyleLbl="revTx" presStyleIdx="0" presStyleCnt="4">
        <dgm:presLayoutVars>
          <dgm:chMax val="1"/>
          <dgm:chPref val="1"/>
        </dgm:presLayoutVars>
      </dgm:prSet>
      <dgm:spPr/>
    </dgm:pt>
    <dgm:pt modelId="{DBB26479-BA62-442D-8E3F-986D1806B0D1}" type="pres">
      <dgm:prSet presAssocID="{DC125C7E-A030-4E20-B259-1543AFC023A5}" presName="sibTrans" presStyleCnt="0"/>
      <dgm:spPr/>
    </dgm:pt>
    <dgm:pt modelId="{B0BC017B-2E33-46F8-9B1A-5C2E91465F13}" type="pres">
      <dgm:prSet presAssocID="{B8D3A97F-CFB1-4492-8F74-1F23B10AE849}" presName="compNode" presStyleCnt="0"/>
      <dgm:spPr/>
    </dgm:pt>
    <dgm:pt modelId="{FF6B37C8-4426-4FB2-A1B4-5B9A28A9841D}" type="pres">
      <dgm:prSet presAssocID="{B8D3A97F-CFB1-4492-8F74-1F23B10AE849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FA7FC37-B09D-4829-BD26-DB579062CFCF}" type="pres">
      <dgm:prSet presAssocID="{B8D3A97F-CFB1-4492-8F74-1F23B10AE84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EDB59667-16DB-4BF3-8E12-02D2384BB256}" type="pres">
      <dgm:prSet presAssocID="{B8D3A97F-CFB1-4492-8F74-1F23B10AE849}" presName="spaceRect" presStyleCnt="0"/>
      <dgm:spPr/>
    </dgm:pt>
    <dgm:pt modelId="{927085D0-6002-485C-8AA6-7DED89C8FB3C}" type="pres">
      <dgm:prSet presAssocID="{B8D3A97F-CFB1-4492-8F74-1F23B10AE849}" presName="textRect" presStyleLbl="revTx" presStyleIdx="1" presStyleCnt="4">
        <dgm:presLayoutVars>
          <dgm:chMax val="1"/>
          <dgm:chPref val="1"/>
        </dgm:presLayoutVars>
      </dgm:prSet>
      <dgm:spPr/>
    </dgm:pt>
    <dgm:pt modelId="{B3B9AD70-6369-4FEF-9C6D-DD0B22D0194D}" type="pres">
      <dgm:prSet presAssocID="{E2252668-10AA-4E82-8535-6B6816F3D002}" presName="sibTrans" presStyleCnt="0"/>
      <dgm:spPr/>
    </dgm:pt>
    <dgm:pt modelId="{2AADF111-885D-4AE9-BF98-847F75850AB1}" type="pres">
      <dgm:prSet presAssocID="{E7D79647-2560-4901-B119-7C700CC7AF4B}" presName="compNode" presStyleCnt="0"/>
      <dgm:spPr/>
    </dgm:pt>
    <dgm:pt modelId="{5299AD85-DD18-418A-BD5E-B61013711BBD}" type="pres">
      <dgm:prSet presAssocID="{E7D79647-2560-4901-B119-7C700CC7AF4B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C494907-1AD7-4467-8B7B-77A61D83E526}" type="pres">
      <dgm:prSet presAssocID="{E7D79647-2560-4901-B119-7C700CC7AF4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3EEFD8DB-2EC9-4E5D-AB70-E930CAB7308B}" type="pres">
      <dgm:prSet presAssocID="{E7D79647-2560-4901-B119-7C700CC7AF4B}" presName="spaceRect" presStyleCnt="0"/>
      <dgm:spPr/>
    </dgm:pt>
    <dgm:pt modelId="{DE30310A-D68B-468C-82E8-8EA36E19315F}" type="pres">
      <dgm:prSet presAssocID="{E7D79647-2560-4901-B119-7C700CC7AF4B}" presName="textRect" presStyleLbl="revTx" presStyleIdx="2" presStyleCnt="4">
        <dgm:presLayoutVars>
          <dgm:chMax val="1"/>
          <dgm:chPref val="1"/>
        </dgm:presLayoutVars>
      </dgm:prSet>
      <dgm:spPr/>
    </dgm:pt>
    <dgm:pt modelId="{1FE108BD-CCF1-4795-9B24-731ECDF03607}" type="pres">
      <dgm:prSet presAssocID="{F053DEC7-3CEF-43F9-91B5-019A8C0665B4}" presName="sibTrans" presStyleCnt="0"/>
      <dgm:spPr/>
    </dgm:pt>
    <dgm:pt modelId="{FEFDAB16-0702-41A4-8E19-E11D530904B5}" type="pres">
      <dgm:prSet presAssocID="{B89A8166-8B06-4D73-B7B5-E56FE854305C}" presName="compNode" presStyleCnt="0"/>
      <dgm:spPr/>
    </dgm:pt>
    <dgm:pt modelId="{8DD1B74C-4D64-4BE6-BF1D-E6AC6A688573}" type="pres">
      <dgm:prSet presAssocID="{B89A8166-8B06-4D73-B7B5-E56FE854305C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67A8F76-250D-4A9F-B3C0-40264DF62039}" type="pres">
      <dgm:prSet presAssocID="{B89A8166-8B06-4D73-B7B5-E56FE854305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nter"/>
        </a:ext>
      </dgm:extLst>
    </dgm:pt>
    <dgm:pt modelId="{7A86CC92-0882-4645-81D2-AB6A225A9102}" type="pres">
      <dgm:prSet presAssocID="{B89A8166-8B06-4D73-B7B5-E56FE854305C}" presName="spaceRect" presStyleCnt="0"/>
      <dgm:spPr/>
    </dgm:pt>
    <dgm:pt modelId="{FA8F80BB-D1F8-45C5-82A8-06C6289CDD4E}" type="pres">
      <dgm:prSet presAssocID="{B89A8166-8B06-4D73-B7B5-E56FE854305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FF2E80B-6754-4041-97AD-EFC6D9DDB9B9}" type="presOf" srcId="{E7D79647-2560-4901-B119-7C700CC7AF4B}" destId="{DE30310A-D68B-468C-82E8-8EA36E19315F}" srcOrd="0" destOrd="0" presId="urn:microsoft.com/office/officeart/2018/5/layout/IconLeafLabelList"/>
    <dgm:cxn modelId="{CB633117-1E3E-484E-93D3-DA4160744DB5}" type="presOf" srcId="{F2802E0B-0FED-4A5E-B143-7BB140A72A98}" destId="{D120D021-EC0E-484F-AA32-D4F5A18981D2}" srcOrd="0" destOrd="0" presId="urn:microsoft.com/office/officeart/2018/5/layout/IconLeafLabelList"/>
    <dgm:cxn modelId="{3318911E-8F43-411E-BA7E-4A7FCA31F152}" type="presOf" srcId="{0E57C2D4-B640-442C-8F6F-B63670C904CB}" destId="{BF4EFB39-23AB-47E3-BB39-BCC21C3C2186}" srcOrd="0" destOrd="0" presId="urn:microsoft.com/office/officeart/2018/5/layout/IconLeafLabelList"/>
    <dgm:cxn modelId="{7FF0EB39-A853-4CF5-89AC-75B55A487710}" srcId="{0E57C2D4-B640-442C-8F6F-B63670C904CB}" destId="{E7D79647-2560-4901-B119-7C700CC7AF4B}" srcOrd="2" destOrd="0" parTransId="{B7E832C3-96EE-4498-9674-58EA6A7F2489}" sibTransId="{F053DEC7-3CEF-43F9-91B5-019A8C0665B4}"/>
    <dgm:cxn modelId="{5F22D544-2789-4848-A55F-568216ADE496}" srcId="{0E57C2D4-B640-442C-8F6F-B63670C904CB}" destId="{B89A8166-8B06-4D73-B7B5-E56FE854305C}" srcOrd="3" destOrd="0" parTransId="{EA8D7A29-BC19-419B-B163-9596C177F07A}" sibTransId="{5E4324AB-7D8D-4A93-A724-6CCCC251F837}"/>
    <dgm:cxn modelId="{DAE61147-DBE6-4E4C-86D9-319C15FC4640}" srcId="{0E57C2D4-B640-442C-8F6F-B63670C904CB}" destId="{B8D3A97F-CFB1-4492-8F74-1F23B10AE849}" srcOrd="1" destOrd="0" parTransId="{489793E2-1BA3-43D8-96F9-CBD3AFCEB36B}" sibTransId="{E2252668-10AA-4E82-8535-6B6816F3D002}"/>
    <dgm:cxn modelId="{77DF0376-FA4C-4AEF-AF1F-0FED699E4F74}" type="presOf" srcId="{B8D3A97F-CFB1-4492-8F74-1F23B10AE849}" destId="{927085D0-6002-485C-8AA6-7DED89C8FB3C}" srcOrd="0" destOrd="0" presId="urn:microsoft.com/office/officeart/2018/5/layout/IconLeafLabelList"/>
    <dgm:cxn modelId="{60857BC0-F7A6-4E7A-B6BC-73C89919D5FF}" type="presOf" srcId="{B89A8166-8B06-4D73-B7B5-E56FE854305C}" destId="{FA8F80BB-D1F8-45C5-82A8-06C6289CDD4E}" srcOrd="0" destOrd="0" presId="urn:microsoft.com/office/officeart/2018/5/layout/IconLeafLabelList"/>
    <dgm:cxn modelId="{67DD69D0-56D7-4996-87CC-942630DF0553}" srcId="{0E57C2D4-B640-442C-8F6F-B63670C904CB}" destId="{F2802E0B-0FED-4A5E-B143-7BB140A72A98}" srcOrd="0" destOrd="0" parTransId="{871D8010-6D54-4540-AD6F-812C5615F899}" sibTransId="{DC125C7E-A030-4E20-B259-1543AFC023A5}"/>
    <dgm:cxn modelId="{45FCBEDA-56F6-4715-941D-43310B365400}" type="presParOf" srcId="{BF4EFB39-23AB-47E3-BB39-BCC21C3C2186}" destId="{7246144F-A6EC-45EC-BCD5-EF9B70DDA97E}" srcOrd="0" destOrd="0" presId="urn:microsoft.com/office/officeart/2018/5/layout/IconLeafLabelList"/>
    <dgm:cxn modelId="{4740B2AA-C435-4B0B-8D78-EE5337F08BDD}" type="presParOf" srcId="{7246144F-A6EC-45EC-BCD5-EF9B70DDA97E}" destId="{C749376A-E1C8-42D7-BDC8-B6A15372DDC7}" srcOrd="0" destOrd="0" presId="urn:microsoft.com/office/officeart/2018/5/layout/IconLeafLabelList"/>
    <dgm:cxn modelId="{A02EE07A-133D-4BDF-B0DA-055C80B81CEC}" type="presParOf" srcId="{7246144F-A6EC-45EC-BCD5-EF9B70DDA97E}" destId="{E59EE419-5F00-4730-A2AF-D79BD0B8217F}" srcOrd="1" destOrd="0" presId="urn:microsoft.com/office/officeart/2018/5/layout/IconLeafLabelList"/>
    <dgm:cxn modelId="{A0B36F67-C127-4B27-84C6-FA56209AAA85}" type="presParOf" srcId="{7246144F-A6EC-45EC-BCD5-EF9B70DDA97E}" destId="{A88D2ED9-52EC-4E32-AB7B-028A858DE9A5}" srcOrd="2" destOrd="0" presId="urn:microsoft.com/office/officeart/2018/5/layout/IconLeafLabelList"/>
    <dgm:cxn modelId="{E547C556-BF12-48DD-BCEB-27B61CBCCCD8}" type="presParOf" srcId="{7246144F-A6EC-45EC-BCD5-EF9B70DDA97E}" destId="{D120D021-EC0E-484F-AA32-D4F5A18981D2}" srcOrd="3" destOrd="0" presId="urn:microsoft.com/office/officeart/2018/5/layout/IconLeafLabelList"/>
    <dgm:cxn modelId="{F4AF36C9-82BF-4A22-B4CA-2BFE3628FF3D}" type="presParOf" srcId="{BF4EFB39-23AB-47E3-BB39-BCC21C3C2186}" destId="{DBB26479-BA62-442D-8E3F-986D1806B0D1}" srcOrd="1" destOrd="0" presId="urn:microsoft.com/office/officeart/2018/5/layout/IconLeafLabelList"/>
    <dgm:cxn modelId="{AC643DEF-0F2B-419B-AE54-F88CF709C9F4}" type="presParOf" srcId="{BF4EFB39-23AB-47E3-BB39-BCC21C3C2186}" destId="{B0BC017B-2E33-46F8-9B1A-5C2E91465F13}" srcOrd="2" destOrd="0" presId="urn:microsoft.com/office/officeart/2018/5/layout/IconLeafLabelList"/>
    <dgm:cxn modelId="{D4E7D4C2-176D-4FDF-8D91-0EDAA9C69513}" type="presParOf" srcId="{B0BC017B-2E33-46F8-9B1A-5C2E91465F13}" destId="{FF6B37C8-4426-4FB2-A1B4-5B9A28A9841D}" srcOrd="0" destOrd="0" presId="urn:microsoft.com/office/officeart/2018/5/layout/IconLeafLabelList"/>
    <dgm:cxn modelId="{95893771-59E4-44C5-B097-3C58BCCDDC94}" type="presParOf" srcId="{B0BC017B-2E33-46F8-9B1A-5C2E91465F13}" destId="{3FA7FC37-B09D-4829-BD26-DB579062CFCF}" srcOrd="1" destOrd="0" presId="urn:microsoft.com/office/officeart/2018/5/layout/IconLeafLabelList"/>
    <dgm:cxn modelId="{DDD6E4AA-79C0-432E-BFB3-24E83DB6FC4A}" type="presParOf" srcId="{B0BC017B-2E33-46F8-9B1A-5C2E91465F13}" destId="{EDB59667-16DB-4BF3-8E12-02D2384BB256}" srcOrd="2" destOrd="0" presId="urn:microsoft.com/office/officeart/2018/5/layout/IconLeafLabelList"/>
    <dgm:cxn modelId="{C1F4CCA3-BA76-4837-853C-76D1A4F6FA31}" type="presParOf" srcId="{B0BC017B-2E33-46F8-9B1A-5C2E91465F13}" destId="{927085D0-6002-485C-8AA6-7DED89C8FB3C}" srcOrd="3" destOrd="0" presId="urn:microsoft.com/office/officeart/2018/5/layout/IconLeafLabelList"/>
    <dgm:cxn modelId="{E9591405-AB10-41D7-A769-4C36BDD99852}" type="presParOf" srcId="{BF4EFB39-23AB-47E3-BB39-BCC21C3C2186}" destId="{B3B9AD70-6369-4FEF-9C6D-DD0B22D0194D}" srcOrd="3" destOrd="0" presId="urn:microsoft.com/office/officeart/2018/5/layout/IconLeafLabelList"/>
    <dgm:cxn modelId="{C4516321-597C-4D35-A08A-953D4B32974E}" type="presParOf" srcId="{BF4EFB39-23AB-47E3-BB39-BCC21C3C2186}" destId="{2AADF111-885D-4AE9-BF98-847F75850AB1}" srcOrd="4" destOrd="0" presId="urn:microsoft.com/office/officeart/2018/5/layout/IconLeafLabelList"/>
    <dgm:cxn modelId="{8F158279-49CE-4B0A-B65D-636F55CB4772}" type="presParOf" srcId="{2AADF111-885D-4AE9-BF98-847F75850AB1}" destId="{5299AD85-DD18-418A-BD5E-B61013711BBD}" srcOrd="0" destOrd="0" presId="urn:microsoft.com/office/officeart/2018/5/layout/IconLeafLabelList"/>
    <dgm:cxn modelId="{8529601D-4A0E-4C3D-951D-2EA455520A03}" type="presParOf" srcId="{2AADF111-885D-4AE9-BF98-847F75850AB1}" destId="{FC494907-1AD7-4467-8B7B-77A61D83E526}" srcOrd="1" destOrd="0" presId="urn:microsoft.com/office/officeart/2018/5/layout/IconLeafLabelList"/>
    <dgm:cxn modelId="{E669F217-42EC-4D78-8A5A-D762637F0773}" type="presParOf" srcId="{2AADF111-885D-4AE9-BF98-847F75850AB1}" destId="{3EEFD8DB-2EC9-4E5D-AB70-E930CAB7308B}" srcOrd="2" destOrd="0" presId="urn:microsoft.com/office/officeart/2018/5/layout/IconLeafLabelList"/>
    <dgm:cxn modelId="{88D610B1-34E4-47BC-94E8-F8CD3ACF59FF}" type="presParOf" srcId="{2AADF111-885D-4AE9-BF98-847F75850AB1}" destId="{DE30310A-D68B-468C-82E8-8EA36E19315F}" srcOrd="3" destOrd="0" presId="urn:microsoft.com/office/officeart/2018/5/layout/IconLeafLabelList"/>
    <dgm:cxn modelId="{A5C23E21-6D15-418A-B991-07EEA532F402}" type="presParOf" srcId="{BF4EFB39-23AB-47E3-BB39-BCC21C3C2186}" destId="{1FE108BD-CCF1-4795-9B24-731ECDF03607}" srcOrd="5" destOrd="0" presId="urn:microsoft.com/office/officeart/2018/5/layout/IconLeafLabelList"/>
    <dgm:cxn modelId="{2995E719-5630-44C2-9523-15DBD39F001A}" type="presParOf" srcId="{BF4EFB39-23AB-47E3-BB39-BCC21C3C2186}" destId="{FEFDAB16-0702-41A4-8E19-E11D530904B5}" srcOrd="6" destOrd="0" presId="urn:microsoft.com/office/officeart/2018/5/layout/IconLeafLabelList"/>
    <dgm:cxn modelId="{E03F58F9-F2F2-4559-A47C-126927E76DBD}" type="presParOf" srcId="{FEFDAB16-0702-41A4-8E19-E11D530904B5}" destId="{8DD1B74C-4D64-4BE6-BF1D-E6AC6A688573}" srcOrd="0" destOrd="0" presId="urn:microsoft.com/office/officeart/2018/5/layout/IconLeafLabelList"/>
    <dgm:cxn modelId="{B9438DFB-0119-4577-92FA-5090FCB74766}" type="presParOf" srcId="{FEFDAB16-0702-41A4-8E19-E11D530904B5}" destId="{367A8F76-250D-4A9F-B3C0-40264DF62039}" srcOrd="1" destOrd="0" presId="urn:microsoft.com/office/officeart/2018/5/layout/IconLeafLabelList"/>
    <dgm:cxn modelId="{FF15B7B4-D394-4509-BF55-E36913BDE35A}" type="presParOf" srcId="{FEFDAB16-0702-41A4-8E19-E11D530904B5}" destId="{7A86CC92-0882-4645-81D2-AB6A225A9102}" srcOrd="2" destOrd="0" presId="urn:microsoft.com/office/officeart/2018/5/layout/IconLeafLabelList"/>
    <dgm:cxn modelId="{A8529BC5-087B-4AFA-941A-6730DC8F2A46}" type="presParOf" srcId="{FEFDAB16-0702-41A4-8E19-E11D530904B5}" destId="{FA8F80BB-D1F8-45C5-82A8-06C6289CDD4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B402F0-AAE4-4A4D-A1E6-D14B5DED023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FE6702-2118-46A7-87D2-381F58825B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Router</a:t>
          </a:r>
        </a:p>
      </dgm:t>
    </dgm:pt>
    <dgm:pt modelId="{A4715F51-470E-4222-A47E-C530973D1576}" type="parTrans" cxnId="{82E60E7F-7EAF-4983-A401-1345FCC8F8C8}">
      <dgm:prSet/>
      <dgm:spPr/>
      <dgm:t>
        <a:bodyPr/>
        <a:lstStyle/>
        <a:p>
          <a:endParaRPr lang="en-US"/>
        </a:p>
      </dgm:t>
    </dgm:pt>
    <dgm:pt modelId="{E9A32FE1-43BB-460D-B8A4-8E1C5EAC8D3A}" type="sibTrans" cxnId="{82E60E7F-7EAF-4983-A401-1345FCC8F8C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10C27AD-54C4-4E80-B46F-1ECBEFA60A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Switch</a:t>
          </a:r>
        </a:p>
      </dgm:t>
    </dgm:pt>
    <dgm:pt modelId="{A9EF8662-F214-4D74-84A8-98467429393F}" type="parTrans" cxnId="{097218B4-D2B9-441E-B446-C30E332EC4FC}">
      <dgm:prSet/>
      <dgm:spPr/>
      <dgm:t>
        <a:bodyPr/>
        <a:lstStyle/>
        <a:p>
          <a:endParaRPr lang="en-US"/>
        </a:p>
      </dgm:t>
    </dgm:pt>
    <dgm:pt modelId="{DD0CD132-BBE8-4A0B-BAAF-E731AAB23A1E}" type="sibTrans" cxnId="{097218B4-D2B9-441E-B446-C30E332EC4F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B49FA8F-5A52-46A9-B2B5-3512C6FF4C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Modem</a:t>
          </a:r>
        </a:p>
      </dgm:t>
    </dgm:pt>
    <dgm:pt modelId="{FF5661DB-E9D6-44C5-B95E-79ED3B0E2DEE}" type="parTrans" cxnId="{090461CF-59B8-45DC-BA4F-DC7F36035C0F}">
      <dgm:prSet/>
      <dgm:spPr/>
      <dgm:t>
        <a:bodyPr/>
        <a:lstStyle/>
        <a:p>
          <a:endParaRPr lang="en-US"/>
        </a:p>
      </dgm:t>
    </dgm:pt>
    <dgm:pt modelId="{520420CF-8E10-457D-83FC-1B0EC8A1FB21}" type="sibTrans" cxnId="{090461CF-59B8-45DC-BA4F-DC7F36035C0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CBD5FAB-F8FE-4389-AF90-A6EA9DEC81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Network Interface Card (NIC)</a:t>
          </a:r>
        </a:p>
      </dgm:t>
    </dgm:pt>
    <dgm:pt modelId="{5A13D55E-6066-43C7-804A-91248184D472}" type="parTrans" cxnId="{2BDDF00B-ADC0-4CCF-8E28-D925BC185EFE}">
      <dgm:prSet/>
      <dgm:spPr/>
      <dgm:t>
        <a:bodyPr/>
        <a:lstStyle/>
        <a:p>
          <a:endParaRPr lang="en-US"/>
        </a:p>
      </dgm:t>
    </dgm:pt>
    <dgm:pt modelId="{3B652E40-438E-40E7-8773-441BC901F33E}" type="sibTrans" cxnId="{2BDDF00B-ADC0-4CCF-8E28-D925BC185EF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B20E516-1587-44D8-91F0-D116FB9AD5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Access Point</a:t>
          </a:r>
        </a:p>
      </dgm:t>
    </dgm:pt>
    <dgm:pt modelId="{AE001344-8FED-4D00-9E8F-A0B42286B66A}" type="parTrans" cxnId="{425060FA-DD48-4ABE-91E4-93A072C4B08E}">
      <dgm:prSet/>
      <dgm:spPr/>
      <dgm:t>
        <a:bodyPr/>
        <a:lstStyle/>
        <a:p>
          <a:endParaRPr lang="en-US"/>
        </a:p>
      </dgm:t>
    </dgm:pt>
    <dgm:pt modelId="{20504492-6CE7-42B0-AEF6-DA761DDEA588}" type="sibTrans" cxnId="{425060FA-DD48-4ABE-91E4-93A072C4B08E}">
      <dgm:prSet/>
      <dgm:spPr/>
      <dgm:t>
        <a:bodyPr/>
        <a:lstStyle/>
        <a:p>
          <a:endParaRPr lang="en-US"/>
        </a:p>
      </dgm:t>
    </dgm:pt>
    <dgm:pt modelId="{906476B1-B927-4729-9B6B-5A53B1C83E62}" type="pres">
      <dgm:prSet presAssocID="{5BB402F0-AAE4-4A4D-A1E6-D14B5DED023E}" presName="root" presStyleCnt="0">
        <dgm:presLayoutVars>
          <dgm:dir/>
          <dgm:resizeHandles val="exact"/>
        </dgm:presLayoutVars>
      </dgm:prSet>
      <dgm:spPr/>
    </dgm:pt>
    <dgm:pt modelId="{AFBE070A-2DDF-4741-A4FE-5937C7E63927}" type="pres">
      <dgm:prSet presAssocID="{5BB402F0-AAE4-4A4D-A1E6-D14B5DED023E}" presName="container" presStyleCnt="0">
        <dgm:presLayoutVars>
          <dgm:dir/>
          <dgm:resizeHandles val="exact"/>
        </dgm:presLayoutVars>
      </dgm:prSet>
      <dgm:spPr/>
    </dgm:pt>
    <dgm:pt modelId="{C4DAB350-507D-4629-8296-7375F277C830}" type="pres">
      <dgm:prSet presAssocID="{1AFE6702-2118-46A7-87D2-381F58825BA1}" presName="compNode" presStyleCnt="0"/>
      <dgm:spPr/>
    </dgm:pt>
    <dgm:pt modelId="{56B35904-D62C-4A20-8E5A-9163056DFF50}" type="pres">
      <dgm:prSet presAssocID="{1AFE6702-2118-46A7-87D2-381F58825BA1}" presName="iconBgRect" presStyleLbl="bgShp" presStyleIdx="0" presStyleCnt="5"/>
      <dgm:spPr/>
    </dgm:pt>
    <dgm:pt modelId="{0F58FFAB-4839-4AAA-9BA7-4F2A3D09607D}" type="pres">
      <dgm:prSet presAssocID="{1AFE6702-2118-46A7-87D2-381F58825BA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2C7648BC-F534-4CCA-913A-14A78A12B24A}" type="pres">
      <dgm:prSet presAssocID="{1AFE6702-2118-46A7-87D2-381F58825BA1}" presName="spaceRect" presStyleCnt="0"/>
      <dgm:spPr/>
    </dgm:pt>
    <dgm:pt modelId="{A1B7E6EE-8A29-4EE9-AE23-F936E908C037}" type="pres">
      <dgm:prSet presAssocID="{1AFE6702-2118-46A7-87D2-381F58825BA1}" presName="textRect" presStyleLbl="revTx" presStyleIdx="0" presStyleCnt="5">
        <dgm:presLayoutVars>
          <dgm:chMax val="1"/>
          <dgm:chPref val="1"/>
        </dgm:presLayoutVars>
      </dgm:prSet>
      <dgm:spPr/>
    </dgm:pt>
    <dgm:pt modelId="{DE6C917A-8302-448F-9591-94A2AC4CFF2D}" type="pres">
      <dgm:prSet presAssocID="{E9A32FE1-43BB-460D-B8A4-8E1C5EAC8D3A}" presName="sibTrans" presStyleLbl="sibTrans2D1" presStyleIdx="0" presStyleCnt="0"/>
      <dgm:spPr/>
    </dgm:pt>
    <dgm:pt modelId="{552C495A-B1D8-4580-A1B3-C220A6320E58}" type="pres">
      <dgm:prSet presAssocID="{110C27AD-54C4-4E80-B46F-1ECBEFA60AAC}" presName="compNode" presStyleCnt="0"/>
      <dgm:spPr/>
    </dgm:pt>
    <dgm:pt modelId="{6ADF12BC-CC96-4BCB-854B-BB8935382FF0}" type="pres">
      <dgm:prSet presAssocID="{110C27AD-54C4-4E80-B46F-1ECBEFA60AAC}" presName="iconBgRect" presStyleLbl="bgShp" presStyleIdx="1" presStyleCnt="5"/>
      <dgm:spPr/>
    </dgm:pt>
    <dgm:pt modelId="{988E5DF6-AC96-4D46-BB67-C66BDC1BED56}" type="pres">
      <dgm:prSet presAssocID="{110C27AD-54C4-4E80-B46F-1ECBEFA60AA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wer"/>
        </a:ext>
      </dgm:extLst>
    </dgm:pt>
    <dgm:pt modelId="{A35FA304-CC2D-45E3-9291-C0806CFE56B3}" type="pres">
      <dgm:prSet presAssocID="{110C27AD-54C4-4E80-B46F-1ECBEFA60AAC}" presName="spaceRect" presStyleCnt="0"/>
      <dgm:spPr/>
    </dgm:pt>
    <dgm:pt modelId="{52CFCA68-184F-465C-A925-715200A5EE63}" type="pres">
      <dgm:prSet presAssocID="{110C27AD-54C4-4E80-B46F-1ECBEFA60AAC}" presName="textRect" presStyleLbl="revTx" presStyleIdx="1" presStyleCnt="5">
        <dgm:presLayoutVars>
          <dgm:chMax val="1"/>
          <dgm:chPref val="1"/>
        </dgm:presLayoutVars>
      </dgm:prSet>
      <dgm:spPr/>
    </dgm:pt>
    <dgm:pt modelId="{DBDA689F-08E1-4CC2-8591-7776274A0822}" type="pres">
      <dgm:prSet presAssocID="{DD0CD132-BBE8-4A0B-BAAF-E731AAB23A1E}" presName="sibTrans" presStyleLbl="sibTrans2D1" presStyleIdx="0" presStyleCnt="0"/>
      <dgm:spPr/>
    </dgm:pt>
    <dgm:pt modelId="{5E4272FC-4552-432C-8AD1-E4142F614D7D}" type="pres">
      <dgm:prSet presAssocID="{1B49FA8F-5A52-46A9-B2B5-3512C6FF4C73}" presName="compNode" presStyleCnt="0"/>
      <dgm:spPr/>
    </dgm:pt>
    <dgm:pt modelId="{86906AEA-7FAE-4091-912F-247C8D493819}" type="pres">
      <dgm:prSet presAssocID="{1B49FA8F-5A52-46A9-B2B5-3512C6FF4C73}" presName="iconBgRect" presStyleLbl="bgShp" presStyleIdx="2" presStyleCnt="5"/>
      <dgm:spPr/>
    </dgm:pt>
    <dgm:pt modelId="{7EF6615B-9F15-4155-B9E4-761EC76A38DB}" type="pres">
      <dgm:prSet presAssocID="{1B49FA8F-5A52-46A9-B2B5-3512C6FF4C7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37229879-97AF-45CC-B1D6-9A7296E9F8F4}" type="pres">
      <dgm:prSet presAssocID="{1B49FA8F-5A52-46A9-B2B5-3512C6FF4C73}" presName="spaceRect" presStyleCnt="0"/>
      <dgm:spPr/>
    </dgm:pt>
    <dgm:pt modelId="{2AF7DF2B-8EFC-48F1-86CC-B7452946B7FF}" type="pres">
      <dgm:prSet presAssocID="{1B49FA8F-5A52-46A9-B2B5-3512C6FF4C73}" presName="textRect" presStyleLbl="revTx" presStyleIdx="2" presStyleCnt="5">
        <dgm:presLayoutVars>
          <dgm:chMax val="1"/>
          <dgm:chPref val="1"/>
        </dgm:presLayoutVars>
      </dgm:prSet>
      <dgm:spPr/>
    </dgm:pt>
    <dgm:pt modelId="{01CC3BCA-6077-4ECC-87C8-0A00AC0A5543}" type="pres">
      <dgm:prSet presAssocID="{520420CF-8E10-457D-83FC-1B0EC8A1FB21}" presName="sibTrans" presStyleLbl="sibTrans2D1" presStyleIdx="0" presStyleCnt="0"/>
      <dgm:spPr/>
    </dgm:pt>
    <dgm:pt modelId="{C098025F-D49B-432C-BF8B-8AAD52401CA5}" type="pres">
      <dgm:prSet presAssocID="{3CBD5FAB-F8FE-4389-AF90-A6EA9DEC8160}" presName="compNode" presStyleCnt="0"/>
      <dgm:spPr/>
    </dgm:pt>
    <dgm:pt modelId="{BF315704-0CF4-4C64-8819-2C53379B121F}" type="pres">
      <dgm:prSet presAssocID="{3CBD5FAB-F8FE-4389-AF90-A6EA9DEC8160}" presName="iconBgRect" presStyleLbl="bgShp" presStyleIdx="3" presStyleCnt="5"/>
      <dgm:spPr/>
    </dgm:pt>
    <dgm:pt modelId="{7DE51FC1-02D6-42E0-9491-1B1B05A77F85}" type="pres">
      <dgm:prSet presAssocID="{3CBD5FAB-F8FE-4389-AF90-A6EA9DEC816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79DB7DD6-C6FB-4535-82ED-01019610CA76}" type="pres">
      <dgm:prSet presAssocID="{3CBD5FAB-F8FE-4389-AF90-A6EA9DEC8160}" presName="spaceRect" presStyleCnt="0"/>
      <dgm:spPr/>
    </dgm:pt>
    <dgm:pt modelId="{73F45E50-BB7A-436A-A98F-9AD643A40531}" type="pres">
      <dgm:prSet presAssocID="{3CBD5FAB-F8FE-4389-AF90-A6EA9DEC8160}" presName="textRect" presStyleLbl="revTx" presStyleIdx="3" presStyleCnt="5">
        <dgm:presLayoutVars>
          <dgm:chMax val="1"/>
          <dgm:chPref val="1"/>
        </dgm:presLayoutVars>
      </dgm:prSet>
      <dgm:spPr/>
    </dgm:pt>
    <dgm:pt modelId="{39D1AB16-FEF0-4B00-86A5-2E19C8A4BE46}" type="pres">
      <dgm:prSet presAssocID="{3B652E40-438E-40E7-8773-441BC901F33E}" presName="sibTrans" presStyleLbl="sibTrans2D1" presStyleIdx="0" presStyleCnt="0"/>
      <dgm:spPr/>
    </dgm:pt>
    <dgm:pt modelId="{8D05A7A6-EA78-46FF-B390-F17FE7B9A4C0}" type="pres">
      <dgm:prSet presAssocID="{5B20E516-1587-44D8-91F0-D116FB9AD574}" presName="compNode" presStyleCnt="0"/>
      <dgm:spPr/>
    </dgm:pt>
    <dgm:pt modelId="{9031E29F-D393-4DD9-ADFA-8C015120F5D8}" type="pres">
      <dgm:prSet presAssocID="{5B20E516-1587-44D8-91F0-D116FB9AD574}" presName="iconBgRect" presStyleLbl="bgShp" presStyleIdx="4" presStyleCnt="5"/>
      <dgm:spPr/>
    </dgm:pt>
    <dgm:pt modelId="{EE821D38-B0E6-4D44-B973-B2C13BCF7641}" type="pres">
      <dgm:prSet presAssocID="{5B20E516-1587-44D8-91F0-D116FB9AD57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7F67772C-2C28-49D7-B720-B0FC67E4335A}" type="pres">
      <dgm:prSet presAssocID="{5B20E516-1587-44D8-91F0-D116FB9AD574}" presName="spaceRect" presStyleCnt="0"/>
      <dgm:spPr/>
    </dgm:pt>
    <dgm:pt modelId="{6CEAFCE1-892B-4996-B002-754879B2D9C5}" type="pres">
      <dgm:prSet presAssocID="{5B20E516-1587-44D8-91F0-D116FB9AD57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3263106-CC88-46F7-A107-3F227DCF729C}" type="presOf" srcId="{1AFE6702-2118-46A7-87D2-381F58825BA1}" destId="{A1B7E6EE-8A29-4EE9-AE23-F936E908C037}" srcOrd="0" destOrd="0" presId="urn:microsoft.com/office/officeart/2018/2/layout/IconCircleList"/>
    <dgm:cxn modelId="{2BDDF00B-ADC0-4CCF-8E28-D925BC185EFE}" srcId="{5BB402F0-AAE4-4A4D-A1E6-D14B5DED023E}" destId="{3CBD5FAB-F8FE-4389-AF90-A6EA9DEC8160}" srcOrd="3" destOrd="0" parTransId="{5A13D55E-6066-43C7-804A-91248184D472}" sibTransId="{3B652E40-438E-40E7-8773-441BC901F33E}"/>
    <dgm:cxn modelId="{CDFC500E-1113-46E2-851A-85680F861567}" type="presOf" srcId="{5B20E516-1587-44D8-91F0-D116FB9AD574}" destId="{6CEAFCE1-892B-4996-B002-754879B2D9C5}" srcOrd="0" destOrd="0" presId="urn:microsoft.com/office/officeart/2018/2/layout/IconCircleList"/>
    <dgm:cxn modelId="{18C54739-E16C-4A8F-A94C-255F53B7E7EF}" type="presOf" srcId="{1B49FA8F-5A52-46A9-B2B5-3512C6FF4C73}" destId="{2AF7DF2B-8EFC-48F1-86CC-B7452946B7FF}" srcOrd="0" destOrd="0" presId="urn:microsoft.com/office/officeart/2018/2/layout/IconCircleList"/>
    <dgm:cxn modelId="{2AA77B42-6411-4DB9-B511-6E7B26C682C3}" type="presOf" srcId="{E9A32FE1-43BB-460D-B8A4-8E1C5EAC8D3A}" destId="{DE6C917A-8302-448F-9591-94A2AC4CFF2D}" srcOrd="0" destOrd="0" presId="urn:microsoft.com/office/officeart/2018/2/layout/IconCircleList"/>
    <dgm:cxn modelId="{A8659E66-47AC-4BBA-B217-2720E4E95B69}" type="presOf" srcId="{520420CF-8E10-457D-83FC-1B0EC8A1FB21}" destId="{01CC3BCA-6077-4ECC-87C8-0A00AC0A5543}" srcOrd="0" destOrd="0" presId="urn:microsoft.com/office/officeart/2018/2/layout/IconCircleList"/>
    <dgm:cxn modelId="{85EAC573-0677-4C22-8AE1-FD9F67C9E0BF}" type="presOf" srcId="{3B652E40-438E-40E7-8773-441BC901F33E}" destId="{39D1AB16-FEF0-4B00-86A5-2E19C8A4BE46}" srcOrd="0" destOrd="0" presId="urn:microsoft.com/office/officeart/2018/2/layout/IconCircleList"/>
    <dgm:cxn modelId="{20C4B27A-4B40-4BF1-AB7A-5C843BC7AABE}" type="presOf" srcId="{3CBD5FAB-F8FE-4389-AF90-A6EA9DEC8160}" destId="{73F45E50-BB7A-436A-A98F-9AD643A40531}" srcOrd="0" destOrd="0" presId="urn:microsoft.com/office/officeart/2018/2/layout/IconCircleList"/>
    <dgm:cxn modelId="{82E60E7F-7EAF-4983-A401-1345FCC8F8C8}" srcId="{5BB402F0-AAE4-4A4D-A1E6-D14B5DED023E}" destId="{1AFE6702-2118-46A7-87D2-381F58825BA1}" srcOrd="0" destOrd="0" parTransId="{A4715F51-470E-4222-A47E-C530973D1576}" sibTransId="{E9A32FE1-43BB-460D-B8A4-8E1C5EAC8D3A}"/>
    <dgm:cxn modelId="{EAE8D88B-2661-4DAC-A1AE-B85D6CB7C1D5}" type="presOf" srcId="{5BB402F0-AAE4-4A4D-A1E6-D14B5DED023E}" destId="{906476B1-B927-4729-9B6B-5A53B1C83E62}" srcOrd="0" destOrd="0" presId="urn:microsoft.com/office/officeart/2018/2/layout/IconCircleList"/>
    <dgm:cxn modelId="{851F90AD-E704-467A-A672-AAB2AB505AAC}" type="presOf" srcId="{DD0CD132-BBE8-4A0B-BAAF-E731AAB23A1E}" destId="{DBDA689F-08E1-4CC2-8591-7776274A0822}" srcOrd="0" destOrd="0" presId="urn:microsoft.com/office/officeart/2018/2/layout/IconCircleList"/>
    <dgm:cxn modelId="{097218B4-D2B9-441E-B446-C30E332EC4FC}" srcId="{5BB402F0-AAE4-4A4D-A1E6-D14B5DED023E}" destId="{110C27AD-54C4-4E80-B46F-1ECBEFA60AAC}" srcOrd="1" destOrd="0" parTransId="{A9EF8662-F214-4D74-84A8-98467429393F}" sibTransId="{DD0CD132-BBE8-4A0B-BAAF-E731AAB23A1E}"/>
    <dgm:cxn modelId="{090461CF-59B8-45DC-BA4F-DC7F36035C0F}" srcId="{5BB402F0-AAE4-4A4D-A1E6-D14B5DED023E}" destId="{1B49FA8F-5A52-46A9-B2B5-3512C6FF4C73}" srcOrd="2" destOrd="0" parTransId="{FF5661DB-E9D6-44C5-B95E-79ED3B0E2DEE}" sibTransId="{520420CF-8E10-457D-83FC-1B0EC8A1FB21}"/>
    <dgm:cxn modelId="{8D5992F9-0F3C-4225-9F77-275612B63970}" type="presOf" srcId="{110C27AD-54C4-4E80-B46F-1ECBEFA60AAC}" destId="{52CFCA68-184F-465C-A925-715200A5EE63}" srcOrd="0" destOrd="0" presId="urn:microsoft.com/office/officeart/2018/2/layout/IconCircleList"/>
    <dgm:cxn modelId="{425060FA-DD48-4ABE-91E4-93A072C4B08E}" srcId="{5BB402F0-AAE4-4A4D-A1E6-D14B5DED023E}" destId="{5B20E516-1587-44D8-91F0-D116FB9AD574}" srcOrd="4" destOrd="0" parTransId="{AE001344-8FED-4D00-9E8F-A0B42286B66A}" sibTransId="{20504492-6CE7-42B0-AEF6-DA761DDEA588}"/>
    <dgm:cxn modelId="{DCD0F3E6-E11B-4635-9DD6-588BA2D15A6F}" type="presParOf" srcId="{906476B1-B927-4729-9B6B-5A53B1C83E62}" destId="{AFBE070A-2DDF-4741-A4FE-5937C7E63927}" srcOrd="0" destOrd="0" presId="urn:microsoft.com/office/officeart/2018/2/layout/IconCircleList"/>
    <dgm:cxn modelId="{49A6B389-8220-4AE5-BED4-292D01BB8280}" type="presParOf" srcId="{AFBE070A-2DDF-4741-A4FE-5937C7E63927}" destId="{C4DAB350-507D-4629-8296-7375F277C830}" srcOrd="0" destOrd="0" presId="urn:microsoft.com/office/officeart/2018/2/layout/IconCircleList"/>
    <dgm:cxn modelId="{E68BA1BD-A42A-4D2F-BDAA-D2E57DC950DC}" type="presParOf" srcId="{C4DAB350-507D-4629-8296-7375F277C830}" destId="{56B35904-D62C-4A20-8E5A-9163056DFF50}" srcOrd="0" destOrd="0" presId="urn:microsoft.com/office/officeart/2018/2/layout/IconCircleList"/>
    <dgm:cxn modelId="{6FB94E07-5E32-4E3A-A762-34349C46625E}" type="presParOf" srcId="{C4DAB350-507D-4629-8296-7375F277C830}" destId="{0F58FFAB-4839-4AAA-9BA7-4F2A3D09607D}" srcOrd="1" destOrd="0" presId="urn:microsoft.com/office/officeart/2018/2/layout/IconCircleList"/>
    <dgm:cxn modelId="{723DFD4C-67E3-4605-ACE9-98F3D94CB55D}" type="presParOf" srcId="{C4DAB350-507D-4629-8296-7375F277C830}" destId="{2C7648BC-F534-4CCA-913A-14A78A12B24A}" srcOrd="2" destOrd="0" presId="urn:microsoft.com/office/officeart/2018/2/layout/IconCircleList"/>
    <dgm:cxn modelId="{B029E782-C1DC-4657-B856-E38A8D41E6EF}" type="presParOf" srcId="{C4DAB350-507D-4629-8296-7375F277C830}" destId="{A1B7E6EE-8A29-4EE9-AE23-F936E908C037}" srcOrd="3" destOrd="0" presId="urn:microsoft.com/office/officeart/2018/2/layout/IconCircleList"/>
    <dgm:cxn modelId="{A596260D-F3C9-4E7A-8D73-66A0DC1D8BB8}" type="presParOf" srcId="{AFBE070A-2DDF-4741-A4FE-5937C7E63927}" destId="{DE6C917A-8302-448F-9591-94A2AC4CFF2D}" srcOrd="1" destOrd="0" presId="urn:microsoft.com/office/officeart/2018/2/layout/IconCircleList"/>
    <dgm:cxn modelId="{23998EDB-5984-464E-8052-A44750D34B6C}" type="presParOf" srcId="{AFBE070A-2DDF-4741-A4FE-5937C7E63927}" destId="{552C495A-B1D8-4580-A1B3-C220A6320E58}" srcOrd="2" destOrd="0" presId="urn:microsoft.com/office/officeart/2018/2/layout/IconCircleList"/>
    <dgm:cxn modelId="{FC077534-BB08-412F-864F-5A6316AECB44}" type="presParOf" srcId="{552C495A-B1D8-4580-A1B3-C220A6320E58}" destId="{6ADF12BC-CC96-4BCB-854B-BB8935382FF0}" srcOrd="0" destOrd="0" presId="urn:microsoft.com/office/officeart/2018/2/layout/IconCircleList"/>
    <dgm:cxn modelId="{D847AF5D-E317-49A6-95EA-19595FA4F431}" type="presParOf" srcId="{552C495A-B1D8-4580-A1B3-C220A6320E58}" destId="{988E5DF6-AC96-4D46-BB67-C66BDC1BED56}" srcOrd="1" destOrd="0" presId="urn:microsoft.com/office/officeart/2018/2/layout/IconCircleList"/>
    <dgm:cxn modelId="{6DC8E173-DFE4-45C9-A134-537350734865}" type="presParOf" srcId="{552C495A-B1D8-4580-A1B3-C220A6320E58}" destId="{A35FA304-CC2D-45E3-9291-C0806CFE56B3}" srcOrd="2" destOrd="0" presId="urn:microsoft.com/office/officeart/2018/2/layout/IconCircleList"/>
    <dgm:cxn modelId="{F7A96C4B-01D0-46D8-9C9B-6E7511411287}" type="presParOf" srcId="{552C495A-B1D8-4580-A1B3-C220A6320E58}" destId="{52CFCA68-184F-465C-A925-715200A5EE63}" srcOrd="3" destOrd="0" presId="urn:microsoft.com/office/officeart/2018/2/layout/IconCircleList"/>
    <dgm:cxn modelId="{74FC41EF-A76D-4CD3-82C8-6CB2EA19CF25}" type="presParOf" srcId="{AFBE070A-2DDF-4741-A4FE-5937C7E63927}" destId="{DBDA689F-08E1-4CC2-8591-7776274A0822}" srcOrd="3" destOrd="0" presId="urn:microsoft.com/office/officeart/2018/2/layout/IconCircleList"/>
    <dgm:cxn modelId="{4E9BC8A2-D484-4552-8270-A392BB8D6FBB}" type="presParOf" srcId="{AFBE070A-2DDF-4741-A4FE-5937C7E63927}" destId="{5E4272FC-4552-432C-8AD1-E4142F614D7D}" srcOrd="4" destOrd="0" presId="urn:microsoft.com/office/officeart/2018/2/layout/IconCircleList"/>
    <dgm:cxn modelId="{CA79308F-43E7-4CCF-B54E-9224771F6153}" type="presParOf" srcId="{5E4272FC-4552-432C-8AD1-E4142F614D7D}" destId="{86906AEA-7FAE-4091-912F-247C8D493819}" srcOrd="0" destOrd="0" presId="urn:microsoft.com/office/officeart/2018/2/layout/IconCircleList"/>
    <dgm:cxn modelId="{B5D1980C-AB93-44AF-B0ED-47B8C3CAA4F2}" type="presParOf" srcId="{5E4272FC-4552-432C-8AD1-E4142F614D7D}" destId="{7EF6615B-9F15-4155-B9E4-761EC76A38DB}" srcOrd="1" destOrd="0" presId="urn:microsoft.com/office/officeart/2018/2/layout/IconCircleList"/>
    <dgm:cxn modelId="{3D752E63-D5A5-42E7-9726-CE4A44DF5FC7}" type="presParOf" srcId="{5E4272FC-4552-432C-8AD1-E4142F614D7D}" destId="{37229879-97AF-45CC-B1D6-9A7296E9F8F4}" srcOrd="2" destOrd="0" presId="urn:microsoft.com/office/officeart/2018/2/layout/IconCircleList"/>
    <dgm:cxn modelId="{3DEC6112-B226-4603-AC86-777B378BD474}" type="presParOf" srcId="{5E4272FC-4552-432C-8AD1-E4142F614D7D}" destId="{2AF7DF2B-8EFC-48F1-86CC-B7452946B7FF}" srcOrd="3" destOrd="0" presId="urn:microsoft.com/office/officeart/2018/2/layout/IconCircleList"/>
    <dgm:cxn modelId="{012321F0-CBA9-40CC-AE53-2E18564C66E2}" type="presParOf" srcId="{AFBE070A-2DDF-4741-A4FE-5937C7E63927}" destId="{01CC3BCA-6077-4ECC-87C8-0A00AC0A5543}" srcOrd="5" destOrd="0" presId="urn:microsoft.com/office/officeart/2018/2/layout/IconCircleList"/>
    <dgm:cxn modelId="{2D2430E7-5463-45E0-AF63-8C761E898570}" type="presParOf" srcId="{AFBE070A-2DDF-4741-A4FE-5937C7E63927}" destId="{C098025F-D49B-432C-BF8B-8AAD52401CA5}" srcOrd="6" destOrd="0" presId="urn:microsoft.com/office/officeart/2018/2/layout/IconCircleList"/>
    <dgm:cxn modelId="{54BDB96A-E525-4A06-ADBF-22A2155B2C43}" type="presParOf" srcId="{C098025F-D49B-432C-BF8B-8AAD52401CA5}" destId="{BF315704-0CF4-4C64-8819-2C53379B121F}" srcOrd="0" destOrd="0" presId="urn:microsoft.com/office/officeart/2018/2/layout/IconCircleList"/>
    <dgm:cxn modelId="{360B44A5-772E-4476-969A-7DDF6BCFB734}" type="presParOf" srcId="{C098025F-D49B-432C-BF8B-8AAD52401CA5}" destId="{7DE51FC1-02D6-42E0-9491-1B1B05A77F85}" srcOrd="1" destOrd="0" presId="urn:microsoft.com/office/officeart/2018/2/layout/IconCircleList"/>
    <dgm:cxn modelId="{68885A40-7A22-4B43-92ED-E50102D44BA2}" type="presParOf" srcId="{C098025F-D49B-432C-BF8B-8AAD52401CA5}" destId="{79DB7DD6-C6FB-4535-82ED-01019610CA76}" srcOrd="2" destOrd="0" presId="urn:microsoft.com/office/officeart/2018/2/layout/IconCircleList"/>
    <dgm:cxn modelId="{A6A9BA7E-F3DB-454E-9BC9-51C4B26E1FD7}" type="presParOf" srcId="{C098025F-D49B-432C-BF8B-8AAD52401CA5}" destId="{73F45E50-BB7A-436A-A98F-9AD643A40531}" srcOrd="3" destOrd="0" presId="urn:microsoft.com/office/officeart/2018/2/layout/IconCircleList"/>
    <dgm:cxn modelId="{2EE15108-3D99-4938-AADB-9CAE8AEB8265}" type="presParOf" srcId="{AFBE070A-2DDF-4741-A4FE-5937C7E63927}" destId="{39D1AB16-FEF0-4B00-86A5-2E19C8A4BE46}" srcOrd="7" destOrd="0" presId="urn:microsoft.com/office/officeart/2018/2/layout/IconCircleList"/>
    <dgm:cxn modelId="{09B9F324-CBC3-4C75-ABBA-72451825E0F4}" type="presParOf" srcId="{AFBE070A-2DDF-4741-A4FE-5937C7E63927}" destId="{8D05A7A6-EA78-46FF-B390-F17FE7B9A4C0}" srcOrd="8" destOrd="0" presId="urn:microsoft.com/office/officeart/2018/2/layout/IconCircleList"/>
    <dgm:cxn modelId="{1DF3E1E8-5BF3-4EAA-B402-4E7145AAD5B2}" type="presParOf" srcId="{8D05A7A6-EA78-46FF-B390-F17FE7B9A4C0}" destId="{9031E29F-D393-4DD9-ADFA-8C015120F5D8}" srcOrd="0" destOrd="0" presId="urn:microsoft.com/office/officeart/2018/2/layout/IconCircleList"/>
    <dgm:cxn modelId="{676A5390-D7D9-42BF-B5AE-CC901E5E14D1}" type="presParOf" srcId="{8D05A7A6-EA78-46FF-B390-F17FE7B9A4C0}" destId="{EE821D38-B0E6-4D44-B973-B2C13BCF7641}" srcOrd="1" destOrd="0" presId="urn:microsoft.com/office/officeart/2018/2/layout/IconCircleList"/>
    <dgm:cxn modelId="{26AA0E14-E887-4514-A2E5-64521F810D42}" type="presParOf" srcId="{8D05A7A6-EA78-46FF-B390-F17FE7B9A4C0}" destId="{7F67772C-2C28-49D7-B720-B0FC67E4335A}" srcOrd="2" destOrd="0" presId="urn:microsoft.com/office/officeart/2018/2/layout/IconCircleList"/>
    <dgm:cxn modelId="{D061285C-0DC8-4D9C-A3F5-AF10A0F6060D}" type="presParOf" srcId="{8D05A7A6-EA78-46FF-B390-F17FE7B9A4C0}" destId="{6CEAFCE1-892B-4996-B002-754879B2D9C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117499-12AA-4868-BBCE-2360BA21834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EEF0E39-DDE3-4A42-BB53-AEA710C05D42}">
      <dgm:prSet/>
      <dgm:spPr/>
      <dgm:t>
        <a:bodyPr/>
        <a:lstStyle/>
        <a:p>
          <a:pPr>
            <a:defRPr cap="all"/>
          </a:pPr>
          <a:r>
            <a:rPr lang="en-US"/>
            <a:t>• Connect Modem → Router → Devices</a:t>
          </a:r>
        </a:p>
      </dgm:t>
    </dgm:pt>
    <dgm:pt modelId="{E27616EC-4EB8-4D00-9A7E-1C2C38E70070}" type="parTrans" cxnId="{C4095D84-7FC9-46CF-9DC9-F0A4FD7977A1}">
      <dgm:prSet/>
      <dgm:spPr/>
      <dgm:t>
        <a:bodyPr/>
        <a:lstStyle/>
        <a:p>
          <a:endParaRPr lang="en-US"/>
        </a:p>
      </dgm:t>
    </dgm:pt>
    <dgm:pt modelId="{59495807-2F6C-450F-9BD5-FA8C230DD232}" type="sibTrans" cxnId="{C4095D84-7FC9-46CF-9DC9-F0A4FD7977A1}">
      <dgm:prSet/>
      <dgm:spPr/>
      <dgm:t>
        <a:bodyPr/>
        <a:lstStyle/>
        <a:p>
          <a:endParaRPr lang="en-US"/>
        </a:p>
      </dgm:t>
    </dgm:pt>
    <dgm:pt modelId="{29989625-CF03-48B8-B59E-90D2A394DF40}">
      <dgm:prSet/>
      <dgm:spPr/>
      <dgm:t>
        <a:bodyPr/>
        <a:lstStyle/>
        <a:p>
          <a:pPr>
            <a:defRPr cap="all"/>
          </a:pPr>
          <a:r>
            <a:rPr lang="en-US"/>
            <a:t>• Use wired or wireless links</a:t>
          </a:r>
        </a:p>
      </dgm:t>
    </dgm:pt>
    <dgm:pt modelId="{68A343A6-E35F-4DF5-958F-C4803196EF61}" type="parTrans" cxnId="{F3213D46-119A-4F4A-8F22-93887194EED0}">
      <dgm:prSet/>
      <dgm:spPr/>
      <dgm:t>
        <a:bodyPr/>
        <a:lstStyle/>
        <a:p>
          <a:endParaRPr lang="en-US"/>
        </a:p>
      </dgm:t>
    </dgm:pt>
    <dgm:pt modelId="{A8F8F992-8F34-4F10-A321-21C23E6321FA}" type="sibTrans" cxnId="{F3213D46-119A-4F4A-8F22-93887194EED0}">
      <dgm:prSet/>
      <dgm:spPr/>
      <dgm:t>
        <a:bodyPr/>
        <a:lstStyle/>
        <a:p>
          <a:endParaRPr lang="en-US"/>
        </a:p>
      </dgm:t>
    </dgm:pt>
    <dgm:pt modelId="{99031ADB-49BB-405D-A8E5-1FB2F231B075}">
      <dgm:prSet/>
      <dgm:spPr/>
      <dgm:t>
        <a:bodyPr/>
        <a:lstStyle/>
        <a:p>
          <a:pPr>
            <a:defRPr cap="all"/>
          </a:pPr>
          <a:r>
            <a:rPr lang="en-US"/>
            <a:t>• Secure your SSID and password</a:t>
          </a:r>
        </a:p>
      </dgm:t>
    </dgm:pt>
    <dgm:pt modelId="{2AF18033-5987-4219-9766-BE669014ECC3}" type="parTrans" cxnId="{9EC3C655-9967-4C8B-A19F-46AA92437406}">
      <dgm:prSet/>
      <dgm:spPr/>
      <dgm:t>
        <a:bodyPr/>
        <a:lstStyle/>
        <a:p>
          <a:endParaRPr lang="en-US"/>
        </a:p>
      </dgm:t>
    </dgm:pt>
    <dgm:pt modelId="{B9DB7A9A-9609-4A84-8CE3-FDF770B2C962}" type="sibTrans" cxnId="{9EC3C655-9967-4C8B-A19F-46AA92437406}">
      <dgm:prSet/>
      <dgm:spPr/>
      <dgm:t>
        <a:bodyPr/>
        <a:lstStyle/>
        <a:p>
          <a:endParaRPr lang="en-US"/>
        </a:p>
      </dgm:t>
    </dgm:pt>
    <dgm:pt modelId="{D8191FDC-E375-46B5-9163-49DB9176352F}" type="pres">
      <dgm:prSet presAssocID="{03117499-12AA-4868-BBCE-2360BA21834C}" presName="root" presStyleCnt="0">
        <dgm:presLayoutVars>
          <dgm:dir/>
          <dgm:resizeHandles val="exact"/>
        </dgm:presLayoutVars>
      </dgm:prSet>
      <dgm:spPr/>
    </dgm:pt>
    <dgm:pt modelId="{BF8ADEF5-7279-4BEB-BAF5-E29BD361FAA5}" type="pres">
      <dgm:prSet presAssocID="{3EEF0E39-DDE3-4A42-BB53-AEA710C05D42}" presName="compNode" presStyleCnt="0"/>
      <dgm:spPr/>
    </dgm:pt>
    <dgm:pt modelId="{468D32AD-820F-46A5-B45E-E44428E88E2F}" type="pres">
      <dgm:prSet presAssocID="{3EEF0E39-DDE3-4A42-BB53-AEA710C05D42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EF8BC32-90BC-4262-A7AE-D40FE16293FB}" type="pres">
      <dgm:prSet presAssocID="{3EEF0E39-DDE3-4A42-BB53-AEA710C05D4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8042A6CF-365A-406A-A7DB-2D23331ED164}" type="pres">
      <dgm:prSet presAssocID="{3EEF0E39-DDE3-4A42-BB53-AEA710C05D42}" presName="spaceRect" presStyleCnt="0"/>
      <dgm:spPr/>
    </dgm:pt>
    <dgm:pt modelId="{E2E26716-31D0-4F58-8FB6-8DDF19213D3B}" type="pres">
      <dgm:prSet presAssocID="{3EEF0E39-DDE3-4A42-BB53-AEA710C05D42}" presName="textRect" presStyleLbl="revTx" presStyleIdx="0" presStyleCnt="3">
        <dgm:presLayoutVars>
          <dgm:chMax val="1"/>
          <dgm:chPref val="1"/>
        </dgm:presLayoutVars>
      </dgm:prSet>
      <dgm:spPr/>
    </dgm:pt>
    <dgm:pt modelId="{38846FD1-53BC-4BD7-B16C-241A2C0B36D2}" type="pres">
      <dgm:prSet presAssocID="{59495807-2F6C-450F-9BD5-FA8C230DD232}" presName="sibTrans" presStyleCnt="0"/>
      <dgm:spPr/>
    </dgm:pt>
    <dgm:pt modelId="{46C17FA5-2F29-4C4A-9CCA-E8DD3409D331}" type="pres">
      <dgm:prSet presAssocID="{29989625-CF03-48B8-B59E-90D2A394DF40}" presName="compNode" presStyleCnt="0"/>
      <dgm:spPr/>
    </dgm:pt>
    <dgm:pt modelId="{D873B6A8-4085-492E-AC91-C8AE3525FE01}" type="pres">
      <dgm:prSet presAssocID="{29989625-CF03-48B8-B59E-90D2A394DF40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9661478-7CEF-477F-ABFB-DA63890069E3}" type="pres">
      <dgm:prSet presAssocID="{29989625-CF03-48B8-B59E-90D2A394DF4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-Fi"/>
        </a:ext>
      </dgm:extLst>
    </dgm:pt>
    <dgm:pt modelId="{FE5A7A3A-CC58-4714-A53E-D0200C0ABDB7}" type="pres">
      <dgm:prSet presAssocID="{29989625-CF03-48B8-B59E-90D2A394DF40}" presName="spaceRect" presStyleCnt="0"/>
      <dgm:spPr/>
    </dgm:pt>
    <dgm:pt modelId="{4A79BF92-4E3B-457C-BF27-84A3257A55BD}" type="pres">
      <dgm:prSet presAssocID="{29989625-CF03-48B8-B59E-90D2A394DF40}" presName="textRect" presStyleLbl="revTx" presStyleIdx="1" presStyleCnt="3">
        <dgm:presLayoutVars>
          <dgm:chMax val="1"/>
          <dgm:chPref val="1"/>
        </dgm:presLayoutVars>
      </dgm:prSet>
      <dgm:spPr/>
    </dgm:pt>
    <dgm:pt modelId="{3E1AA980-3B14-4E15-95E7-5961615FCB2F}" type="pres">
      <dgm:prSet presAssocID="{A8F8F992-8F34-4F10-A321-21C23E6321FA}" presName="sibTrans" presStyleCnt="0"/>
      <dgm:spPr/>
    </dgm:pt>
    <dgm:pt modelId="{EE39BE1A-AFA2-4D9E-89AB-EB085C64C8A3}" type="pres">
      <dgm:prSet presAssocID="{99031ADB-49BB-405D-A8E5-1FB2F231B075}" presName="compNode" presStyleCnt="0"/>
      <dgm:spPr/>
    </dgm:pt>
    <dgm:pt modelId="{A39CBEAE-E79F-42DA-A8B8-1E0824D16207}" type="pres">
      <dgm:prSet presAssocID="{99031ADB-49BB-405D-A8E5-1FB2F231B075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897016E-B365-4AFF-AA29-6D5EBA997BEF}" type="pres">
      <dgm:prSet presAssocID="{99031ADB-49BB-405D-A8E5-1FB2F231B07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8280F943-F78A-4A6A-809B-4E521D1E5878}" type="pres">
      <dgm:prSet presAssocID="{99031ADB-49BB-405D-A8E5-1FB2F231B075}" presName="spaceRect" presStyleCnt="0"/>
      <dgm:spPr/>
    </dgm:pt>
    <dgm:pt modelId="{3926282D-06EC-42A2-918B-22674FC2AC10}" type="pres">
      <dgm:prSet presAssocID="{99031ADB-49BB-405D-A8E5-1FB2F231B07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3213D46-119A-4F4A-8F22-93887194EED0}" srcId="{03117499-12AA-4868-BBCE-2360BA21834C}" destId="{29989625-CF03-48B8-B59E-90D2A394DF40}" srcOrd="1" destOrd="0" parTransId="{68A343A6-E35F-4DF5-958F-C4803196EF61}" sibTransId="{A8F8F992-8F34-4F10-A321-21C23E6321FA}"/>
    <dgm:cxn modelId="{D6006053-C3AC-44CC-B264-DCD3A25119BF}" type="presOf" srcId="{29989625-CF03-48B8-B59E-90D2A394DF40}" destId="{4A79BF92-4E3B-457C-BF27-84A3257A55BD}" srcOrd="0" destOrd="0" presId="urn:microsoft.com/office/officeart/2018/5/layout/IconLeafLabelList"/>
    <dgm:cxn modelId="{9EC3C655-9967-4C8B-A19F-46AA92437406}" srcId="{03117499-12AA-4868-BBCE-2360BA21834C}" destId="{99031ADB-49BB-405D-A8E5-1FB2F231B075}" srcOrd="2" destOrd="0" parTransId="{2AF18033-5987-4219-9766-BE669014ECC3}" sibTransId="{B9DB7A9A-9609-4A84-8CE3-FDF770B2C962}"/>
    <dgm:cxn modelId="{AF9E2078-0CA2-49FE-9DF2-2618BB10474B}" type="presOf" srcId="{3EEF0E39-DDE3-4A42-BB53-AEA710C05D42}" destId="{E2E26716-31D0-4F58-8FB6-8DDF19213D3B}" srcOrd="0" destOrd="0" presId="urn:microsoft.com/office/officeart/2018/5/layout/IconLeafLabelList"/>
    <dgm:cxn modelId="{C4095D84-7FC9-46CF-9DC9-F0A4FD7977A1}" srcId="{03117499-12AA-4868-BBCE-2360BA21834C}" destId="{3EEF0E39-DDE3-4A42-BB53-AEA710C05D42}" srcOrd="0" destOrd="0" parTransId="{E27616EC-4EB8-4D00-9A7E-1C2C38E70070}" sibTransId="{59495807-2F6C-450F-9BD5-FA8C230DD232}"/>
    <dgm:cxn modelId="{4BA978CC-A2C8-4CCF-B8A6-80CE2A91B92F}" type="presOf" srcId="{03117499-12AA-4868-BBCE-2360BA21834C}" destId="{D8191FDC-E375-46B5-9163-49DB9176352F}" srcOrd="0" destOrd="0" presId="urn:microsoft.com/office/officeart/2018/5/layout/IconLeafLabelList"/>
    <dgm:cxn modelId="{77FBECCC-BBEB-4413-AF27-0DD8C0F78D86}" type="presOf" srcId="{99031ADB-49BB-405D-A8E5-1FB2F231B075}" destId="{3926282D-06EC-42A2-918B-22674FC2AC10}" srcOrd="0" destOrd="0" presId="urn:microsoft.com/office/officeart/2018/5/layout/IconLeafLabelList"/>
    <dgm:cxn modelId="{9DBD0CFF-22FE-451F-8C35-799355C8495F}" type="presParOf" srcId="{D8191FDC-E375-46B5-9163-49DB9176352F}" destId="{BF8ADEF5-7279-4BEB-BAF5-E29BD361FAA5}" srcOrd="0" destOrd="0" presId="urn:microsoft.com/office/officeart/2018/5/layout/IconLeafLabelList"/>
    <dgm:cxn modelId="{FAFC4FF9-C336-4653-8994-28AEE04B6A12}" type="presParOf" srcId="{BF8ADEF5-7279-4BEB-BAF5-E29BD361FAA5}" destId="{468D32AD-820F-46A5-B45E-E44428E88E2F}" srcOrd="0" destOrd="0" presId="urn:microsoft.com/office/officeart/2018/5/layout/IconLeafLabelList"/>
    <dgm:cxn modelId="{635D8395-37BA-49F2-8912-6C230A1512AF}" type="presParOf" srcId="{BF8ADEF5-7279-4BEB-BAF5-E29BD361FAA5}" destId="{CEF8BC32-90BC-4262-A7AE-D40FE16293FB}" srcOrd="1" destOrd="0" presId="urn:microsoft.com/office/officeart/2018/5/layout/IconLeafLabelList"/>
    <dgm:cxn modelId="{2EFB5D92-91F1-4500-8FD3-06FFF73EBE58}" type="presParOf" srcId="{BF8ADEF5-7279-4BEB-BAF5-E29BD361FAA5}" destId="{8042A6CF-365A-406A-A7DB-2D23331ED164}" srcOrd="2" destOrd="0" presId="urn:microsoft.com/office/officeart/2018/5/layout/IconLeafLabelList"/>
    <dgm:cxn modelId="{0641FB55-E6DA-4208-9F94-40B4AF6BECC7}" type="presParOf" srcId="{BF8ADEF5-7279-4BEB-BAF5-E29BD361FAA5}" destId="{E2E26716-31D0-4F58-8FB6-8DDF19213D3B}" srcOrd="3" destOrd="0" presId="urn:microsoft.com/office/officeart/2018/5/layout/IconLeafLabelList"/>
    <dgm:cxn modelId="{1310EB45-3359-4226-A741-8ED6E7808AE9}" type="presParOf" srcId="{D8191FDC-E375-46B5-9163-49DB9176352F}" destId="{38846FD1-53BC-4BD7-B16C-241A2C0B36D2}" srcOrd="1" destOrd="0" presId="urn:microsoft.com/office/officeart/2018/5/layout/IconLeafLabelList"/>
    <dgm:cxn modelId="{946EB99C-0996-47AB-9E5F-AEE88548CC09}" type="presParOf" srcId="{D8191FDC-E375-46B5-9163-49DB9176352F}" destId="{46C17FA5-2F29-4C4A-9CCA-E8DD3409D331}" srcOrd="2" destOrd="0" presId="urn:microsoft.com/office/officeart/2018/5/layout/IconLeafLabelList"/>
    <dgm:cxn modelId="{C616FF61-18C0-496E-926D-46B8200C93EA}" type="presParOf" srcId="{46C17FA5-2F29-4C4A-9CCA-E8DD3409D331}" destId="{D873B6A8-4085-492E-AC91-C8AE3525FE01}" srcOrd="0" destOrd="0" presId="urn:microsoft.com/office/officeart/2018/5/layout/IconLeafLabelList"/>
    <dgm:cxn modelId="{B5800CA6-4C3F-4760-B923-A6664C3C70DE}" type="presParOf" srcId="{46C17FA5-2F29-4C4A-9CCA-E8DD3409D331}" destId="{39661478-7CEF-477F-ABFB-DA63890069E3}" srcOrd="1" destOrd="0" presId="urn:microsoft.com/office/officeart/2018/5/layout/IconLeafLabelList"/>
    <dgm:cxn modelId="{C492444B-8453-4922-A1AB-E00BDAE05D0A}" type="presParOf" srcId="{46C17FA5-2F29-4C4A-9CCA-E8DD3409D331}" destId="{FE5A7A3A-CC58-4714-A53E-D0200C0ABDB7}" srcOrd="2" destOrd="0" presId="urn:microsoft.com/office/officeart/2018/5/layout/IconLeafLabelList"/>
    <dgm:cxn modelId="{04611CA7-2455-466A-B18E-30C9F02EC738}" type="presParOf" srcId="{46C17FA5-2F29-4C4A-9CCA-E8DD3409D331}" destId="{4A79BF92-4E3B-457C-BF27-84A3257A55BD}" srcOrd="3" destOrd="0" presId="urn:microsoft.com/office/officeart/2018/5/layout/IconLeafLabelList"/>
    <dgm:cxn modelId="{D3C4F32C-A299-48B4-81C5-6E0BDFBFE82E}" type="presParOf" srcId="{D8191FDC-E375-46B5-9163-49DB9176352F}" destId="{3E1AA980-3B14-4E15-95E7-5961615FCB2F}" srcOrd="3" destOrd="0" presId="urn:microsoft.com/office/officeart/2018/5/layout/IconLeafLabelList"/>
    <dgm:cxn modelId="{E742759B-B422-410A-AC89-A2566910A314}" type="presParOf" srcId="{D8191FDC-E375-46B5-9163-49DB9176352F}" destId="{EE39BE1A-AFA2-4D9E-89AB-EB085C64C8A3}" srcOrd="4" destOrd="0" presId="urn:microsoft.com/office/officeart/2018/5/layout/IconLeafLabelList"/>
    <dgm:cxn modelId="{6824DFC3-A086-49FC-81EE-A9CC561BA7EB}" type="presParOf" srcId="{EE39BE1A-AFA2-4D9E-89AB-EB085C64C8A3}" destId="{A39CBEAE-E79F-42DA-A8B8-1E0824D16207}" srcOrd="0" destOrd="0" presId="urn:microsoft.com/office/officeart/2018/5/layout/IconLeafLabelList"/>
    <dgm:cxn modelId="{1131F810-5B3F-4FAD-8E5C-38057F8CD363}" type="presParOf" srcId="{EE39BE1A-AFA2-4D9E-89AB-EB085C64C8A3}" destId="{D897016E-B365-4AFF-AA29-6D5EBA997BEF}" srcOrd="1" destOrd="0" presId="urn:microsoft.com/office/officeart/2018/5/layout/IconLeafLabelList"/>
    <dgm:cxn modelId="{97F23387-1FA3-42F0-99E5-DFF1D80BA2D9}" type="presParOf" srcId="{EE39BE1A-AFA2-4D9E-89AB-EB085C64C8A3}" destId="{8280F943-F78A-4A6A-809B-4E521D1E5878}" srcOrd="2" destOrd="0" presId="urn:microsoft.com/office/officeart/2018/5/layout/IconLeafLabelList"/>
    <dgm:cxn modelId="{FF405E37-93E7-4809-B51E-B7CFB9C60207}" type="presParOf" srcId="{EE39BE1A-AFA2-4D9E-89AB-EB085C64C8A3}" destId="{3926282D-06EC-42A2-918B-22674FC2AC1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C227CD-EF17-4524-ACB4-B604E1E3D01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6F40FD2-8F05-4126-B370-304C05EF99E3}">
      <dgm:prSet/>
      <dgm:spPr/>
      <dgm:t>
        <a:bodyPr/>
        <a:lstStyle/>
        <a:p>
          <a:r>
            <a:rPr lang="en-US" dirty="0"/>
            <a:t>Use </a:t>
          </a:r>
          <a:r>
            <a:rPr lang="en-US" dirty="0" err="1">
              <a:hlinkClick xmlns:r="http://schemas.openxmlformats.org/officeDocument/2006/relationships" r:id="rId1"/>
            </a:rPr>
            <a:t>SpeedOf.Me</a:t>
          </a:r>
          <a:r>
            <a:rPr lang="en-US" dirty="0">
              <a:hlinkClick xmlns:r="http://schemas.openxmlformats.org/officeDocument/2006/relationships" r:id="rId1"/>
            </a:rPr>
            <a:t> </a:t>
          </a:r>
          <a:r>
            <a:rPr lang="en-US" dirty="0"/>
            <a:t>to test your network speed.</a:t>
          </a:r>
        </a:p>
      </dgm:t>
    </dgm:pt>
    <dgm:pt modelId="{78210B9F-F58F-475C-A32D-3195749D49E4}" type="parTrans" cxnId="{124C5D5A-0827-4297-89AF-F05506157C37}">
      <dgm:prSet/>
      <dgm:spPr/>
      <dgm:t>
        <a:bodyPr/>
        <a:lstStyle/>
        <a:p>
          <a:endParaRPr lang="en-US"/>
        </a:p>
      </dgm:t>
    </dgm:pt>
    <dgm:pt modelId="{C1485725-3188-4589-85B6-120242C1F6BA}" type="sibTrans" cxnId="{124C5D5A-0827-4297-89AF-F05506157C37}">
      <dgm:prSet/>
      <dgm:spPr/>
      <dgm:t>
        <a:bodyPr/>
        <a:lstStyle/>
        <a:p>
          <a:endParaRPr lang="en-US"/>
        </a:p>
      </dgm:t>
    </dgm:pt>
    <dgm:pt modelId="{4E6B8A12-DB7E-4672-9935-6157BEB8CCD0}">
      <dgm:prSet/>
      <dgm:spPr/>
      <dgm:t>
        <a:bodyPr/>
        <a:lstStyle/>
        <a:p>
          <a:r>
            <a:rPr lang="en-US"/>
            <a:t>Check your network adapter via Device Manager.</a:t>
          </a:r>
        </a:p>
      </dgm:t>
    </dgm:pt>
    <dgm:pt modelId="{1957DAE5-3A37-4815-BCCE-27C80A98A1C8}" type="parTrans" cxnId="{C085445A-5D39-4CB1-A2DF-0BFCB198D2E2}">
      <dgm:prSet/>
      <dgm:spPr/>
      <dgm:t>
        <a:bodyPr/>
        <a:lstStyle/>
        <a:p>
          <a:endParaRPr lang="en-US"/>
        </a:p>
      </dgm:t>
    </dgm:pt>
    <dgm:pt modelId="{B9104D9A-F893-4899-B34C-999F4EB52013}" type="sibTrans" cxnId="{C085445A-5D39-4CB1-A2DF-0BFCB198D2E2}">
      <dgm:prSet/>
      <dgm:spPr/>
      <dgm:t>
        <a:bodyPr/>
        <a:lstStyle/>
        <a:p>
          <a:endParaRPr lang="en-US"/>
        </a:p>
      </dgm:t>
    </dgm:pt>
    <dgm:pt modelId="{C829E462-DCAF-45ED-9B9F-04267F9240BB}" type="pres">
      <dgm:prSet presAssocID="{DCC227CD-EF17-4524-ACB4-B604E1E3D01F}" presName="root" presStyleCnt="0">
        <dgm:presLayoutVars>
          <dgm:dir/>
          <dgm:resizeHandles val="exact"/>
        </dgm:presLayoutVars>
      </dgm:prSet>
      <dgm:spPr/>
    </dgm:pt>
    <dgm:pt modelId="{6109DED1-2A50-4BE2-8C3A-2987CF4B1308}" type="pres">
      <dgm:prSet presAssocID="{76F40FD2-8F05-4126-B370-304C05EF99E3}" presName="compNode" presStyleCnt="0"/>
      <dgm:spPr/>
    </dgm:pt>
    <dgm:pt modelId="{DB476EAF-43D0-401C-9FAD-7345C16E54D7}" type="pres">
      <dgm:prSet presAssocID="{76F40FD2-8F05-4126-B370-304C05EF99E3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0D38B8B4-E1B5-44C4-B7C0-505D5B27FE8F}" type="pres">
      <dgm:prSet presAssocID="{76F40FD2-8F05-4126-B370-304C05EF99E3}" presName="spaceRect" presStyleCnt="0"/>
      <dgm:spPr/>
    </dgm:pt>
    <dgm:pt modelId="{6A763279-AC3A-48BD-8BC4-2C58CD483606}" type="pres">
      <dgm:prSet presAssocID="{76F40FD2-8F05-4126-B370-304C05EF99E3}" presName="textRect" presStyleLbl="revTx" presStyleIdx="0" presStyleCnt="2">
        <dgm:presLayoutVars>
          <dgm:chMax val="1"/>
          <dgm:chPref val="1"/>
        </dgm:presLayoutVars>
      </dgm:prSet>
      <dgm:spPr/>
    </dgm:pt>
    <dgm:pt modelId="{133096DB-51CD-4FB9-B4D0-7005C1E1559D}" type="pres">
      <dgm:prSet presAssocID="{C1485725-3188-4589-85B6-120242C1F6BA}" presName="sibTrans" presStyleCnt="0"/>
      <dgm:spPr/>
    </dgm:pt>
    <dgm:pt modelId="{E1EAD86D-7996-495B-82A4-33DE881DEF55}" type="pres">
      <dgm:prSet presAssocID="{4E6B8A12-DB7E-4672-9935-6157BEB8CCD0}" presName="compNode" presStyleCnt="0"/>
      <dgm:spPr/>
    </dgm:pt>
    <dgm:pt modelId="{78444E39-D9E3-4752-802B-0B2E6D125F4E}" type="pres">
      <dgm:prSet presAssocID="{4E6B8A12-DB7E-4672-9935-6157BEB8CCD0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D60962CE-3C38-442D-99DC-0708E57C34DB}" type="pres">
      <dgm:prSet presAssocID="{4E6B8A12-DB7E-4672-9935-6157BEB8CCD0}" presName="spaceRect" presStyleCnt="0"/>
      <dgm:spPr/>
    </dgm:pt>
    <dgm:pt modelId="{4F935B68-19A9-4735-AFAA-328C90A6F596}" type="pres">
      <dgm:prSet presAssocID="{4E6B8A12-DB7E-4672-9935-6157BEB8CCD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47D0827-A8E3-4A62-9DBC-F4B80EF1A373}" type="presOf" srcId="{76F40FD2-8F05-4126-B370-304C05EF99E3}" destId="{6A763279-AC3A-48BD-8BC4-2C58CD483606}" srcOrd="0" destOrd="0" presId="urn:microsoft.com/office/officeart/2018/2/layout/IconLabelList"/>
    <dgm:cxn modelId="{5F7AA127-FA91-4E40-9FA2-9E5870D0E54C}" type="presOf" srcId="{DCC227CD-EF17-4524-ACB4-B604E1E3D01F}" destId="{C829E462-DCAF-45ED-9B9F-04267F9240BB}" srcOrd="0" destOrd="0" presId="urn:microsoft.com/office/officeart/2018/2/layout/IconLabelList"/>
    <dgm:cxn modelId="{124C5D5A-0827-4297-89AF-F05506157C37}" srcId="{DCC227CD-EF17-4524-ACB4-B604E1E3D01F}" destId="{76F40FD2-8F05-4126-B370-304C05EF99E3}" srcOrd="0" destOrd="0" parTransId="{78210B9F-F58F-475C-A32D-3195749D49E4}" sibTransId="{C1485725-3188-4589-85B6-120242C1F6BA}"/>
    <dgm:cxn modelId="{C085445A-5D39-4CB1-A2DF-0BFCB198D2E2}" srcId="{DCC227CD-EF17-4524-ACB4-B604E1E3D01F}" destId="{4E6B8A12-DB7E-4672-9935-6157BEB8CCD0}" srcOrd="1" destOrd="0" parTransId="{1957DAE5-3A37-4815-BCCE-27C80A98A1C8}" sibTransId="{B9104D9A-F893-4899-B34C-999F4EB52013}"/>
    <dgm:cxn modelId="{53BF4EFA-976E-4CCB-A165-615A1BEB6EF2}" type="presOf" srcId="{4E6B8A12-DB7E-4672-9935-6157BEB8CCD0}" destId="{4F935B68-19A9-4735-AFAA-328C90A6F596}" srcOrd="0" destOrd="0" presId="urn:microsoft.com/office/officeart/2018/2/layout/IconLabelList"/>
    <dgm:cxn modelId="{B6F5D7A8-4B5C-482B-8107-6BA726649D5A}" type="presParOf" srcId="{C829E462-DCAF-45ED-9B9F-04267F9240BB}" destId="{6109DED1-2A50-4BE2-8C3A-2987CF4B1308}" srcOrd="0" destOrd="0" presId="urn:microsoft.com/office/officeart/2018/2/layout/IconLabelList"/>
    <dgm:cxn modelId="{4F361428-AD6C-41E1-8F43-EECE9199F54B}" type="presParOf" srcId="{6109DED1-2A50-4BE2-8C3A-2987CF4B1308}" destId="{DB476EAF-43D0-401C-9FAD-7345C16E54D7}" srcOrd="0" destOrd="0" presId="urn:microsoft.com/office/officeart/2018/2/layout/IconLabelList"/>
    <dgm:cxn modelId="{D4281416-48C1-4258-AA0A-38CEBFE824E1}" type="presParOf" srcId="{6109DED1-2A50-4BE2-8C3A-2987CF4B1308}" destId="{0D38B8B4-E1B5-44C4-B7C0-505D5B27FE8F}" srcOrd="1" destOrd="0" presId="urn:microsoft.com/office/officeart/2018/2/layout/IconLabelList"/>
    <dgm:cxn modelId="{DB98247F-EC00-432F-A71C-64BA94F120E0}" type="presParOf" srcId="{6109DED1-2A50-4BE2-8C3A-2987CF4B1308}" destId="{6A763279-AC3A-48BD-8BC4-2C58CD483606}" srcOrd="2" destOrd="0" presId="urn:microsoft.com/office/officeart/2018/2/layout/IconLabelList"/>
    <dgm:cxn modelId="{EA05E089-E119-4F37-BFD8-4A04F0E1D3FC}" type="presParOf" srcId="{C829E462-DCAF-45ED-9B9F-04267F9240BB}" destId="{133096DB-51CD-4FB9-B4D0-7005C1E1559D}" srcOrd="1" destOrd="0" presId="urn:microsoft.com/office/officeart/2018/2/layout/IconLabelList"/>
    <dgm:cxn modelId="{EA61C564-B1EB-4223-97A8-990847E92260}" type="presParOf" srcId="{C829E462-DCAF-45ED-9B9F-04267F9240BB}" destId="{E1EAD86D-7996-495B-82A4-33DE881DEF55}" srcOrd="2" destOrd="0" presId="urn:microsoft.com/office/officeart/2018/2/layout/IconLabelList"/>
    <dgm:cxn modelId="{549D1B67-9BC9-4BCC-B1D2-1E8861920388}" type="presParOf" srcId="{E1EAD86D-7996-495B-82A4-33DE881DEF55}" destId="{78444E39-D9E3-4752-802B-0B2E6D125F4E}" srcOrd="0" destOrd="0" presId="urn:microsoft.com/office/officeart/2018/2/layout/IconLabelList"/>
    <dgm:cxn modelId="{69D363CB-EE99-46F7-AA13-054B296EE186}" type="presParOf" srcId="{E1EAD86D-7996-495B-82A4-33DE881DEF55}" destId="{D60962CE-3C38-442D-99DC-0708E57C34DB}" srcOrd="1" destOrd="0" presId="urn:microsoft.com/office/officeart/2018/2/layout/IconLabelList"/>
    <dgm:cxn modelId="{6F8344E0-1644-4CC2-871A-4DB42051D62E}" type="presParOf" srcId="{E1EAD86D-7996-495B-82A4-33DE881DEF55}" destId="{4F935B68-19A9-4735-AFAA-328C90A6F59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2767E8-CCAC-4362-9E95-A827CC36113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B985690-4A48-4B08-B4FF-8924B8983E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Piggybacking</a:t>
          </a:r>
        </a:p>
      </dgm:t>
    </dgm:pt>
    <dgm:pt modelId="{09F4DFD1-204C-43A0-A4C9-269CFA7B6417}" type="parTrans" cxnId="{344C4D04-2F92-4464-9B1E-7705C9731378}">
      <dgm:prSet/>
      <dgm:spPr/>
      <dgm:t>
        <a:bodyPr/>
        <a:lstStyle/>
        <a:p>
          <a:endParaRPr lang="en-US"/>
        </a:p>
      </dgm:t>
    </dgm:pt>
    <dgm:pt modelId="{A9D4C41F-E9B6-4453-9187-EF4E21D03C9B}" type="sibTrans" cxnId="{344C4D04-2F92-4464-9B1E-7705C9731378}">
      <dgm:prSet/>
      <dgm:spPr/>
      <dgm:t>
        <a:bodyPr/>
        <a:lstStyle/>
        <a:p>
          <a:endParaRPr lang="en-US"/>
        </a:p>
      </dgm:t>
    </dgm:pt>
    <dgm:pt modelId="{D525D197-F474-49AE-BBCD-6C40270D4B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Malware</a:t>
          </a:r>
        </a:p>
      </dgm:t>
    </dgm:pt>
    <dgm:pt modelId="{4E7586CE-C743-44EA-9BB9-2FC9F19632FC}" type="parTrans" cxnId="{8F587518-D8AD-4C94-8467-7EF688EF8474}">
      <dgm:prSet/>
      <dgm:spPr/>
      <dgm:t>
        <a:bodyPr/>
        <a:lstStyle/>
        <a:p>
          <a:endParaRPr lang="en-US"/>
        </a:p>
      </dgm:t>
    </dgm:pt>
    <dgm:pt modelId="{55FDE22A-144C-4F1C-8434-80FD72DDA263}" type="sibTrans" cxnId="{8F587518-D8AD-4C94-8467-7EF688EF8474}">
      <dgm:prSet/>
      <dgm:spPr/>
      <dgm:t>
        <a:bodyPr/>
        <a:lstStyle/>
        <a:p>
          <a:endParaRPr lang="en-US"/>
        </a:p>
      </dgm:t>
    </dgm:pt>
    <dgm:pt modelId="{47503F97-5BCA-4F91-9623-85989D773D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Packet sniffing</a:t>
          </a:r>
        </a:p>
      </dgm:t>
    </dgm:pt>
    <dgm:pt modelId="{9DB5C979-F2BF-4F31-958C-1599EB83CEED}" type="parTrans" cxnId="{1F292BFA-E6EE-4DFA-9BCB-1DDF517DEB66}">
      <dgm:prSet/>
      <dgm:spPr/>
      <dgm:t>
        <a:bodyPr/>
        <a:lstStyle/>
        <a:p>
          <a:endParaRPr lang="en-US"/>
        </a:p>
      </dgm:t>
    </dgm:pt>
    <dgm:pt modelId="{3858B2C5-FCDF-4D94-A52A-BB5907D9896C}" type="sibTrans" cxnId="{1F292BFA-E6EE-4DFA-9BCB-1DDF517DEB66}">
      <dgm:prSet/>
      <dgm:spPr/>
      <dgm:t>
        <a:bodyPr/>
        <a:lstStyle/>
        <a:p>
          <a:endParaRPr lang="en-US"/>
        </a:p>
      </dgm:t>
    </dgm:pt>
    <dgm:pt modelId="{DB31D02A-AC22-4652-8DCF-8A27D72514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Unauthorized access</a:t>
          </a:r>
        </a:p>
      </dgm:t>
    </dgm:pt>
    <dgm:pt modelId="{4484942E-4B35-4A5B-AB1E-6D02D8AC32A5}" type="parTrans" cxnId="{F714B9E0-D624-434A-8A9A-EBC7D1246002}">
      <dgm:prSet/>
      <dgm:spPr/>
      <dgm:t>
        <a:bodyPr/>
        <a:lstStyle/>
        <a:p>
          <a:endParaRPr lang="en-US"/>
        </a:p>
      </dgm:t>
    </dgm:pt>
    <dgm:pt modelId="{26E8157F-5161-4999-B5CC-1FAC2AEB5ACF}" type="sibTrans" cxnId="{F714B9E0-D624-434A-8A9A-EBC7D1246002}">
      <dgm:prSet/>
      <dgm:spPr/>
      <dgm:t>
        <a:bodyPr/>
        <a:lstStyle/>
        <a:p>
          <a:endParaRPr lang="en-US"/>
        </a:p>
      </dgm:t>
    </dgm:pt>
    <dgm:pt modelId="{527EBB40-C981-41D7-8191-0886717F6C25}" type="pres">
      <dgm:prSet presAssocID="{F52767E8-CCAC-4362-9E95-A827CC361131}" presName="root" presStyleCnt="0">
        <dgm:presLayoutVars>
          <dgm:dir/>
          <dgm:resizeHandles val="exact"/>
        </dgm:presLayoutVars>
      </dgm:prSet>
      <dgm:spPr/>
    </dgm:pt>
    <dgm:pt modelId="{8F3D50F0-AF44-46A9-BE7D-F38CD537A206}" type="pres">
      <dgm:prSet presAssocID="{3B985690-4A48-4B08-B4FF-8924B8983E32}" presName="compNode" presStyleCnt="0"/>
      <dgm:spPr/>
    </dgm:pt>
    <dgm:pt modelId="{2B2FA2EE-4505-4704-B3D6-DE540C5692BC}" type="pres">
      <dgm:prSet presAssocID="{3B985690-4A48-4B08-B4FF-8924B8983E32}" presName="bgRect" presStyleLbl="bgShp" presStyleIdx="0" presStyleCnt="4"/>
      <dgm:spPr/>
    </dgm:pt>
    <dgm:pt modelId="{E898E801-B671-4488-AE57-F760A9DA5119}" type="pres">
      <dgm:prSet presAssocID="{3B985690-4A48-4B08-B4FF-8924B8983E3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4AC70689-1472-4FB0-A752-87C67E051BEB}" type="pres">
      <dgm:prSet presAssocID="{3B985690-4A48-4B08-B4FF-8924B8983E32}" presName="spaceRect" presStyleCnt="0"/>
      <dgm:spPr/>
    </dgm:pt>
    <dgm:pt modelId="{3B54E5F6-66A5-4DEB-B8BB-2EE8477A03DE}" type="pres">
      <dgm:prSet presAssocID="{3B985690-4A48-4B08-B4FF-8924B8983E32}" presName="parTx" presStyleLbl="revTx" presStyleIdx="0" presStyleCnt="4">
        <dgm:presLayoutVars>
          <dgm:chMax val="0"/>
          <dgm:chPref val="0"/>
        </dgm:presLayoutVars>
      </dgm:prSet>
      <dgm:spPr/>
    </dgm:pt>
    <dgm:pt modelId="{7219A143-F691-44DF-86F6-6E5ECABB2F7B}" type="pres">
      <dgm:prSet presAssocID="{A9D4C41F-E9B6-4453-9187-EF4E21D03C9B}" presName="sibTrans" presStyleCnt="0"/>
      <dgm:spPr/>
    </dgm:pt>
    <dgm:pt modelId="{690DCBA9-79FB-456B-9632-4FEB1C524799}" type="pres">
      <dgm:prSet presAssocID="{D525D197-F474-49AE-BBCD-6C40270D4BAD}" presName="compNode" presStyleCnt="0"/>
      <dgm:spPr/>
    </dgm:pt>
    <dgm:pt modelId="{944B1B09-9C45-4614-9787-57AA63AB247E}" type="pres">
      <dgm:prSet presAssocID="{D525D197-F474-49AE-BBCD-6C40270D4BAD}" presName="bgRect" presStyleLbl="bgShp" presStyleIdx="1" presStyleCnt="4"/>
      <dgm:spPr/>
    </dgm:pt>
    <dgm:pt modelId="{C26A6FA6-42EE-4F32-AD66-D5A56D2AC37C}" type="pres">
      <dgm:prSet presAssocID="{D525D197-F474-49AE-BBCD-6C40270D4BA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g"/>
        </a:ext>
      </dgm:extLst>
    </dgm:pt>
    <dgm:pt modelId="{BF22A441-5C5B-4CF7-87D0-B7F8860D8586}" type="pres">
      <dgm:prSet presAssocID="{D525D197-F474-49AE-BBCD-6C40270D4BAD}" presName="spaceRect" presStyleCnt="0"/>
      <dgm:spPr/>
    </dgm:pt>
    <dgm:pt modelId="{47C022EF-6879-4B40-9AA0-6B20B0723E1E}" type="pres">
      <dgm:prSet presAssocID="{D525D197-F474-49AE-BBCD-6C40270D4BAD}" presName="parTx" presStyleLbl="revTx" presStyleIdx="1" presStyleCnt="4">
        <dgm:presLayoutVars>
          <dgm:chMax val="0"/>
          <dgm:chPref val="0"/>
        </dgm:presLayoutVars>
      </dgm:prSet>
      <dgm:spPr/>
    </dgm:pt>
    <dgm:pt modelId="{0ABC808A-0CD6-4E51-B81A-B8B2750E2DEA}" type="pres">
      <dgm:prSet presAssocID="{55FDE22A-144C-4F1C-8434-80FD72DDA263}" presName="sibTrans" presStyleCnt="0"/>
      <dgm:spPr/>
    </dgm:pt>
    <dgm:pt modelId="{743D18E5-D99E-4AB1-9883-49793AD442F0}" type="pres">
      <dgm:prSet presAssocID="{47503F97-5BCA-4F91-9623-85989D773DD2}" presName="compNode" presStyleCnt="0"/>
      <dgm:spPr/>
    </dgm:pt>
    <dgm:pt modelId="{5C966A8D-E184-47C3-919F-C7967BBB9248}" type="pres">
      <dgm:prSet presAssocID="{47503F97-5BCA-4F91-9623-85989D773DD2}" presName="bgRect" presStyleLbl="bgShp" presStyleIdx="2" presStyleCnt="4"/>
      <dgm:spPr/>
    </dgm:pt>
    <dgm:pt modelId="{B56C9E7A-616F-4FB0-B251-5F04BFF3B894}" type="pres">
      <dgm:prSet presAssocID="{47503F97-5BCA-4F91-9623-85989D773DD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g"/>
        </a:ext>
      </dgm:extLst>
    </dgm:pt>
    <dgm:pt modelId="{9BE7AA2A-AA14-45D3-9854-886636AFA14E}" type="pres">
      <dgm:prSet presAssocID="{47503F97-5BCA-4F91-9623-85989D773DD2}" presName="spaceRect" presStyleCnt="0"/>
      <dgm:spPr/>
    </dgm:pt>
    <dgm:pt modelId="{3F280CA3-B1EA-43D2-8452-6C6775191721}" type="pres">
      <dgm:prSet presAssocID="{47503F97-5BCA-4F91-9623-85989D773DD2}" presName="parTx" presStyleLbl="revTx" presStyleIdx="2" presStyleCnt="4">
        <dgm:presLayoutVars>
          <dgm:chMax val="0"/>
          <dgm:chPref val="0"/>
        </dgm:presLayoutVars>
      </dgm:prSet>
      <dgm:spPr/>
    </dgm:pt>
    <dgm:pt modelId="{38F11058-6654-4353-B20D-7F95430CAB0A}" type="pres">
      <dgm:prSet presAssocID="{3858B2C5-FCDF-4D94-A52A-BB5907D9896C}" presName="sibTrans" presStyleCnt="0"/>
      <dgm:spPr/>
    </dgm:pt>
    <dgm:pt modelId="{E41854FD-A740-45F9-950D-913D714E2344}" type="pres">
      <dgm:prSet presAssocID="{DB31D02A-AC22-4652-8DCF-8A27D7251442}" presName="compNode" presStyleCnt="0"/>
      <dgm:spPr/>
    </dgm:pt>
    <dgm:pt modelId="{6777BB43-FB8B-4FCD-AEA2-2E6A95186F02}" type="pres">
      <dgm:prSet presAssocID="{DB31D02A-AC22-4652-8DCF-8A27D7251442}" presName="bgRect" presStyleLbl="bgShp" presStyleIdx="3" presStyleCnt="4"/>
      <dgm:spPr/>
    </dgm:pt>
    <dgm:pt modelId="{71D4E308-88A5-44B1-B4FB-E4DFE0F789BB}" type="pres">
      <dgm:prSet presAssocID="{DB31D02A-AC22-4652-8DCF-8A27D725144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4C7BC58F-5CA2-4065-9C5B-D8E0052D29AD}" type="pres">
      <dgm:prSet presAssocID="{DB31D02A-AC22-4652-8DCF-8A27D7251442}" presName="spaceRect" presStyleCnt="0"/>
      <dgm:spPr/>
    </dgm:pt>
    <dgm:pt modelId="{9E05367F-85D2-4468-9F03-69510F3EB931}" type="pres">
      <dgm:prSet presAssocID="{DB31D02A-AC22-4652-8DCF-8A27D725144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44C4D04-2F92-4464-9B1E-7705C9731378}" srcId="{F52767E8-CCAC-4362-9E95-A827CC361131}" destId="{3B985690-4A48-4B08-B4FF-8924B8983E32}" srcOrd="0" destOrd="0" parTransId="{09F4DFD1-204C-43A0-A4C9-269CFA7B6417}" sibTransId="{A9D4C41F-E9B6-4453-9187-EF4E21D03C9B}"/>
    <dgm:cxn modelId="{44C9440C-1DFB-4EB0-8667-D80AAD2BE13B}" type="presOf" srcId="{D525D197-F474-49AE-BBCD-6C40270D4BAD}" destId="{47C022EF-6879-4B40-9AA0-6B20B0723E1E}" srcOrd="0" destOrd="0" presId="urn:microsoft.com/office/officeart/2018/2/layout/IconVerticalSolidList"/>
    <dgm:cxn modelId="{8F587518-D8AD-4C94-8467-7EF688EF8474}" srcId="{F52767E8-CCAC-4362-9E95-A827CC361131}" destId="{D525D197-F474-49AE-BBCD-6C40270D4BAD}" srcOrd="1" destOrd="0" parTransId="{4E7586CE-C743-44EA-9BB9-2FC9F19632FC}" sibTransId="{55FDE22A-144C-4F1C-8434-80FD72DDA263}"/>
    <dgm:cxn modelId="{68456889-6289-4C48-8E19-4FBF0CE099D2}" type="presOf" srcId="{DB31D02A-AC22-4652-8DCF-8A27D7251442}" destId="{9E05367F-85D2-4468-9F03-69510F3EB931}" srcOrd="0" destOrd="0" presId="urn:microsoft.com/office/officeart/2018/2/layout/IconVerticalSolidList"/>
    <dgm:cxn modelId="{BFA2D98A-3E5E-493F-884C-977727D6C8B8}" type="presOf" srcId="{F52767E8-CCAC-4362-9E95-A827CC361131}" destId="{527EBB40-C981-41D7-8191-0886717F6C25}" srcOrd="0" destOrd="0" presId="urn:microsoft.com/office/officeart/2018/2/layout/IconVerticalSolidList"/>
    <dgm:cxn modelId="{10BBEDA1-0C4C-4D48-AB07-BC17BF88B1B0}" type="presOf" srcId="{3B985690-4A48-4B08-B4FF-8924B8983E32}" destId="{3B54E5F6-66A5-4DEB-B8BB-2EE8477A03DE}" srcOrd="0" destOrd="0" presId="urn:microsoft.com/office/officeart/2018/2/layout/IconVerticalSolidList"/>
    <dgm:cxn modelId="{B098E2B8-AF40-4E55-B922-0A1E19CC1C43}" type="presOf" srcId="{47503F97-5BCA-4F91-9623-85989D773DD2}" destId="{3F280CA3-B1EA-43D2-8452-6C6775191721}" srcOrd="0" destOrd="0" presId="urn:microsoft.com/office/officeart/2018/2/layout/IconVerticalSolidList"/>
    <dgm:cxn modelId="{F714B9E0-D624-434A-8A9A-EBC7D1246002}" srcId="{F52767E8-CCAC-4362-9E95-A827CC361131}" destId="{DB31D02A-AC22-4652-8DCF-8A27D7251442}" srcOrd="3" destOrd="0" parTransId="{4484942E-4B35-4A5B-AB1E-6D02D8AC32A5}" sibTransId="{26E8157F-5161-4999-B5CC-1FAC2AEB5ACF}"/>
    <dgm:cxn modelId="{1F292BFA-E6EE-4DFA-9BCB-1DDF517DEB66}" srcId="{F52767E8-CCAC-4362-9E95-A827CC361131}" destId="{47503F97-5BCA-4F91-9623-85989D773DD2}" srcOrd="2" destOrd="0" parTransId="{9DB5C979-F2BF-4F31-958C-1599EB83CEED}" sibTransId="{3858B2C5-FCDF-4D94-A52A-BB5907D9896C}"/>
    <dgm:cxn modelId="{41747A01-79E7-47C6-A4AD-C221974D8BBB}" type="presParOf" srcId="{527EBB40-C981-41D7-8191-0886717F6C25}" destId="{8F3D50F0-AF44-46A9-BE7D-F38CD537A206}" srcOrd="0" destOrd="0" presId="urn:microsoft.com/office/officeart/2018/2/layout/IconVerticalSolidList"/>
    <dgm:cxn modelId="{490612BF-391E-4A60-9F72-9CD06B718302}" type="presParOf" srcId="{8F3D50F0-AF44-46A9-BE7D-F38CD537A206}" destId="{2B2FA2EE-4505-4704-B3D6-DE540C5692BC}" srcOrd="0" destOrd="0" presId="urn:microsoft.com/office/officeart/2018/2/layout/IconVerticalSolidList"/>
    <dgm:cxn modelId="{2536F98F-9DFB-4DD1-BA4E-E83432B10DC0}" type="presParOf" srcId="{8F3D50F0-AF44-46A9-BE7D-F38CD537A206}" destId="{E898E801-B671-4488-AE57-F760A9DA5119}" srcOrd="1" destOrd="0" presId="urn:microsoft.com/office/officeart/2018/2/layout/IconVerticalSolidList"/>
    <dgm:cxn modelId="{CA92098C-7A7F-4209-BFC1-667649BD7181}" type="presParOf" srcId="{8F3D50F0-AF44-46A9-BE7D-F38CD537A206}" destId="{4AC70689-1472-4FB0-A752-87C67E051BEB}" srcOrd="2" destOrd="0" presId="urn:microsoft.com/office/officeart/2018/2/layout/IconVerticalSolidList"/>
    <dgm:cxn modelId="{FF345112-7E0B-4702-8211-DD7D3BF3046F}" type="presParOf" srcId="{8F3D50F0-AF44-46A9-BE7D-F38CD537A206}" destId="{3B54E5F6-66A5-4DEB-B8BB-2EE8477A03DE}" srcOrd="3" destOrd="0" presId="urn:microsoft.com/office/officeart/2018/2/layout/IconVerticalSolidList"/>
    <dgm:cxn modelId="{F02E469D-4971-4B49-8A52-1BCE5682B581}" type="presParOf" srcId="{527EBB40-C981-41D7-8191-0886717F6C25}" destId="{7219A143-F691-44DF-86F6-6E5ECABB2F7B}" srcOrd="1" destOrd="0" presId="urn:microsoft.com/office/officeart/2018/2/layout/IconVerticalSolidList"/>
    <dgm:cxn modelId="{6F32EFF2-606F-4D29-8E4E-7B1304D75385}" type="presParOf" srcId="{527EBB40-C981-41D7-8191-0886717F6C25}" destId="{690DCBA9-79FB-456B-9632-4FEB1C524799}" srcOrd="2" destOrd="0" presId="urn:microsoft.com/office/officeart/2018/2/layout/IconVerticalSolidList"/>
    <dgm:cxn modelId="{AA13F2A2-7436-45B4-9959-0245FD0F8191}" type="presParOf" srcId="{690DCBA9-79FB-456B-9632-4FEB1C524799}" destId="{944B1B09-9C45-4614-9787-57AA63AB247E}" srcOrd="0" destOrd="0" presId="urn:microsoft.com/office/officeart/2018/2/layout/IconVerticalSolidList"/>
    <dgm:cxn modelId="{A0FC2296-DA90-42CF-9364-80CB06F15C5B}" type="presParOf" srcId="{690DCBA9-79FB-456B-9632-4FEB1C524799}" destId="{C26A6FA6-42EE-4F32-AD66-D5A56D2AC37C}" srcOrd="1" destOrd="0" presId="urn:microsoft.com/office/officeart/2018/2/layout/IconVerticalSolidList"/>
    <dgm:cxn modelId="{7CFE5C27-06B4-4F51-81B3-55AEEA31D26B}" type="presParOf" srcId="{690DCBA9-79FB-456B-9632-4FEB1C524799}" destId="{BF22A441-5C5B-4CF7-87D0-B7F8860D8586}" srcOrd="2" destOrd="0" presId="urn:microsoft.com/office/officeart/2018/2/layout/IconVerticalSolidList"/>
    <dgm:cxn modelId="{83721DE9-1B6C-44EB-9985-B1BE8C1678EB}" type="presParOf" srcId="{690DCBA9-79FB-456B-9632-4FEB1C524799}" destId="{47C022EF-6879-4B40-9AA0-6B20B0723E1E}" srcOrd="3" destOrd="0" presId="urn:microsoft.com/office/officeart/2018/2/layout/IconVerticalSolidList"/>
    <dgm:cxn modelId="{383A9604-4C57-4C0D-AD46-F31181A90EAD}" type="presParOf" srcId="{527EBB40-C981-41D7-8191-0886717F6C25}" destId="{0ABC808A-0CD6-4E51-B81A-B8B2750E2DEA}" srcOrd="3" destOrd="0" presId="urn:microsoft.com/office/officeart/2018/2/layout/IconVerticalSolidList"/>
    <dgm:cxn modelId="{B4BB4CC2-EE38-477A-A561-64975B1FAACF}" type="presParOf" srcId="{527EBB40-C981-41D7-8191-0886717F6C25}" destId="{743D18E5-D99E-4AB1-9883-49793AD442F0}" srcOrd="4" destOrd="0" presId="urn:microsoft.com/office/officeart/2018/2/layout/IconVerticalSolidList"/>
    <dgm:cxn modelId="{1112588C-74A5-48A8-8340-A304C4DF2415}" type="presParOf" srcId="{743D18E5-D99E-4AB1-9883-49793AD442F0}" destId="{5C966A8D-E184-47C3-919F-C7967BBB9248}" srcOrd="0" destOrd="0" presId="urn:microsoft.com/office/officeart/2018/2/layout/IconVerticalSolidList"/>
    <dgm:cxn modelId="{5A249DA4-0001-4956-AE40-611B0DB049F7}" type="presParOf" srcId="{743D18E5-D99E-4AB1-9883-49793AD442F0}" destId="{B56C9E7A-616F-4FB0-B251-5F04BFF3B894}" srcOrd="1" destOrd="0" presId="urn:microsoft.com/office/officeart/2018/2/layout/IconVerticalSolidList"/>
    <dgm:cxn modelId="{8731ECF8-5F2E-4F36-AA6F-595B68283E7C}" type="presParOf" srcId="{743D18E5-D99E-4AB1-9883-49793AD442F0}" destId="{9BE7AA2A-AA14-45D3-9854-886636AFA14E}" srcOrd="2" destOrd="0" presId="urn:microsoft.com/office/officeart/2018/2/layout/IconVerticalSolidList"/>
    <dgm:cxn modelId="{5CE4BA94-A11E-4952-8C84-3A2F0C99C053}" type="presParOf" srcId="{743D18E5-D99E-4AB1-9883-49793AD442F0}" destId="{3F280CA3-B1EA-43D2-8452-6C6775191721}" srcOrd="3" destOrd="0" presId="urn:microsoft.com/office/officeart/2018/2/layout/IconVerticalSolidList"/>
    <dgm:cxn modelId="{F6E5400C-4F6A-47F5-A25E-80D77C6CCE41}" type="presParOf" srcId="{527EBB40-C981-41D7-8191-0886717F6C25}" destId="{38F11058-6654-4353-B20D-7F95430CAB0A}" srcOrd="5" destOrd="0" presId="urn:microsoft.com/office/officeart/2018/2/layout/IconVerticalSolidList"/>
    <dgm:cxn modelId="{B2A7471C-E3BC-4AB9-BE38-7DB13F4A6AEE}" type="presParOf" srcId="{527EBB40-C981-41D7-8191-0886717F6C25}" destId="{E41854FD-A740-45F9-950D-913D714E2344}" srcOrd="6" destOrd="0" presId="urn:microsoft.com/office/officeart/2018/2/layout/IconVerticalSolidList"/>
    <dgm:cxn modelId="{7A399CD5-A9C0-45F2-8C69-E1705F7F40B8}" type="presParOf" srcId="{E41854FD-A740-45F9-950D-913D714E2344}" destId="{6777BB43-FB8B-4FCD-AEA2-2E6A95186F02}" srcOrd="0" destOrd="0" presId="urn:microsoft.com/office/officeart/2018/2/layout/IconVerticalSolidList"/>
    <dgm:cxn modelId="{D1D11F6E-F319-4C37-A8CE-4CB16500ACBD}" type="presParOf" srcId="{E41854FD-A740-45F9-950D-913D714E2344}" destId="{71D4E308-88A5-44B1-B4FB-E4DFE0F789BB}" srcOrd="1" destOrd="0" presId="urn:microsoft.com/office/officeart/2018/2/layout/IconVerticalSolidList"/>
    <dgm:cxn modelId="{A01D855E-08D7-4896-B3C5-679FBD8F7A87}" type="presParOf" srcId="{E41854FD-A740-45F9-950D-913D714E2344}" destId="{4C7BC58F-5CA2-4065-9C5B-D8E0052D29AD}" srcOrd="2" destOrd="0" presId="urn:microsoft.com/office/officeart/2018/2/layout/IconVerticalSolidList"/>
    <dgm:cxn modelId="{8BEDB9BE-7F5F-483B-896C-DFF7E6C211EE}" type="presParOf" srcId="{E41854FD-A740-45F9-950D-913D714E2344}" destId="{9E05367F-85D2-4468-9F03-69510F3EB9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FE9CB0-473A-4F59-B340-70011DCFB27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C1D5149-8789-4437-BFA9-357D2453FE3B}">
      <dgm:prSet/>
      <dgm:spPr/>
      <dgm:t>
        <a:bodyPr/>
        <a:lstStyle/>
        <a:p>
          <a:r>
            <a:rPr lang="en-US" dirty="0"/>
            <a:t>Use WPA2 or WPA3 encryption</a:t>
          </a:r>
        </a:p>
      </dgm:t>
    </dgm:pt>
    <dgm:pt modelId="{8C6795AB-6F0F-4252-9308-480A769ADC06}" type="parTrans" cxnId="{411E42EB-E242-42EC-9AB4-C240F9658873}">
      <dgm:prSet/>
      <dgm:spPr/>
      <dgm:t>
        <a:bodyPr/>
        <a:lstStyle/>
        <a:p>
          <a:endParaRPr lang="en-US"/>
        </a:p>
      </dgm:t>
    </dgm:pt>
    <dgm:pt modelId="{8E9711B3-DBDD-4DAB-8BEA-2A737E6E79B7}" type="sibTrans" cxnId="{411E42EB-E242-42EC-9AB4-C240F9658873}">
      <dgm:prSet/>
      <dgm:spPr/>
      <dgm:t>
        <a:bodyPr/>
        <a:lstStyle/>
        <a:p>
          <a:endParaRPr lang="en-US"/>
        </a:p>
      </dgm:t>
    </dgm:pt>
    <dgm:pt modelId="{AD1134F9-C090-4A16-9213-56CB3E2B1DF7}">
      <dgm:prSet/>
      <dgm:spPr/>
      <dgm:t>
        <a:bodyPr/>
        <a:lstStyle/>
        <a:p>
          <a:r>
            <a:rPr lang="en-US"/>
            <a:t>Change default SSID and passwords</a:t>
          </a:r>
        </a:p>
      </dgm:t>
    </dgm:pt>
    <dgm:pt modelId="{9579A628-39AB-4FEB-84F7-A97593E8DFF8}" type="parTrans" cxnId="{3BC303B1-69D5-46FC-A1B4-2E4E208F0603}">
      <dgm:prSet/>
      <dgm:spPr/>
      <dgm:t>
        <a:bodyPr/>
        <a:lstStyle/>
        <a:p>
          <a:endParaRPr lang="en-US"/>
        </a:p>
      </dgm:t>
    </dgm:pt>
    <dgm:pt modelId="{23FAE41C-FE96-4E6B-9FAE-8B220C8FA865}" type="sibTrans" cxnId="{3BC303B1-69D5-46FC-A1B4-2E4E208F0603}">
      <dgm:prSet/>
      <dgm:spPr/>
      <dgm:t>
        <a:bodyPr/>
        <a:lstStyle/>
        <a:p>
          <a:endParaRPr lang="en-US"/>
        </a:p>
      </dgm:t>
    </dgm:pt>
    <dgm:pt modelId="{CE00D3DE-B270-4AF5-A045-A2EC4621BFA7}">
      <dgm:prSet/>
      <dgm:spPr/>
      <dgm:t>
        <a:bodyPr/>
        <a:lstStyle/>
        <a:p>
          <a:r>
            <a:rPr lang="en-US"/>
            <a:t>Use strong passphrases</a:t>
          </a:r>
        </a:p>
      </dgm:t>
    </dgm:pt>
    <dgm:pt modelId="{B6D0939A-7E99-4AFE-ADA1-9B71C2057CB5}" type="parTrans" cxnId="{F62702EA-F28F-43B4-8D83-248448948357}">
      <dgm:prSet/>
      <dgm:spPr/>
      <dgm:t>
        <a:bodyPr/>
        <a:lstStyle/>
        <a:p>
          <a:endParaRPr lang="en-US"/>
        </a:p>
      </dgm:t>
    </dgm:pt>
    <dgm:pt modelId="{30557C61-FC1B-4FF0-8115-7CD3F27FD073}" type="sibTrans" cxnId="{F62702EA-F28F-43B4-8D83-248448948357}">
      <dgm:prSet/>
      <dgm:spPr/>
      <dgm:t>
        <a:bodyPr/>
        <a:lstStyle/>
        <a:p>
          <a:endParaRPr lang="en-US"/>
        </a:p>
      </dgm:t>
    </dgm:pt>
    <dgm:pt modelId="{B459965A-8BCE-4665-8632-C63E5CA5BF22}" type="pres">
      <dgm:prSet presAssocID="{21FE9CB0-473A-4F59-B340-70011DCFB27D}" presName="root" presStyleCnt="0">
        <dgm:presLayoutVars>
          <dgm:dir/>
          <dgm:resizeHandles val="exact"/>
        </dgm:presLayoutVars>
      </dgm:prSet>
      <dgm:spPr/>
    </dgm:pt>
    <dgm:pt modelId="{DF6A4618-0B4E-4F02-8CD7-DC0EBCE36324}" type="pres">
      <dgm:prSet presAssocID="{AC1D5149-8789-4437-BFA9-357D2453FE3B}" presName="compNode" presStyleCnt="0"/>
      <dgm:spPr/>
    </dgm:pt>
    <dgm:pt modelId="{17A47FAC-D3F9-4CC4-978B-74AF13562505}" type="pres">
      <dgm:prSet presAssocID="{AC1D5149-8789-4437-BFA9-357D2453FE3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9DE91647-052B-4C1A-9812-7DAB3B7C2B0F}" type="pres">
      <dgm:prSet presAssocID="{AC1D5149-8789-4437-BFA9-357D2453FE3B}" presName="spaceRect" presStyleCnt="0"/>
      <dgm:spPr/>
    </dgm:pt>
    <dgm:pt modelId="{63C6FD31-4EC4-4D2A-B3A2-93343C62A7DC}" type="pres">
      <dgm:prSet presAssocID="{AC1D5149-8789-4437-BFA9-357D2453FE3B}" presName="textRect" presStyleLbl="revTx" presStyleIdx="0" presStyleCnt="3">
        <dgm:presLayoutVars>
          <dgm:chMax val="1"/>
          <dgm:chPref val="1"/>
        </dgm:presLayoutVars>
      </dgm:prSet>
      <dgm:spPr/>
    </dgm:pt>
    <dgm:pt modelId="{04D4948F-0CB1-4681-8F57-CB49415984F6}" type="pres">
      <dgm:prSet presAssocID="{8E9711B3-DBDD-4DAB-8BEA-2A737E6E79B7}" presName="sibTrans" presStyleCnt="0"/>
      <dgm:spPr/>
    </dgm:pt>
    <dgm:pt modelId="{50258560-0404-4F15-8DBF-D54F310B6D48}" type="pres">
      <dgm:prSet presAssocID="{AD1134F9-C090-4A16-9213-56CB3E2B1DF7}" presName="compNode" presStyleCnt="0"/>
      <dgm:spPr/>
    </dgm:pt>
    <dgm:pt modelId="{77581AF7-CBFE-4CAA-9BA8-29A93E81EA49}" type="pres">
      <dgm:prSet presAssocID="{AD1134F9-C090-4A16-9213-56CB3E2B1DF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A2FA5B0B-7E82-46BC-B096-FB903392F995}" type="pres">
      <dgm:prSet presAssocID="{AD1134F9-C090-4A16-9213-56CB3E2B1DF7}" presName="spaceRect" presStyleCnt="0"/>
      <dgm:spPr/>
    </dgm:pt>
    <dgm:pt modelId="{7C28803F-2146-4526-8D6B-0A0A6009967B}" type="pres">
      <dgm:prSet presAssocID="{AD1134F9-C090-4A16-9213-56CB3E2B1DF7}" presName="textRect" presStyleLbl="revTx" presStyleIdx="1" presStyleCnt="3">
        <dgm:presLayoutVars>
          <dgm:chMax val="1"/>
          <dgm:chPref val="1"/>
        </dgm:presLayoutVars>
      </dgm:prSet>
      <dgm:spPr/>
    </dgm:pt>
    <dgm:pt modelId="{4AC7DD85-21F8-4AB9-B5BE-864F68EEC33F}" type="pres">
      <dgm:prSet presAssocID="{23FAE41C-FE96-4E6B-9FAE-8B220C8FA865}" presName="sibTrans" presStyleCnt="0"/>
      <dgm:spPr/>
    </dgm:pt>
    <dgm:pt modelId="{F88165DB-3D55-4E0F-B120-9AE25316AB6E}" type="pres">
      <dgm:prSet presAssocID="{CE00D3DE-B270-4AF5-A045-A2EC4621BFA7}" presName="compNode" presStyleCnt="0"/>
      <dgm:spPr/>
    </dgm:pt>
    <dgm:pt modelId="{E37199F3-84A6-4DA0-9035-6BF75C6587D8}" type="pres">
      <dgm:prSet presAssocID="{CE00D3DE-B270-4AF5-A045-A2EC4621BFA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E1D2F48-F1A6-4EF9-B76E-A0302D2E328C}" type="pres">
      <dgm:prSet presAssocID="{CE00D3DE-B270-4AF5-A045-A2EC4621BFA7}" presName="spaceRect" presStyleCnt="0"/>
      <dgm:spPr/>
    </dgm:pt>
    <dgm:pt modelId="{34A2C579-2AF1-4B48-8FE3-DF58D6F02AF1}" type="pres">
      <dgm:prSet presAssocID="{CE00D3DE-B270-4AF5-A045-A2EC4621BFA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F3E7914-9B9B-42C1-9384-D3C77F6FD880}" type="presOf" srcId="{AC1D5149-8789-4437-BFA9-357D2453FE3B}" destId="{63C6FD31-4EC4-4D2A-B3A2-93343C62A7DC}" srcOrd="0" destOrd="0" presId="urn:microsoft.com/office/officeart/2018/2/layout/IconLabelList"/>
    <dgm:cxn modelId="{EE4FA63E-B47A-470C-A759-5458801D61AE}" type="presOf" srcId="{AD1134F9-C090-4A16-9213-56CB3E2B1DF7}" destId="{7C28803F-2146-4526-8D6B-0A0A6009967B}" srcOrd="0" destOrd="0" presId="urn:microsoft.com/office/officeart/2018/2/layout/IconLabelList"/>
    <dgm:cxn modelId="{906FC85E-608E-4C63-849B-9F1857F15CB7}" type="presOf" srcId="{21FE9CB0-473A-4F59-B340-70011DCFB27D}" destId="{B459965A-8BCE-4665-8632-C63E5CA5BF22}" srcOrd="0" destOrd="0" presId="urn:microsoft.com/office/officeart/2018/2/layout/IconLabelList"/>
    <dgm:cxn modelId="{3BC303B1-69D5-46FC-A1B4-2E4E208F0603}" srcId="{21FE9CB0-473A-4F59-B340-70011DCFB27D}" destId="{AD1134F9-C090-4A16-9213-56CB3E2B1DF7}" srcOrd="1" destOrd="0" parTransId="{9579A628-39AB-4FEB-84F7-A97593E8DFF8}" sibTransId="{23FAE41C-FE96-4E6B-9FAE-8B220C8FA865}"/>
    <dgm:cxn modelId="{922A50BB-B472-47B2-A1DE-0425FA989495}" type="presOf" srcId="{CE00D3DE-B270-4AF5-A045-A2EC4621BFA7}" destId="{34A2C579-2AF1-4B48-8FE3-DF58D6F02AF1}" srcOrd="0" destOrd="0" presId="urn:microsoft.com/office/officeart/2018/2/layout/IconLabelList"/>
    <dgm:cxn modelId="{F62702EA-F28F-43B4-8D83-248448948357}" srcId="{21FE9CB0-473A-4F59-B340-70011DCFB27D}" destId="{CE00D3DE-B270-4AF5-A045-A2EC4621BFA7}" srcOrd="2" destOrd="0" parTransId="{B6D0939A-7E99-4AFE-ADA1-9B71C2057CB5}" sibTransId="{30557C61-FC1B-4FF0-8115-7CD3F27FD073}"/>
    <dgm:cxn modelId="{411E42EB-E242-42EC-9AB4-C240F9658873}" srcId="{21FE9CB0-473A-4F59-B340-70011DCFB27D}" destId="{AC1D5149-8789-4437-BFA9-357D2453FE3B}" srcOrd="0" destOrd="0" parTransId="{8C6795AB-6F0F-4252-9308-480A769ADC06}" sibTransId="{8E9711B3-DBDD-4DAB-8BEA-2A737E6E79B7}"/>
    <dgm:cxn modelId="{FACDAB5A-C885-4655-8B6E-2E1606468846}" type="presParOf" srcId="{B459965A-8BCE-4665-8632-C63E5CA5BF22}" destId="{DF6A4618-0B4E-4F02-8CD7-DC0EBCE36324}" srcOrd="0" destOrd="0" presId="urn:microsoft.com/office/officeart/2018/2/layout/IconLabelList"/>
    <dgm:cxn modelId="{1BF11FE6-91B9-4418-BB18-E36989D2BED4}" type="presParOf" srcId="{DF6A4618-0B4E-4F02-8CD7-DC0EBCE36324}" destId="{17A47FAC-D3F9-4CC4-978B-74AF13562505}" srcOrd="0" destOrd="0" presId="urn:microsoft.com/office/officeart/2018/2/layout/IconLabelList"/>
    <dgm:cxn modelId="{FE9EC2C0-E698-4BF5-A7FF-C0A095597448}" type="presParOf" srcId="{DF6A4618-0B4E-4F02-8CD7-DC0EBCE36324}" destId="{9DE91647-052B-4C1A-9812-7DAB3B7C2B0F}" srcOrd="1" destOrd="0" presId="urn:microsoft.com/office/officeart/2018/2/layout/IconLabelList"/>
    <dgm:cxn modelId="{B25AC103-136E-42C7-B902-C28342FE8A52}" type="presParOf" srcId="{DF6A4618-0B4E-4F02-8CD7-DC0EBCE36324}" destId="{63C6FD31-4EC4-4D2A-B3A2-93343C62A7DC}" srcOrd="2" destOrd="0" presId="urn:microsoft.com/office/officeart/2018/2/layout/IconLabelList"/>
    <dgm:cxn modelId="{172F3C84-EB73-4EB7-A57C-54EB0B6FA39E}" type="presParOf" srcId="{B459965A-8BCE-4665-8632-C63E5CA5BF22}" destId="{04D4948F-0CB1-4681-8F57-CB49415984F6}" srcOrd="1" destOrd="0" presId="urn:microsoft.com/office/officeart/2018/2/layout/IconLabelList"/>
    <dgm:cxn modelId="{C42B7AD9-F599-47CF-829C-8F83AE57D8B8}" type="presParOf" srcId="{B459965A-8BCE-4665-8632-C63E5CA5BF22}" destId="{50258560-0404-4F15-8DBF-D54F310B6D48}" srcOrd="2" destOrd="0" presId="urn:microsoft.com/office/officeart/2018/2/layout/IconLabelList"/>
    <dgm:cxn modelId="{24136E1D-BC55-4C35-815C-5EAD79A0403A}" type="presParOf" srcId="{50258560-0404-4F15-8DBF-D54F310B6D48}" destId="{77581AF7-CBFE-4CAA-9BA8-29A93E81EA49}" srcOrd="0" destOrd="0" presId="urn:microsoft.com/office/officeart/2018/2/layout/IconLabelList"/>
    <dgm:cxn modelId="{0546D1D5-35EA-4D4C-92AB-D8BD810B8411}" type="presParOf" srcId="{50258560-0404-4F15-8DBF-D54F310B6D48}" destId="{A2FA5B0B-7E82-46BC-B096-FB903392F995}" srcOrd="1" destOrd="0" presId="urn:microsoft.com/office/officeart/2018/2/layout/IconLabelList"/>
    <dgm:cxn modelId="{31C141CC-CD1F-41A0-85A1-8D4249A21008}" type="presParOf" srcId="{50258560-0404-4F15-8DBF-D54F310B6D48}" destId="{7C28803F-2146-4526-8D6B-0A0A6009967B}" srcOrd="2" destOrd="0" presId="urn:microsoft.com/office/officeart/2018/2/layout/IconLabelList"/>
    <dgm:cxn modelId="{F90BDEDF-02B0-4918-82C3-987C950CF8C0}" type="presParOf" srcId="{B459965A-8BCE-4665-8632-C63E5CA5BF22}" destId="{4AC7DD85-21F8-4AB9-B5BE-864F68EEC33F}" srcOrd="3" destOrd="0" presId="urn:microsoft.com/office/officeart/2018/2/layout/IconLabelList"/>
    <dgm:cxn modelId="{F458F08A-9990-401F-908C-D7EA16B51908}" type="presParOf" srcId="{B459965A-8BCE-4665-8632-C63E5CA5BF22}" destId="{F88165DB-3D55-4E0F-B120-9AE25316AB6E}" srcOrd="4" destOrd="0" presId="urn:microsoft.com/office/officeart/2018/2/layout/IconLabelList"/>
    <dgm:cxn modelId="{836F4BB7-DB0F-468A-9167-4B2584AB7B70}" type="presParOf" srcId="{F88165DB-3D55-4E0F-B120-9AE25316AB6E}" destId="{E37199F3-84A6-4DA0-9035-6BF75C6587D8}" srcOrd="0" destOrd="0" presId="urn:microsoft.com/office/officeart/2018/2/layout/IconLabelList"/>
    <dgm:cxn modelId="{FDC450C6-9B77-468F-9994-3437CBC9D251}" type="presParOf" srcId="{F88165DB-3D55-4E0F-B120-9AE25316AB6E}" destId="{5E1D2F48-F1A6-4EF9-B76E-A0302D2E328C}" srcOrd="1" destOrd="0" presId="urn:microsoft.com/office/officeart/2018/2/layout/IconLabelList"/>
    <dgm:cxn modelId="{D330EE52-EBFD-4DC1-AA75-C2E55289EFFB}" type="presParOf" srcId="{F88165DB-3D55-4E0F-B120-9AE25316AB6E}" destId="{34A2C579-2AF1-4B48-8FE3-DF58D6F02AF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8C0CE8-93A2-42DD-8A89-91BF98DE7A02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5ACA4FB-C68B-4C06-ABFC-DB558151F8A7}">
      <dgm:prSet/>
      <dgm:spPr/>
      <dgm:t>
        <a:bodyPr/>
        <a:lstStyle/>
        <a:p>
          <a:r>
            <a:rPr lang="en-US"/>
            <a:t>Check cables and adapters</a:t>
          </a:r>
        </a:p>
      </dgm:t>
    </dgm:pt>
    <dgm:pt modelId="{76CE1ADB-4131-444B-954E-1ECFBD5F02A8}" type="parTrans" cxnId="{D92D1949-64A0-49BE-907F-0E779E501F40}">
      <dgm:prSet/>
      <dgm:spPr/>
      <dgm:t>
        <a:bodyPr/>
        <a:lstStyle/>
        <a:p>
          <a:endParaRPr lang="en-US"/>
        </a:p>
      </dgm:t>
    </dgm:pt>
    <dgm:pt modelId="{66184E3C-AB0A-49C7-8335-4C75F6D9E5CF}" type="sibTrans" cxnId="{D92D1949-64A0-49BE-907F-0E779E501F4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EE6B550-13CC-4AEF-A50E-DD24780F60BE}">
      <dgm:prSet/>
      <dgm:spPr/>
      <dgm:t>
        <a:bodyPr/>
        <a:lstStyle/>
        <a:p>
          <a:r>
            <a:rPr lang="en-US"/>
            <a:t>Restart router/modem</a:t>
          </a:r>
        </a:p>
      </dgm:t>
    </dgm:pt>
    <dgm:pt modelId="{E744499C-3F76-4E87-8D4A-795894D81F21}" type="parTrans" cxnId="{462D54B9-50AE-41BA-98B2-FDACD4903974}">
      <dgm:prSet/>
      <dgm:spPr/>
      <dgm:t>
        <a:bodyPr/>
        <a:lstStyle/>
        <a:p>
          <a:endParaRPr lang="en-US"/>
        </a:p>
      </dgm:t>
    </dgm:pt>
    <dgm:pt modelId="{09EC5842-A225-4F12-875A-15D5B4609AF5}" type="sibTrans" cxnId="{462D54B9-50AE-41BA-98B2-FDACD490397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789828C-929F-4C28-9B59-DE34946F9027}">
      <dgm:prSet/>
      <dgm:spPr/>
      <dgm:t>
        <a:bodyPr/>
        <a:lstStyle/>
        <a:p>
          <a:r>
            <a:rPr lang="en-US"/>
            <a:t>Use IPConfig or Ping commands</a:t>
          </a:r>
        </a:p>
      </dgm:t>
    </dgm:pt>
    <dgm:pt modelId="{67D8CB24-E095-4646-9B5D-90967C5F3059}" type="parTrans" cxnId="{8A393D7C-53EB-464D-AB85-6A338C083B2D}">
      <dgm:prSet/>
      <dgm:spPr/>
      <dgm:t>
        <a:bodyPr/>
        <a:lstStyle/>
        <a:p>
          <a:endParaRPr lang="en-US"/>
        </a:p>
      </dgm:t>
    </dgm:pt>
    <dgm:pt modelId="{AF6221D7-CA3A-4F0F-B0A3-5CAE09F586C4}" type="sibTrans" cxnId="{8A393D7C-53EB-464D-AB85-6A338C083B2D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4082F88-839E-4877-9DCE-3EFF3B949257}" type="pres">
      <dgm:prSet presAssocID="{F08C0CE8-93A2-42DD-8A89-91BF98DE7A02}" presName="Name0" presStyleCnt="0">
        <dgm:presLayoutVars>
          <dgm:animLvl val="lvl"/>
          <dgm:resizeHandles val="exact"/>
        </dgm:presLayoutVars>
      </dgm:prSet>
      <dgm:spPr/>
    </dgm:pt>
    <dgm:pt modelId="{148AB54E-A89C-4EDD-92ED-1B3C7972AD53}" type="pres">
      <dgm:prSet presAssocID="{55ACA4FB-C68B-4C06-ABFC-DB558151F8A7}" presName="compositeNode" presStyleCnt="0">
        <dgm:presLayoutVars>
          <dgm:bulletEnabled val="1"/>
        </dgm:presLayoutVars>
      </dgm:prSet>
      <dgm:spPr/>
    </dgm:pt>
    <dgm:pt modelId="{526AB45D-3A34-4631-91C9-D64B2BD22A7F}" type="pres">
      <dgm:prSet presAssocID="{55ACA4FB-C68B-4C06-ABFC-DB558151F8A7}" presName="bgRect" presStyleLbl="bgAccFollowNode1" presStyleIdx="0" presStyleCnt="3"/>
      <dgm:spPr/>
    </dgm:pt>
    <dgm:pt modelId="{47CF35C7-6039-4A04-AE9F-06B4B4EDC795}" type="pres">
      <dgm:prSet presAssocID="{66184E3C-AB0A-49C7-8335-4C75F6D9E5CF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971DF69A-3260-40AB-8A70-FF50D1898398}" type="pres">
      <dgm:prSet presAssocID="{55ACA4FB-C68B-4C06-ABFC-DB558151F8A7}" presName="bottomLine" presStyleLbl="alignNode1" presStyleIdx="1" presStyleCnt="6">
        <dgm:presLayoutVars/>
      </dgm:prSet>
      <dgm:spPr/>
    </dgm:pt>
    <dgm:pt modelId="{86893DA7-3FE5-46ED-A5DB-57832B7DAF8E}" type="pres">
      <dgm:prSet presAssocID="{55ACA4FB-C68B-4C06-ABFC-DB558151F8A7}" presName="nodeText" presStyleLbl="bgAccFollowNode1" presStyleIdx="0" presStyleCnt="3">
        <dgm:presLayoutVars>
          <dgm:bulletEnabled val="1"/>
        </dgm:presLayoutVars>
      </dgm:prSet>
      <dgm:spPr/>
    </dgm:pt>
    <dgm:pt modelId="{4BBAACC8-E91C-42CA-BEC3-533B7800427A}" type="pres">
      <dgm:prSet presAssocID="{66184E3C-AB0A-49C7-8335-4C75F6D9E5CF}" presName="sibTrans" presStyleCnt="0"/>
      <dgm:spPr/>
    </dgm:pt>
    <dgm:pt modelId="{D9F4F96D-3115-4F6A-B4A2-BF44F67994B4}" type="pres">
      <dgm:prSet presAssocID="{3EE6B550-13CC-4AEF-A50E-DD24780F60BE}" presName="compositeNode" presStyleCnt="0">
        <dgm:presLayoutVars>
          <dgm:bulletEnabled val="1"/>
        </dgm:presLayoutVars>
      </dgm:prSet>
      <dgm:spPr/>
    </dgm:pt>
    <dgm:pt modelId="{5F4D5A72-F652-4855-8CA9-683BAE913AB7}" type="pres">
      <dgm:prSet presAssocID="{3EE6B550-13CC-4AEF-A50E-DD24780F60BE}" presName="bgRect" presStyleLbl="bgAccFollowNode1" presStyleIdx="1" presStyleCnt="3"/>
      <dgm:spPr/>
    </dgm:pt>
    <dgm:pt modelId="{907E1E56-143F-4D86-99EA-36E66DB7D97D}" type="pres">
      <dgm:prSet presAssocID="{09EC5842-A225-4F12-875A-15D5B4609AF5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617EF1C1-CE45-40D3-87F7-1859D6C81049}" type="pres">
      <dgm:prSet presAssocID="{3EE6B550-13CC-4AEF-A50E-DD24780F60BE}" presName="bottomLine" presStyleLbl="alignNode1" presStyleIdx="3" presStyleCnt="6">
        <dgm:presLayoutVars/>
      </dgm:prSet>
      <dgm:spPr/>
    </dgm:pt>
    <dgm:pt modelId="{587F5AA1-84B6-4325-9832-56B4F1B93F28}" type="pres">
      <dgm:prSet presAssocID="{3EE6B550-13CC-4AEF-A50E-DD24780F60BE}" presName="nodeText" presStyleLbl="bgAccFollowNode1" presStyleIdx="1" presStyleCnt="3">
        <dgm:presLayoutVars>
          <dgm:bulletEnabled val="1"/>
        </dgm:presLayoutVars>
      </dgm:prSet>
      <dgm:spPr/>
    </dgm:pt>
    <dgm:pt modelId="{B809BD24-B67A-4543-A35F-AC01124604F1}" type="pres">
      <dgm:prSet presAssocID="{09EC5842-A225-4F12-875A-15D5B4609AF5}" presName="sibTrans" presStyleCnt="0"/>
      <dgm:spPr/>
    </dgm:pt>
    <dgm:pt modelId="{83596B1E-FF11-42AF-A2BB-9AA98FBB48D0}" type="pres">
      <dgm:prSet presAssocID="{7789828C-929F-4C28-9B59-DE34946F9027}" presName="compositeNode" presStyleCnt="0">
        <dgm:presLayoutVars>
          <dgm:bulletEnabled val="1"/>
        </dgm:presLayoutVars>
      </dgm:prSet>
      <dgm:spPr/>
    </dgm:pt>
    <dgm:pt modelId="{0B77E6C2-DA36-47E4-9B48-61B56D62B186}" type="pres">
      <dgm:prSet presAssocID="{7789828C-929F-4C28-9B59-DE34946F9027}" presName="bgRect" presStyleLbl="bgAccFollowNode1" presStyleIdx="2" presStyleCnt="3"/>
      <dgm:spPr/>
    </dgm:pt>
    <dgm:pt modelId="{6B3DA979-12A6-4460-B3AE-918E3A3E57FF}" type="pres">
      <dgm:prSet presAssocID="{AF6221D7-CA3A-4F0F-B0A3-5CAE09F586C4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E903A6D0-CEDA-4EBB-BDFE-62FBAC41F1B2}" type="pres">
      <dgm:prSet presAssocID="{7789828C-929F-4C28-9B59-DE34946F9027}" presName="bottomLine" presStyleLbl="alignNode1" presStyleIdx="5" presStyleCnt="6">
        <dgm:presLayoutVars/>
      </dgm:prSet>
      <dgm:spPr/>
    </dgm:pt>
    <dgm:pt modelId="{5DFB72EE-65BF-46DB-94B0-D9591F42D2CC}" type="pres">
      <dgm:prSet presAssocID="{7789828C-929F-4C28-9B59-DE34946F9027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10ACAF3B-C3C0-4286-BAE8-C7F1CD7437A4}" type="presOf" srcId="{AF6221D7-CA3A-4F0F-B0A3-5CAE09F586C4}" destId="{6B3DA979-12A6-4460-B3AE-918E3A3E57FF}" srcOrd="0" destOrd="0" presId="urn:microsoft.com/office/officeart/2016/7/layout/BasicLinearProcessNumbered"/>
    <dgm:cxn modelId="{FB96163C-AF5D-4DD5-BD90-370FA75969C6}" type="presOf" srcId="{3EE6B550-13CC-4AEF-A50E-DD24780F60BE}" destId="{587F5AA1-84B6-4325-9832-56B4F1B93F28}" srcOrd="1" destOrd="0" presId="urn:microsoft.com/office/officeart/2016/7/layout/BasicLinearProcessNumbered"/>
    <dgm:cxn modelId="{D92D1949-64A0-49BE-907F-0E779E501F40}" srcId="{F08C0CE8-93A2-42DD-8A89-91BF98DE7A02}" destId="{55ACA4FB-C68B-4C06-ABFC-DB558151F8A7}" srcOrd="0" destOrd="0" parTransId="{76CE1ADB-4131-444B-954E-1ECFBD5F02A8}" sibTransId="{66184E3C-AB0A-49C7-8335-4C75F6D9E5CF}"/>
    <dgm:cxn modelId="{8A393D7C-53EB-464D-AB85-6A338C083B2D}" srcId="{F08C0CE8-93A2-42DD-8A89-91BF98DE7A02}" destId="{7789828C-929F-4C28-9B59-DE34946F9027}" srcOrd="2" destOrd="0" parTransId="{67D8CB24-E095-4646-9B5D-90967C5F3059}" sibTransId="{AF6221D7-CA3A-4F0F-B0A3-5CAE09F586C4}"/>
    <dgm:cxn modelId="{C40E5E80-766B-428E-83CA-493DCA9B58D9}" type="presOf" srcId="{7789828C-929F-4C28-9B59-DE34946F9027}" destId="{5DFB72EE-65BF-46DB-94B0-D9591F42D2CC}" srcOrd="1" destOrd="0" presId="urn:microsoft.com/office/officeart/2016/7/layout/BasicLinearProcessNumbered"/>
    <dgm:cxn modelId="{462D54B9-50AE-41BA-98B2-FDACD4903974}" srcId="{F08C0CE8-93A2-42DD-8A89-91BF98DE7A02}" destId="{3EE6B550-13CC-4AEF-A50E-DD24780F60BE}" srcOrd="1" destOrd="0" parTransId="{E744499C-3F76-4E87-8D4A-795894D81F21}" sibTransId="{09EC5842-A225-4F12-875A-15D5B4609AF5}"/>
    <dgm:cxn modelId="{60F192BC-811E-407F-B468-72EF9FE430F7}" type="presOf" srcId="{F08C0CE8-93A2-42DD-8A89-91BF98DE7A02}" destId="{84082F88-839E-4877-9DCE-3EFF3B949257}" srcOrd="0" destOrd="0" presId="urn:microsoft.com/office/officeart/2016/7/layout/BasicLinearProcessNumbered"/>
    <dgm:cxn modelId="{03CA0FC8-17A4-4991-B6F6-A807441EF3E1}" type="presOf" srcId="{55ACA4FB-C68B-4C06-ABFC-DB558151F8A7}" destId="{86893DA7-3FE5-46ED-A5DB-57832B7DAF8E}" srcOrd="1" destOrd="0" presId="urn:microsoft.com/office/officeart/2016/7/layout/BasicLinearProcessNumbered"/>
    <dgm:cxn modelId="{F9DE70C9-902F-4B10-9DFA-BE2546215625}" type="presOf" srcId="{3EE6B550-13CC-4AEF-A50E-DD24780F60BE}" destId="{5F4D5A72-F652-4855-8CA9-683BAE913AB7}" srcOrd="0" destOrd="0" presId="urn:microsoft.com/office/officeart/2016/7/layout/BasicLinearProcessNumbered"/>
    <dgm:cxn modelId="{DD7467D3-FD81-422F-887D-D066613338DA}" type="presOf" srcId="{66184E3C-AB0A-49C7-8335-4C75F6D9E5CF}" destId="{47CF35C7-6039-4A04-AE9F-06B4B4EDC795}" srcOrd="0" destOrd="0" presId="urn:microsoft.com/office/officeart/2016/7/layout/BasicLinearProcessNumbered"/>
    <dgm:cxn modelId="{D65330DA-3C1E-4326-B5E9-100F0F698C17}" type="presOf" srcId="{09EC5842-A225-4F12-875A-15D5B4609AF5}" destId="{907E1E56-143F-4D86-99EA-36E66DB7D97D}" srcOrd="0" destOrd="0" presId="urn:microsoft.com/office/officeart/2016/7/layout/BasicLinearProcessNumbered"/>
    <dgm:cxn modelId="{748AAFEB-CD4B-4BDD-B7BD-8CFC6D45D04A}" type="presOf" srcId="{7789828C-929F-4C28-9B59-DE34946F9027}" destId="{0B77E6C2-DA36-47E4-9B48-61B56D62B186}" srcOrd="0" destOrd="0" presId="urn:microsoft.com/office/officeart/2016/7/layout/BasicLinearProcessNumbered"/>
    <dgm:cxn modelId="{01F946FB-B5EE-4285-8D19-14208FB2F66D}" type="presOf" srcId="{55ACA4FB-C68B-4C06-ABFC-DB558151F8A7}" destId="{526AB45D-3A34-4631-91C9-D64B2BD22A7F}" srcOrd="0" destOrd="0" presId="urn:microsoft.com/office/officeart/2016/7/layout/BasicLinearProcessNumbered"/>
    <dgm:cxn modelId="{EAFD2311-A469-460B-A874-A869DFCD9902}" type="presParOf" srcId="{84082F88-839E-4877-9DCE-3EFF3B949257}" destId="{148AB54E-A89C-4EDD-92ED-1B3C7972AD53}" srcOrd="0" destOrd="0" presId="urn:microsoft.com/office/officeart/2016/7/layout/BasicLinearProcessNumbered"/>
    <dgm:cxn modelId="{E3FE836A-68E1-445F-A58B-8695E5B95931}" type="presParOf" srcId="{148AB54E-A89C-4EDD-92ED-1B3C7972AD53}" destId="{526AB45D-3A34-4631-91C9-D64B2BD22A7F}" srcOrd="0" destOrd="0" presId="urn:microsoft.com/office/officeart/2016/7/layout/BasicLinearProcessNumbered"/>
    <dgm:cxn modelId="{5E2507CD-3C09-4937-A399-9CA115ABBDC0}" type="presParOf" srcId="{148AB54E-A89C-4EDD-92ED-1B3C7972AD53}" destId="{47CF35C7-6039-4A04-AE9F-06B4B4EDC795}" srcOrd="1" destOrd="0" presId="urn:microsoft.com/office/officeart/2016/7/layout/BasicLinearProcessNumbered"/>
    <dgm:cxn modelId="{A43DAE23-5A72-4DD1-BE32-364BA3C76D0F}" type="presParOf" srcId="{148AB54E-A89C-4EDD-92ED-1B3C7972AD53}" destId="{971DF69A-3260-40AB-8A70-FF50D1898398}" srcOrd="2" destOrd="0" presId="urn:microsoft.com/office/officeart/2016/7/layout/BasicLinearProcessNumbered"/>
    <dgm:cxn modelId="{43604F8C-D160-4D8E-B27F-EABE844129AA}" type="presParOf" srcId="{148AB54E-A89C-4EDD-92ED-1B3C7972AD53}" destId="{86893DA7-3FE5-46ED-A5DB-57832B7DAF8E}" srcOrd="3" destOrd="0" presId="urn:microsoft.com/office/officeart/2016/7/layout/BasicLinearProcessNumbered"/>
    <dgm:cxn modelId="{2DA0B299-8360-4507-9217-51989001D4EE}" type="presParOf" srcId="{84082F88-839E-4877-9DCE-3EFF3B949257}" destId="{4BBAACC8-E91C-42CA-BEC3-533B7800427A}" srcOrd="1" destOrd="0" presId="urn:microsoft.com/office/officeart/2016/7/layout/BasicLinearProcessNumbered"/>
    <dgm:cxn modelId="{1A8C2963-31A9-4324-B406-61ECBFBCDDFA}" type="presParOf" srcId="{84082F88-839E-4877-9DCE-3EFF3B949257}" destId="{D9F4F96D-3115-4F6A-B4A2-BF44F67994B4}" srcOrd="2" destOrd="0" presId="urn:microsoft.com/office/officeart/2016/7/layout/BasicLinearProcessNumbered"/>
    <dgm:cxn modelId="{A2652344-22B1-4C7A-9D4B-13AF38472148}" type="presParOf" srcId="{D9F4F96D-3115-4F6A-B4A2-BF44F67994B4}" destId="{5F4D5A72-F652-4855-8CA9-683BAE913AB7}" srcOrd="0" destOrd="0" presId="urn:microsoft.com/office/officeart/2016/7/layout/BasicLinearProcessNumbered"/>
    <dgm:cxn modelId="{9C6D33D5-041A-419E-8DE5-6B7F215A90D1}" type="presParOf" srcId="{D9F4F96D-3115-4F6A-B4A2-BF44F67994B4}" destId="{907E1E56-143F-4D86-99EA-36E66DB7D97D}" srcOrd="1" destOrd="0" presId="urn:microsoft.com/office/officeart/2016/7/layout/BasicLinearProcessNumbered"/>
    <dgm:cxn modelId="{A0D49EF6-27E2-44D1-A942-9D0701198117}" type="presParOf" srcId="{D9F4F96D-3115-4F6A-B4A2-BF44F67994B4}" destId="{617EF1C1-CE45-40D3-87F7-1859D6C81049}" srcOrd="2" destOrd="0" presId="urn:microsoft.com/office/officeart/2016/7/layout/BasicLinearProcessNumbered"/>
    <dgm:cxn modelId="{CDBF6C16-A064-4AD2-9E81-DEA181B6ABC6}" type="presParOf" srcId="{D9F4F96D-3115-4F6A-B4A2-BF44F67994B4}" destId="{587F5AA1-84B6-4325-9832-56B4F1B93F28}" srcOrd="3" destOrd="0" presId="urn:microsoft.com/office/officeart/2016/7/layout/BasicLinearProcessNumbered"/>
    <dgm:cxn modelId="{6FD68E93-83D8-4C4D-B87D-5A0C2BA309C4}" type="presParOf" srcId="{84082F88-839E-4877-9DCE-3EFF3B949257}" destId="{B809BD24-B67A-4543-A35F-AC01124604F1}" srcOrd="3" destOrd="0" presId="urn:microsoft.com/office/officeart/2016/7/layout/BasicLinearProcessNumbered"/>
    <dgm:cxn modelId="{FFAB8DCC-97FF-460B-A700-C2E17B23F372}" type="presParOf" srcId="{84082F88-839E-4877-9DCE-3EFF3B949257}" destId="{83596B1E-FF11-42AF-A2BB-9AA98FBB48D0}" srcOrd="4" destOrd="0" presId="urn:microsoft.com/office/officeart/2016/7/layout/BasicLinearProcessNumbered"/>
    <dgm:cxn modelId="{4681D420-9ED1-4F49-A9F8-F4E0FDE60E37}" type="presParOf" srcId="{83596B1E-FF11-42AF-A2BB-9AA98FBB48D0}" destId="{0B77E6C2-DA36-47E4-9B48-61B56D62B186}" srcOrd="0" destOrd="0" presId="urn:microsoft.com/office/officeart/2016/7/layout/BasicLinearProcessNumbered"/>
    <dgm:cxn modelId="{8A6EB6DD-25C0-43CF-8861-6D842581F18B}" type="presParOf" srcId="{83596B1E-FF11-42AF-A2BB-9AA98FBB48D0}" destId="{6B3DA979-12A6-4460-B3AE-918E3A3E57FF}" srcOrd="1" destOrd="0" presId="urn:microsoft.com/office/officeart/2016/7/layout/BasicLinearProcessNumbered"/>
    <dgm:cxn modelId="{0A82FEED-AB34-43A3-AC89-D4B11C08906E}" type="presParOf" srcId="{83596B1E-FF11-42AF-A2BB-9AA98FBB48D0}" destId="{E903A6D0-CEDA-4EBB-BDFE-62FBAC41F1B2}" srcOrd="2" destOrd="0" presId="urn:microsoft.com/office/officeart/2016/7/layout/BasicLinearProcessNumbered"/>
    <dgm:cxn modelId="{BD4E461C-CE9E-48F6-998D-492AC6DA0015}" type="presParOf" srcId="{83596B1E-FF11-42AF-A2BB-9AA98FBB48D0}" destId="{5DFB72EE-65BF-46DB-94B0-D9591F42D2C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8DA78-032A-4DDF-B109-9D956FCD40B2}">
      <dsp:nvSpPr>
        <dsp:cNvPr id="0" name=""/>
        <dsp:cNvSpPr/>
      </dsp:nvSpPr>
      <dsp:spPr>
        <a:xfrm>
          <a:off x="0" y="735468"/>
          <a:ext cx="8229600" cy="1357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EB4C2-2AC1-4052-BD66-FDD884EDC2B0}">
      <dsp:nvSpPr>
        <dsp:cNvPr id="0" name=""/>
        <dsp:cNvSpPr/>
      </dsp:nvSpPr>
      <dsp:spPr>
        <a:xfrm>
          <a:off x="410731" y="1040971"/>
          <a:ext cx="746783" cy="746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C4623-DCCD-4C32-9EE3-CFC79753A45E}">
      <dsp:nvSpPr>
        <dsp:cNvPr id="0" name=""/>
        <dsp:cNvSpPr/>
      </dsp:nvSpPr>
      <dsp:spPr>
        <a:xfrm>
          <a:off x="1568246" y="735468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network is two or more devices connected to share data and resources.</a:t>
          </a:r>
        </a:p>
      </dsp:txBody>
      <dsp:txXfrm>
        <a:off x="1568246" y="735468"/>
        <a:ext cx="6661353" cy="1357788"/>
      </dsp:txXfrm>
    </dsp:sp>
    <dsp:sp modelId="{9AA455BB-1F7E-4AC4-8363-41758AE48B18}">
      <dsp:nvSpPr>
        <dsp:cNvPr id="0" name=""/>
        <dsp:cNvSpPr/>
      </dsp:nvSpPr>
      <dsp:spPr>
        <a:xfrm>
          <a:off x="0" y="2432705"/>
          <a:ext cx="8229600" cy="1357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4F0A5-9472-472B-A716-A3BFF49C02F5}">
      <dsp:nvSpPr>
        <dsp:cNvPr id="0" name=""/>
        <dsp:cNvSpPr/>
      </dsp:nvSpPr>
      <dsp:spPr>
        <a:xfrm>
          <a:off x="410731" y="2738207"/>
          <a:ext cx="746783" cy="7467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5CC03-EDE2-42B8-87CA-1E0905F0287F}">
      <dsp:nvSpPr>
        <dsp:cNvPr id="0" name=""/>
        <dsp:cNvSpPr/>
      </dsp:nvSpPr>
      <dsp:spPr>
        <a:xfrm>
          <a:off x="1568246" y="2432705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Examples: PCs, smartphones, printers, routers.</a:t>
          </a:r>
        </a:p>
      </dsp:txBody>
      <dsp:txXfrm>
        <a:off x="1568246" y="2432705"/>
        <a:ext cx="6661353" cy="1357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376A-E1C8-42D7-BDC8-B6A15372DDC7}">
      <dsp:nvSpPr>
        <dsp:cNvPr id="0" name=""/>
        <dsp:cNvSpPr/>
      </dsp:nvSpPr>
      <dsp:spPr>
        <a:xfrm>
          <a:off x="376435" y="7647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EE419-5F00-4730-A2AF-D79BD0B8217F}">
      <dsp:nvSpPr>
        <dsp:cNvPr id="0" name=""/>
        <dsp:cNvSpPr/>
      </dsp:nvSpPr>
      <dsp:spPr>
        <a:xfrm>
          <a:off x="610435" y="99870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0D021-EC0E-484F-AA32-D4F5A18981D2}">
      <dsp:nvSpPr>
        <dsp:cNvPr id="0" name=""/>
        <dsp:cNvSpPr/>
      </dsp:nvSpPr>
      <dsp:spPr>
        <a:xfrm>
          <a:off x="25435" y="22047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• Electronic health records</a:t>
          </a:r>
        </a:p>
      </dsp:txBody>
      <dsp:txXfrm>
        <a:off x="25435" y="2204702"/>
        <a:ext cx="1800000" cy="720000"/>
      </dsp:txXfrm>
    </dsp:sp>
    <dsp:sp modelId="{FF6B37C8-4426-4FB2-A1B4-5B9A28A9841D}">
      <dsp:nvSpPr>
        <dsp:cNvPr id="0" name=""/>
        <dsp:cNvSpPr/>
      </dsp:nvSpPr>
      <dsp:spPr>
        <a:xfrm>
          <a:off x="2491435" y="7647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7FC37-B09D-4829-BD26-DB579062CFCF}">
      <dsp:nvSpPr>
        <dsp:cNvPr id="0" name=""/>
        <dsp:cNvSpPr/>
      </dsp:nvSpPr>
      <dsp:spPr>
        <a:xfrm>
          <a:off x="2725435" y="99870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085D0-6002-485C-8AA6-7DED89C8FB3C}">
      <dsp:nvSpPr>
        <dsp:cNvPr id="0" name=""/>
        <dsp:cNvSpPr/>
      </dsp:nvSpPr>
      <dsp:spPr>
        <a:xfrm>
          <a:off x="2140435" y="22047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• Lab equipment integration</a:t>
          </a:r>
        </a:p>
      </dsp:txBody>
      <dsp:txXfrm>
        <a:off x="2140435" y="2204702"/>
        <a:ext cx="1800000" cy="720000"/>
      </dsp:txXfrm>
    </dsp:sp>
    <dsp:sp modelId="{5299AD85-DD18-418A-BD5E-B61013711BBD}">
      <dsp:nvSpPr>
        <dsp:cNvPr id="0" name=""/>
        <dsp:cNvSpPr/>
      </dsp:nvSpPr>
      <dsp:spPr>
        <a:xfrm>
          <a:off x="4606435" y="7647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94907-1AD7-4467-8B7B-77A61D83E526}">
      <dsp:nvSpPr>
        <dsp:cNvPr id="0" name=""/>
        <dsp:cNvSpPr/>
      </dsp:nvSpPr>
      <dsp:spPr>
        <a:xfrm>
          <a:off x="4840435" y="99870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0310A-D68B-468C-82E8-8EA36E19315F}">
      <dsp:nvSpPr>
        <dsp:cNvPr id="0" name=""/>
        <dsp:cNvSpPr/>
      </dsp:nvSpPr>
      <dsp:spPr>
        <a:xfrm>
          <a:off x="4255435" y="22047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• Internet access for research</a:t>
          </a:r>
        </a:p>
      </dsp:txBody>
      <dsp:txXfrm>
        <a:off x="4255435" y="2204702"/>
        <a:ext cx="1800000" cy="720000"/>
      </dsp:txXfrm>
    </dsp:sp>
    <dsp:sp modelId="{8DD1B74C-4D64-4BE6-BF1D-E6AC6A688573}">
      <dsp:nvSpPr>
        <dsp:cNvPr id="0" name=""/>
        <dsp:cNvSpPr/>
      </dsp:nvSpPr>
      <dsp:spPr>
        <a:xfrm>
          <a:off x="6721435" y="7647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A8F76-250D-4A9F-B3C0-40264DF62039}">
      <dsp:nvSpPr>
        <dsp:cNvPr id="0" name=""/>
        <dsp:cNvSpPr/>
      </dsp:nvSpPr>
      <dsp:spPr>
        <a:xfrm>
          <a:off x="6955435" y="99870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F80BB-D1F8-45C5-82A8-06C6289CDD4E}">
      <dsp:nvSpPr>
        <dsp:cNvPr id="0" name=""/>
        <dsp:cNvSpPr/>
      </dsp:nvSpPr>
      <dsp:spPr>
        <a:xfrm>
          <a:off x="6370435" y="22047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• Shared printers and storage</a:t>
          </a:r>
        </a:p>
      </dsp:txBody>
      <dsp:txXfrm>
        <a:off x="6370435" y="2204702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35904-D62C-4A20-8E5A-9163056DFF50}">
      <dsp:nvSpPr>
        <dsp:cNvPr id="0" name=""/>
        <dsp:cNvSpPr/>
      </dsp:nvSpPr>
      <dsp:spPr>
        <a:xfrm>
          <a:off x="426530" y="28723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8FFAB-4839-4AAA-9BA7-4F2A3D09607D}">
      <dsp:nvSpPr>
        <dsp:cNvPr id="0" name=""/>
        <dsp:cNvSpPr/>
      </dsp:nvSpPr>
      <dsp:spPr>
        <a:xfrm>
          <a:off x="631609" y="233801"/>
          <a:ext cx="566406" cy="5664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7E6EE-8A29-4EE9-AE23-F936E908C037}">
      <dsp:nvSpPr>
        <dsp:cNvPr id="0" name=""/>
        <dsp:cNvSpPr/>
      </dsp:nvSpPr>
      <dsp:spPr>
        <a:xfrm>
          <a:off x="1612357" y="28723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Router</a:t>
          </a:r>
        </a:p>
      </dsp:txBody>
      <dsp:txXfrm>
        <a:off x="1612357" y="28723"/>
        <a:ext cx="2301898" cy="976563"/>
      </dsp:txXfrm>
    </dsp:sp>
    <dsp:sp modelId="{6ADF12BC-CC96-4BCB-854B-BB8935382FF0}">
      <dsp:nvSpPr>
        <dsp:cNvPr id="0" name=""/>
        <dsp:cNvSpPr/>
      </dsp:nvSpPr>
      <dsp:spPr>
        <a:xfrm>
          <a:off x="4315344" y="28723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E5DF6-AC96-4D46-BB67-C66BDC1BED56}">
      <dsp:nvSpPr>
        <dsp:cNvPr id="0" name=""/>
        <dsp:cNvSpPr/>
      </dsp:nvSpPr>
      <dsp:spPr>
        <a:xfrm>
          <a:off x="4520422" y="233801"/>
          <a:ext cx="566406" cy="5664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FCA68-184F-465C-A925-715200A5EE63}">
      <dsp:nvSpPr>
        <dsp:cNvPr id="0" name=""/>
        <dsp:cNvSpPr/>
      </dsp:nvSpPr>
      <dsp:spPr>
        <a:xfrm>
          <a:off x="5501170" y="28723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Switch</a:t>
          </a:r>
        </a:p>
      </dsp:txBody>
      <dsp:txXfrm>
        <a:off x="5501170" y="28723"/>
        <a:ext cx="2301898" cy="976563"/>
      </dsp:txXfrm>
    </dsp:sp>
    <dsp:sp modelId="{86906AEA-7FAE-4091-912F-247C8D493819}">
      <dsp:nvSpPr>
        <dsp:cNvPr id="0" name=""/>
        <dsp:cNvSpPr/>
      </dsp:nvSpPr>
      <dsp:spPr>
        <a:xfrm>
          <a:off x="426530" y="1774700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6615B-9F15-4155-B9E4-761EC76A38DB}">
      <dsp:nvSpPr>
        <dsp:cNvPr id="0" name=""/>
        <dsp:cNvSpPr/>
      </dsp:nvSpPr>
      <dsp:spPr>
        <a:xfrm>
          <a:off x="631609" y="1979778"/>
          <a:ext cx="566406" cy="5664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7DF2B-8EFC-48F1-86CC-B7452946B7FF}">
      <dsp:nvSpPr>
        <dsp:cNvPr id="0" name=""/>
        <dsp:cNvSpPr/>
      </dsp:nvSpPr>
      <dsp:spPr>
        <a:xfrm>
          <a:off x="1612357" y="1774700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Modem</a:t>
          </a:r>
        </a:p>
      </dsp:txBody>
      <dsp:txXfrm>
        <a:off x="1612357" y="1774700"/>
        <a:ext cx="2301898" cy="976563"/>
      </dsp:txXfrm>
    </dsp:sp>
    <dsp:sp modelId="{BF315704-0CF4-4C64-8819-2C53379B121F}">
      <dsp:nvSpPr>
        <dsp:cNvPr id="0" name=""/>
        <dsp:cNvSpPr/>
      </dsp:nvSpPr>
      <dsp:spPr>
        <a:xfrm>
          <a:off x="4315344" y="1774700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51FC1-02D6-42E0-9491-1B1B05A77F85}">
      <dsp:nvSpPr>
        <dsp:cNvPr id="0" name=""/>
        <dsp:cNvSpPr/>
      </dsp:nvSpPr>
      <dsp:spPr>
        <a:xfrm>
          <a:off x="4520422" y="1979778"/>
          <a:ext cx="566406" cy="5664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45E50-BB7A-436A-A98F-9AD643A40531}">
      <dsp:nvSpPr>
        <dsp:cNvPr id="0" name=""/>
        <dsp:cNvSpPr/>
      </dsp:nvSpPr>
      <dsp:spPr>
        <a:xfrm>
          <a:off x="5501170" y="1774700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Network Interface Card (NIC)</a:t>
          </a:r>
        </a:p>
      </dsp:txBody>
      <dsp:txXfrm>
        <a:off x="5501170" y="1774700"/>
        <a:ext cx="2301898" cy="976563"/>
      </dsp:txXfrm>
    </dsp:sp>
    <dsp:sp modelId="{9031E29F-D393-4DD9-ADFA-8C015120F5D8}">
      <dsp:nvSpPr>
        <dsp:cNvPr id="0" name=""/>
        <dsp:cNvSpPr/>
      </dsp:nvSpPr>
      <dsp:spPr>
        <a:xfrm>
          <a:off x="426530" y="3520676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21D38-B0E6-4D44-B973-B2C13BCF7641}">
      <dsp:nvSpPr>
        <dsp:cNvPr id="0" name=""/>
        <dsp:cNvSpPr/>
      </dsp:nvSpPr>
      <dsp:spPr>
        <a:xfrm>
          <a:off x="631609" y="3725754"/>
          <a:ext cx="566406" cy="5664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AFCE1-892B-4996-B002-754879B2D9C5}">
      <dsp:nvSpPr>
        <dsp:cNvPr id="0" name=""/>
        <dsp:cNvSpPr/>
      </dsp:nvSpPr>
      <dsp:spPr>
        <a:xfrm>
          <a:off x="1612357" y="3520676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Access Point</a:t>
          </a:r>
        </a:p>
      </dsp:txBody>
      <dsp:txXfrm>
        <a:off x="1612357" y="3520676"/>
        <a:ext cx="2301898" cy="976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D32AD-820F-46A5-B45E-E44428E88E2F}">
      <dsp:nvSpPr>
        <dsp:cNvPr id="0" name=""/>
        <dsp:cNvSpPr/>
      </dsp:nvSpPr>
      <dsp:spPr>
        <a:xfrm>
          <a:off x="518185" y="517202"/>
          <a:ext cx="1475437" cy="14754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8BC32-90BC-4262-A7AE-D40FE16293FB}">
      <dsp:nvSpPr>
        <dsp:cNvPr id="0" name=""/>
        <dsp:cNvSpPr/>
      </dsp:nvSpPr>
      <dsp:spPr>
        <a:xfrm>
          <a:off x="832623" y="831639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26716-31D0-4F58-8FB6-8DDF19213D3B}">
      <dsp:nvSpPr>
        <dsp:cNvPr id="0" name=""/>
        <dsp:cNvSpPr/>
      </dsp:nvSpPr>
      <dsp:spPr>
        <a:xfrm>
          <a:off x="46529" y="24522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• Connect Modem → Router → Devices</a:t>
          </a:r>
        </a:p>
      </dsp:txBody>
      <dsp:txXfrm>
        <a:off x="46529" y="2452202"/>
        <a:ext cx="2418750" cy="720000"/>
      </dsp:txXfrm>
    </dsp:sp>
    <dsp:sp modelId="{D873B6A8-4085-492E-AC91-C8AE3525FE01}">
      <dsp:nvSpPr>
        <dsp:cNvPr id="0" name=""/>
        <dsp:cNvSpPr/>
      </dsp:nvSpPr>
      <dsp:spPr>
        <a:xfrm>
          <a:off x="3360216" y="517202"/>
          <a:ext cx="1475437" cy="14754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61478-7CEF-477F-ABFB-DA63890069E3}">
      <dsp:nvSpPr>
        <dsp:cNvPr id="0" name=""/>
        <dsp:cNvSpPr/>
      </dsp:nvSpPr>
      <dsp:spPr>
        <a:xfrm>
          <a:off x="3674654" y="831639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9BF92-4E3B-457C-BF27-84A3257A55BD}">
      <dsp:nvSpPr>
        <dsp:cNvPr id="0" name=""/>
        <dsp:cNvSpPr/>
      </dsp:nvSpPr>
      <dsp:spPr>
        <a:xfrm>
          <a:off x="2888560" y="24522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• Use wired or wireless links</a:t>
          </a:r>
        </a:p>
      </dsp:txBody>
      <dsp:txXfrm>
        <a:off x="2888560" y="2452202"/>
        <a:ext cx="2418750" cy="720000"/>
      </dsp:txXfrm>
    </dsp:sp>
    <dsp:sp modelId="{A39CBEAE-E79F-42DA-A8B8-1E0824D16207}">
      <dsp:nvSpPr>
        <dsp:cNvPr id="0" name=""/>
        <dsp:cNvSpPr/>
      </dsp:nvSpPr>
      <dsp:spPr>
        <a:xfrm>
          <a:off x="6202248" y="517202"/>
          <a:ext cx="1475437" cy="14754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7016E-B365-4AFF-AA29-6D5EBA997BEF}">
      <dsp:nvSpPr>
        <dsp:cNvPr id="0" name=""/>
        <dsp:cNvSpPr/>
      </dsp:nvSpPr>
      <dsp:spPr>
        <a:xfrm>
          <a:off x="6516685" y="831639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6282D-06EC-42A2-918B-22674FC2AC10}">
      <dsp:nvSpPr>
        <dsp:cNvPr id="0" name=""/>
        <dsp:cNvSpPr/>
      </dsp:nvSpPr>
      <dsp:spPr>
        <a:xfrm>
          <a:off x="5730591" y="24522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• Secure your SSID and password</a:t>
          </a:r>
        </a:p>
      </dsp:txBody>
      <dsp:txXfrm>
        <a:off x="5730591" y="2452202"/>
        <a:ext cx="2418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76EAF-43D0-401C-9FAD-7345C16E54D7}">
      <dsp:nvSpPr>
        <dsp:cNvPr id="0" name=""/>
        <dsp:cNvSpPr/>
      </dsp:nvSpPr>
      <dsp:spPr>
        <a:xfrm>
          <a:off x="1099810" y="444329"/>
          <a:ext cx="1660500" cy="1660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63279-AC3A-48BD-8BC4-2C58CD483606}">
      <dsp:nvSpPr>
        <dsp:cNvPr id="0" name=""/>
        <dsp:cNvSpPr/>
      </dsp:nvSpPr>
      <dsp:spPr>
        <a:xfrm>
          <a:off x="85060" y="2525075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 </a:t>
          </a:r>
          <a:r>
            <a:rPr lang="en-US" sz="2400" kern="1200" dirty="0" err="1">
              <a:hlinkClick xmlns:r="http://schemas.openxmlformats.org/officeDocument/2006/relationships" r:id="rId3"/>
            </a:rPr>
            <a:t>SpeedOf.Me</a:t>
          </a:r>
          <a:r>
            <a:rPr lang="en-US" sz="2400" kern="1200" dirty="0">
              <a:hlinkClick xmlns:r="http://schemas.openxmlformats.org/officeDocument/2006/relationships" r:id="rId3"/>
            </a:rPr>
            <a:t> </a:t>
          </a:r>
          <a:r>
            <a:rPr lang="en-US" sz="2400" kern="1200" dirty="0"/>
            <a:t>to test your network speed.</a:t>
          </a:r>
        </a:p>
      </dsp:txBody>
      <dsp:txXfrm>
        <a:off x="85060" y="2525075"/>
        <a:ext cx="3690000" cy="720000"/>
      </dsp:txXfrm>
    </dsp:sp>
    <dsp:sp modelId="{78444E39-D9E3-4752-802B-0B2E6D125F4E}">
      <dsp:nvSpPr>
        <dsp:cNvPr id="0" name=""/>
        <dsp:cNvSpPr/>
      </dsp:nvSpPr>
      <dsp:spPr>
        <a:xfrm>
          <a:off x="5435560" y="444329"/>
          <a:ext cx="1660500" cy="16605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35B68-19A9-4735-AFAA-328C90A6F596}">
      <dsp:nvSpPr>
        <dsp:cNvPr id="0" name=""/>
        <dsp:cNvSpPr/>
      </dsp:nvSpPr>
      <dsp:spPr>
        <a:xfrm>
          <a:off x="4420810" y="2525075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Check your network adapter via Device Manager.</a:t>
          </a:r>
        </a:p>
      </dsp:txBody>
      <dsp:txXfrm>
        <a:off x="4420810" y="2525075"/>
        <a:ext cx="369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FA2EE-4505-4704-B3D6-DE540C5692BC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8E801-B671-4488-AE57-F760A9DA5119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4E5F6-66A5-4DEB-B8BB-2EE8477A03DE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Piggybacking</a:t>
          </a:r>
        </a:p>
      </dsp:txBody>
      <dsp:txXfrm>
        <a:off x="1357965" y="2319"/>
        <a:ext cx="4887299" cy="1175727"/>
      </dsp:txXfrm>
    </dsp:sp>
    <dsp:sp modelId="{944B1B09-9C45-4614-9787-57AA63AB247E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A6FA6-42EE-4F32-AD66-D5A56D2AC37C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022EF-6879-4B40-9AA0-6B20B0723E1E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Malware</a:t>
          </a:r>
        </a:p>
      </dsp:txBody>
      <dsp:txXfrm>
        <a:off x="1357965" y="1471979"/>
        <a:ext cx="4887299" cy="1175727"/>
      </dsp:txXfrm>
    </dsp:sp>
    <dsp:sp modelId="{5C966A8D-E184-47C3-919F-C7967BBB9248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C9E7A-616F-4FB0-B251-5F04BFF3B894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80CA3-B1EA-43D2-8452-6C6775191721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Packet sniffing</a:t>
          </a:r>
        </a:p>
      </dsp:txBody>
      <dsp:txXfrm>
        <a:off x="1357965" y="2941639"/>
        <a:ext cx="4887299" cy="1175727"/>
      </dsp:txXfrm>
    </dsp:sp>
    <dsp:sp modelId="{6777BB43-FB8B-4FCD-AEA2-2E6A95186F02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4E308-88A5-44B1-B4FB-E4DFE0F789BB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5367F-85D2-4468-9F03-69510F3EB931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Unauthorized access</a:t>
          </a:r>
        </a:p>
      </dsp:txBody>
      <dsp:txXfrm>
        <a:off x="1357965" y="4411299"/>
        <a:ext cx="4887299" cy="11757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47FAC-D3F9-4CC4-978B-74AF13562505}">
      <dsp:nvSpPr>
        <dsp:cNvPr id="0" name=""/>
        <dsp:cNvSpPr/>
      </dsp:nvSpPr>
      <dsp:spPr>
        <a:xfrm>
          <a:off x="73847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6FD31-4EC4-4D2A-B3A2-93343C62A7DC}">
      <dsp:nvSpPr>
        <dsp:cNvPr id="0" name=""/>
        <dsp:cNvSpPr/>
      </dsp:nvSpPr>
      <dsp:spPr>
        <a:xfrm>
          <a:off x="78583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Use WPA2 or WPA3 encryption</a:t>
          </a:r>
        </a:p>
      </dsp:txBody>
      <dsp:txXfrm>
        <a:off x="78583" y="2435142"/>
        <a:ext cx="2399612" cy="720000"/>
      </dsp:txXfrm>
    </dsp:sp>
    <dsp:sp modelId="{77581AF7-CBFE-4CAA-9BA8-29A93E81EA49}">
      <dsp:nvSpPr>
        <dsp:cNvPr id="0" name=""/>
        <dsp:cNvSpPr/>
      </dsp:nvSpPr>
      <dsp:spPr>
        <a:xfrm>
          <a:off x="3558022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8803F-2146-4526-8D6B-0A0A6009967B}">
      <dsp:nvSpPr>
        <dsp:cNvPr id="0" name=""/>
        <dsp:cNvSpPr/>
      </dsp:nvSpPr>
      <dsp:spPr>
        <a:xfrm>
          <a:off x="2898129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Change default SSID and passwords</a:t>
          </a:r>
        </a:p>
      </dsp:txBody>
      <dsp:txXfrm>
        <a:off x="2898129" y="2435142"/>
        <a:ext cx="2399612" cy="720000"/>
      </dsp:txXfrm>
    </dsp:sp>
    <dsp:sp modelId="{E37199F3-84A6-4DA0-9035-6BF75C6587D8}">
      <dsp:nvSpPr>
        <dsp:cNvPr id="0" name=""/>
        <dsp:cNvSpPr/>
      </dsp:nvSpPr>
      <dsp:spPr>
        <a:xfrm>
          <a:off x="637756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2C579-2AF1-4B48-8FE3-DF58D6F02AF1}">
      <dsp:nvSpPr>
        <dsp:cNvPr id="0" name=""/>
        <dsp:cNvSpPr/>
      </dsp:nvSpPr>
      <dsp:spPr>
        <a:xfrm>
          <a:off x="5717674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Use strong passphrases</a:t>
          </a:r>
        </a:p>
      </dsp:txBody>
      <dsp:txXfrm>
        <a:off x="5717674" y="2435142"/>
        <a:ext cx="2399612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AB45D-3A34-4631-91C9-D64B2BD22A7F}">
      <dsp:nvSpPr>
        <dsp:cNvPr id="0" name=""/>
        <dsp:cNvSpPr/>
      </dsp:nvSpPr>
      <dsp:spPr>
        <a:xfrm>
          <a:off x="0" y="51855"/>
          <a:ext cx="2561209" cy="358569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682" tIns="330200" rIns="19968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Check cables and adapters</a:t>
          </a:r>
        </a:p>
      </dsp:txBody>
      <dsp:txXfrm>
        <a:off x="0" y="1414419"/>
        <a:ext cx="2561209" cy="2151416"/>
      </dsp:txXfrm>
    </dsp:sp>
    <dsp:sp modelId="{47CF35C7-6039-4A04-AE9F-06B4B4EDC795}">
      <dsp:nvSpPr>
        <dsp:cNvPr id="0" name=""/>
        <dsp:cNvSpPr/>
      </dsp:nvSpPr>
      <dsp:spPr>
        <a:xfrm>
          <a:off x="742750" y="410425"/>
          <a:ext cx="1075708" cy="10757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66" tIns="12700" rIns="838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00284" y="567959"/>
        <a:ext cx="760640" cy="760640"/>
      </dsp:txXfrm>
    </dsp:sp>
    <dsp:sp modelId="{971DF69A-3260-40AB-8A70-FF50D1898398}">
      <dsp:nvSpPr>
        <dsp:cNvPr id="0" name=""/>
        <dsp:cNvSpPr/>
      </dsp:nvSpPr>
      <dsp:spPr>
        <a:xfrm>
          <a:off x="0" y="3637477"/>
          <a:ext cx="2561209" cy="72"/>
        </a:xfrm>
        <a:prstGeom prst="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accent2">
              <a:hueOff val="1288723"/>
              <a:satOff val="-3699"/>
              <a:lumOff val="-5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D5A72-F652-4855-8CA9-683BAE913AB7}">
      <dsp:nvSpPr>
        <dsp:cNvPr id="0" name=""/>
        <dsp:cNvSpPr/>
      </dsp:nvSpPr>
      <dsp:spPr>
        <a:xfrm>
          <a:off x="2817330" y="51855"/>
          <a:ext cx="2561209" cy="3585693"/>
        </a:xfrm>
        <a:prstGeom prst="rect">
          <a:avLst/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682" tIns="330200" rIns="19968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Restart router/modem</a:t>
          </a:r>
        </a:p>
      </dsp:txBody>
      <dsp:txXfrm>
        <a:off x="2817330" y="1414419"/>
        <a:ext cx="2561209" cy="2151416"/>
      </dsp:txXfrm>
    </dsp:sp>
    <dsp:sp modelId="{907E1E56-143F-4D86-99EA-36E66DB7D97D}">
      <dsp:nvSpPr>
        <dsp:cNvPr id="0" name=""/>
        <dsp:cNvSpPr/>
      </dsp:nvSpPr>
      <dsp:spPr>
        <a:xfrm>
          <a:off x="3560081" y="410425"/>
          <a:ext cx="1075708" cy="1075708"/>
        </a:xfrm>
        <a:prstGeom prst="ellipse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66" tIns="12700" rIns="838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717615" y="567959"/>
        <a:ext cx="760640" cy="760640"/>
      </dsp:txXfrm>
    </dsp:sp>
    <dsp:sp modelId="{617EF1C1-CE45-40D3-87F7-1859D6C81049}">
      <dsp:nvSpPr>
        <dsp:cNvPr id="0" name=""/>
        <dsp:cNvSpPr/>
      </dsp:nvSpPr>
      <dsp:spPr>
        <a:xfrm>
          <a:off x="2817330" y="3637477"/>
          <a:ext cx="2561209" cy="72"/>
        </a:xfrm>
        <a:prstGeom prst="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accent2">
              <a:hueOff val="3866169"/>
              <a:satOff val="-11096"/>
              <a:lumOff val="-17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7E6C2-DA36-47E4-9B48-61B56D62B186}">
      <dsp:nvSpPr>
        <dsp:cNvPr id="0" name=""/>
        <dsp:cNvSpPr/>
      </dsp:nvSpPr>
      <dsp:spPr>
        <a:xfrm>
          <a:off x="5634661" y="51855"/>
          <a:ext cx="2561209" cy="3585693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682" tIns="330200" rIns="19968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Use IPConfig or Ping commands</a:t>
          </a:r>
        </a:p>
      </dsp:txBody>
      <dsp:txXfrm>
        <a:off x="5634661" y="1414419"/>
        <a:ext cx="2561209" cy="2151416"/>
      </dsp:txXfrm>
    </dsp:sp>
    <dsp:sp modelId="{6B3DA979-12A6-4460-B3AE-918E3A3E57FF}">
      <dsp:nvSpPr>
        <dsp:cNvPr id="0" name=""/>
        <dsp:cNvSpPr/>
      </dsp:nvSpPr>
      <dsp:spPr>
        <a:xfrm>
          <a:off x="6377412" y="410425"/>
          <a:ext cx="1075708" cy="1075708"/>
        </a:xfrm>
        <a:prstGeom prst="ellipse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accent2">
              <a:hueOff val="5154891"/>
              <a:satOff val="-14794"/>
              <a:lumOff val="-23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66" tIns="12700" rIns="838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534946" y="567959"/>
        <a:ext cx="760640" cy="760640"/>
      </dsp:txXfrm>
    </dsp:sp>
    <dsp:sp modelId="{E903A6D0-CEDA-4EBB-BDFE-62FBAC41F1B2}">
      <dsp:nvSpPr>
        <dsp:cNvPr id="0" name=""/>
        <dsp:cNvSpPr/>
      </dsp:nvSpPr>
      <dsp:spPr>
        <a:xfrm>
          <a:off x="5634661" y="3637477"/>
          <a:ext cx="2561209" cy="72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5F2F6-A10D-4999-A00E-035ABF0B5F16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71D50-2B55-4224-A1A4-E76CC9D1B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93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FF48A-BA18-424B-B624-844C0949DE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4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another term for piggyback?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adverb. on the back or shoulder or astraddle on the hip. “she carried her child piggyback” synonyms: pickaback, pig-a-back. </a:t>
            </a:r>
            <a:r>
              <a:rPr lang="en-GB" b="1" dirty="0"/>
              <a:t>unauthorized use of someone else’s Wi-Fi network</a:t>
            </a:r>
            <a:r>
              <a:rPr lang="en-GB" dirty="0"/>
              <a:t> without permission.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FF48A-BA18-424B-B624-844C0949DE3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60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635D-1BB2-58C5-4B44-2DA94078D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9816B-B3D5-C97C-ED12-7099FFBE0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1C258-4A07-C6BD-2D3A-B76CA9AB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65F5-2198-44D1-98D8-9E1FF633BF6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34C24-5C00-B248-553C-20EA41C60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A2207-0F9F-77E7-FA56-AD536EA3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F20C-6D36-4BB7-99B7-68F9A53FD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3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532B-0277-3530-AAE4-F6B19966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0B868-84EE-CC80-BD78-D118FB6A9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A2BF2-9E75-53D6-0964-8AB64C80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65F5-2198-44D1-98D8-9E1FF633BF6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66E47-1122-3A45-76BE-262C72F6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EBA20-424B-C705-E93E-686A5E7B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F20C-6D36-4BB7-99B7-68F9A53FD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10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FF72AB-F523-5822-98D7-F74ACFC654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71243-753A-DF7E-DD5C-4DE9BB739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F8CD7-5E7F-6BD6-1FEE-BA726D89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65F5-2198-44D1-98D8-9E1FF633BF6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91319-4B66-4BCE-DF38-E60A6A6F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40932-9C0A-7B61-087A-6DDD1CCC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F20C-6D36-4BB7-99B7-68F9A53FD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45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907D-ED31-3D05-A747-63B4F9BA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3CBB-85F0-06D3-FE60-FCE8761D6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28EFD-873C-FFA4-E666-D693FA120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65F5-2198-44D1-98D8-9E1FF633BF6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E1CFC-3C92-9603-DC5C-EAD1BC9E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08709-90BD-2BC1-2E71-B1762EFB8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F20C-6D36-4BB7-99B7-68F9A53FD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5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52C3-51BC-8CA6-6E99-F4B54EE2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09C3D-E95A-D059-33D4-32F768CC5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FD047-4C44-CE4C-06B2-4B7D6CC5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65F5-2198-44D1-98D8-9E1FF633BF6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1CD47-2B1D-5BD0-22AE-3ABED2B6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B94C6-70C7-9D2A-21C3-D1BA4947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F20C-6D36-4BB7-99B7-68F9A53FD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55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12E5-5F33-9553-8356-DDE05AB7B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ACE3C-1D8B-0526-FC80-31BE30ABD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12AF9-D0FE-1337-D9A0-8EFC07E7F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A0AC1-61CD-BDFD-9E9F-E52236C60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65F5-2198-44D1-98D8-9E1FF633BF6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AE752-E6D2-75D6-A073-382BCCE7A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BE83-6898-227C-31E0-F445A650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F20C-6D36-4BB7-99B7-68F9A53FD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521C-ED1C-B8D0-C3EB-D14DE43B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FDB17-63AB-3042-2C4B-1EAC97189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71199-8A39-8CB8-043C-9E12D5140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FFEFD-C5F9-F492-A5BD-51AAC097B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FDAD8-2048-62AA-8420-5A26BF52F5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AFBF0B-55AE-2A7F-D915-583916E97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65F5-2198-44D1-98D8-9E1FF633BF6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7B28B6-97A3-8CBB-BE56-1885A016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58B07-512E-04C0-3319-72EF6F87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F20C-6D36-4BB7-99B7-68F9A53FD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08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E85E0-4D7F-EF9E-B79B-FFAFEE97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A8A1B-3144-998A-EA48-79F25971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65F5-2198-44D1-98D8-9E1FF633BF6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8D4B2-3DBF-162B-BEE0-64BE4C66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04E42-9090-1390-3482-64D7B23D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F20C-6D36-4BB7-99B7-68F9A53FD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6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B6798-770A-7193-B594-AFE0CC839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65F5-2198-44D1-98D8-9E1FF633BF6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7E1773-E0F9-8A69-41BB-C7ACC3262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3187C-32A3-9B04-0A15-032AB2E8F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F20C-6D36-4BB7-99B7-68F9A53FD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14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89515-A705-9F3C-FBB0-802C20B51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55C7D-7BD7-94A1-C423-A3001C73C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3CB09-D45C-134B-A1FD-72AB9CEB7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EF252-119C-3A7A-2991-190D9B2E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65F5-2198-44D1-98D8-9E1FF633BF6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55C65-8154-39CC-8FEA-0ED8C0D1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6B819-774C-9954-36CC-58065529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F20C-6D36-4BB7-99B7-68F9A53FD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54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B384-109A-6A47-FB08-64634681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4CC228-BC57-528B-B6EF-F2B36B4CE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C1929-E6DF-0B0F-D87D-4600C0062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090A1-58B5-3C94-F636-525C77209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65F5-2198-44D1-98D8-9E1FF633BF6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5BF59-A9A3-0931-185E-326D209C2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342BC-59DA-E33B-EA30-56286833A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F20C-6D36-4BB7-99B7-68F9A53FD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67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B42D3-ED70-B9A6-CC5D-F490D7F9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2AE68-C9EE-72F6-F08D-75122E125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93E23-6CA8-7B5B-7F54-9ECCE215F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2865F5-2198-44D1-98D8-9E1FF633BF6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319CD-DB4C-5CD2-388A-958936F08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60319-F2B1-06CD-B958-EB11EADF5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58F20C-6D36-4BB7-99B7-68F9A53FD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45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7322" y="640080"/>
            <a:ext cx="4688333" cy="356616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4700" dirty="0"/>
              <a:t>Introduction to Networking: Concepts, Components, and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97321" y="4636008"/>
            <a:ext cx="5170659" cy="158191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2700" dirty="0"/>
              <a:t>College of Pharmacy – 2nd Year Computer Lab</a:t>
            </a:r>
          </a:p>
          <a:p>
            <a:pPr algn="l">
              <a:lnSpc>
                <a:spcPct val="90000"/>
              </a:lnSpc>
            </a:pPr>
            <a:r>
              <a:rPr lang="en-GB" sz="2700" dirty="0"/>
              <a:t>Instructor: [Ara Murad Thomas]</a:t>
            </a:r>
          </a:p>
        </p:txBody>
      </p:sp>
      <p:pic>
        <p:nvPicPr>
          <p:cNvPr id="5" name="Picture 4" descr="A 3D pattern of ring shapes connected by lines">
            <a:extLst>
              <a:ext uri="{FF2B5EF4-FFF2-40B4-BE49-F238E27FC236}">
                <a16:creationId xmlns:a16="http://schemas.microsoft.com/office/drawing/2014/main" id="{686F89FA-C81F-89F7-6B70-30A408D487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314" r="52036"/>
          <a:stretch>
            <a:fillRect/>
          </a:stretch>
        </p:blipFill>
        <p:spPr>
          <a:xfrm>
            <a:off x="15240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GB" sz="3500" dirty="0"/>
              <a:t>Activity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352" y="2743201"/>
            <a:ext cx="3485179" cy="3613149"/>
          </a:xfrm>
        </p:spPr>
        <p:txBody>
          <a:bodyPr anchor="ctr">
            <a:normAutofit/>
          </a:bodyPr>
          <a:lstStyle/>
          <a:p>
            <a:r>
              <a:rPr lang="en-GB" sz="2400" dirty="0"/>
              <a:t>Hands-on: Inspect UTP cables and identify RJ-45 connectors.</a:t>
            </a:r>
          </a:p>
          <a:p>
            <a:r>
              <a:rPr lang="en-GB" sz="2400" dirty="0"/>
              <a:t>Use Wi-Fi settings to view connected devices.</a:t>
            </a:r>
          </a:p>
        </p:txBody>
      </p:sp>
      <p:pic>
        <p:nvPicPr>
          <p:cNvPr id="5" name="Picture 4" descr="Electronics protoboard">
            <a:extLst>
              <a:ext uri="{FF2B5EF4-FFF2-40B4-BE49-F238E27FC236}">
                <a16:creationId xmlns:a16="http://schemas.microsoft.com/office/drawing/2014/main" id="{24662F18-A694-ED5A-8C4A-36F1F092F4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23" r="44727" b="-2"/>
          <a:stretch>
            <a:fillRect/>
          </a:stretch>
        </p:blipFill>
        <p:spPr>
          <a:xfrm>
            <a:off x="6096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149700"/>
            <a:ext cx="7106883" cy="89440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500" dirty="0"/>
              <a:t>Network Protocols and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889879"/>
            <a:ext cx="8089901" cy="1624520"/>
          </a:xfrm>
        </p:spPr>
        <p:txBody>
          <a:bodyPr anchor="ctr">
            <a:normAutofit/>
          </a:bodyPr>
          <a:lstStyle/>
          <a:p>
            <a:r>
              <a:rPr lang="en-GB" sz="2000" dirty="0"/>
              <a:t>Ethernet (IEEE 802.3)</a:t>
            </a:r>
          </a:p>
          <a:p>
            <a:r>
              <a:rPr lang="en-GB" sz="2000" dirty="0"/>
              <a:t>Wi-Fi (IEEE 802.11: Wi-Fi 4, 5, 6, 7)</a:t>
            </a:r>
          </a:p>
          <a:p>
            <a:r>
              <a:rPr lang="en-GB" sz="2000" dirty="0"/>
              <a:t>Bluetooth</a:t>
            </a:r>
          </a:p>
        </p:txBody>
      </p:sp>
      <p:pic>
        <p:nvPicPr>
          <p:cNvPr id="5" name="Picture 4" descr="Colorful network cables">
            <a:extLst>
              <a:ext uri="{FF2B5EF4-FFF2-40B4-BE49-F238E27FC236}">
                <a16:creationId xmlns:a16="http://schemas.microsoft.com/office/drawing/2014/main" id="{1BF3150B-CA54-0939-D6B9-FF9162777B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51" r="35099" b="-2"/>
          <a:stretch>
            <a:fillRect/>
          </a:stretch>
        </p:blipFill>
        <p:spPr>
          <a:xfrm>
            <a:off x="9372601" y="0"/>
            <a:ext cx="2679699" cy="6858000"/>
          </a:xfrm>
          <a:prstGeom prst="rect">
            <a:avLst/>
          </a:prstGeom>
        </p:spPr>
      </p:pic>
      <p:sp>
        <p:nvSpPr>
          <p:cNvPr id="4" name="AutoShape 2" descr="Output image">
            <a:extLst>
              <a:ext uri="{FF2B5EF4-FFF2-40B4-BE49-F238E27FC236}">
                <a16:creationId xmlns:a16="http://schemas.microsoft.com/office/drawing/2014/main" id="{4431D64A-FE9A-A1EA-B556-E880A3A058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82700" y="3276600"/>
            <a:ext cx="4965700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8F73D4-7E32-821E-FD4A-F4B3997B3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99" y="2546260"/>
            <a:ext cx="8229600" cy="41620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674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Installing a Basic Network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1AF67A-D540-B42E-D279-F8B0D4E25D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07043" y="2615980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C6DEB3-90A7-6C49-1CCE-5ACC34081D1C}"/>
              </a:ext>
            </a:extLst>
          </p:cNvPr>
          <p:cNvSpPr txBox="1"/>
          <p:nvPr/>
        </p:nvSpPr>
        <p:spPr>
          <a:xfrm>
            <a:off x="1910538" y="875478"/>
            <a:ext cx="568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Network Connection Steps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674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Activity 3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8B08C5-E31F-7079-8B5C-065376F29F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722495"/>
              </p:ext>
            </p:extLst>
          </p:nvPr>
        </p:nvGraphicFramePr>
        <p:xfrm>
          <a:off x="2007043" y="2615980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1908" y="741392"/>
            <a:ext cx="3368866" cy="1616203"/>
          </a:xfrm>
        </p:spPr>
        <p:txBody>
          <a:bodyPr anchor="b">
            <a:normAutofit/>
          </a:bodyPr>
          <a:lstStyle/>
          <a:p>
            <a:r>
              <a:rPr lang="en-GB" sz="2800"/>
              <a:t>Network Security Basics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28D31-224D-535A-C1F1-B4D0CA47F8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077" r="31423"/>
          <a:stretch>
            <a:fillRect/>
          </a:stretch>
        </p:blipFill>
        <p:spPr>
          <a:xfrm>
            <a:off x="1524020" y="10"/>
            <a:ext cx="4571980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1909" y="2533476"/>
            <a:ext cx="3368865" cy="3447832"/>
          </a:xfrm>
        </p:spPr>
        <p:txBody>
          <a:bodyPr anchor="t">
            <a:normAutofit/>
          </a:bodyPr>
          <a:lstStyle/>
          <a:p>
            <a:r>
              <a:rPr lang="en-GB" sz="1700" dirty="0"/>
              <a:t>Keep networks safe from unauthorized access</a:t>
            </a:r>
          </a:p>
          <a:p>
            <a:r>
              <a:rPr lang="en-GB" sz="1700" dirty="0"/>
              <a:t>Use firewalls and antivirus software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GB" sz="7400"/>
              <a:t>Common Network Threats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442060-646F-612C-D06C-2BF5D24F7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237190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697" y="348866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Securing Wireless Networks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2B8B88-B9C0-31EE-BFC1-91EC16A287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07043" y="2112580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674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Troubleshooting Networks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0EE8D250-A7DB-052D-9C9C-2B34F06702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07043" y="2615980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BA3297D-CF24-EBA5-C8B1-6377521274EB}"/>
              </a:ext>
            </a:extLst>
          </p:cNvPr>
          <p:cNvSpPr txBox="1"/>
          <p:nvPr/>
        </p:nvSpPr>
        <p:spPr>
          <a:xfrm>
            <a:off x="2007043" y="889575"/>
            <a:ext cx="819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Network Troubleshooting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322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en-GB" sz="4700"/>
              <a:t>Objectives</a:t>
            </a:r>
          </a:p>
        </p:txBody>
      </p:sp>
      <p:pic>
        <p:nvPicPr>
          <p:cNvPr id="5" name="Picture 4" descr="An abstract design with lines and financial symbols">
            <a:extLst>
              <a:ext uri="{FF2B5EF4-FFF2-40B4-BE49-F238E27FC236}">
                <a16:creationId xmlns:a16="http://schemas.microsoft.com/office/drawing/2014/main" id="{A45170C3-7999-4FA3-8E26-0A9A4065CD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19" r="33511"/>
          <a:stretch>
            <a:fillRect/>
          </a:stretch>
        </p:blipFill>
        <p:spPr>
          <a:xfrm>
            <a:off x="15240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322" y="2706624"/>
            <a:ext cx="5630926" cy="3483864"/>
          </a:xfrm>
        </p:spPr>
        <p:txBody>
          <a:bodyPr>
            <a:normAutofit/>
          </a:bodyPr>
          <a:lstStyle/>
          <a:p>
            <a:r>
              <a:rPr lang="en-GB" sz="2400" dirty="0"/>
              <a:t>Understand what a computer network is</a:t>
            </a:r>
          </a:p>
          <a:p>
            <a:r>
              <a:rPr lang="en-GB" sz="2400" dirty="0"/>
              <a:t>Identify different types of networks</a:t>
            </a:r>
          </a:p>
          <a:p>
            <a:r>
              <a:rPr lang="en-GB" sz="2400" dirty="0"/>
              <a:t>Recognize basic networking components</a:t>
            </a:r>
          </a:p>
          <a:p>
            <a:r>
              <a:rPr lang="en-GB" sz="2400" dirty="0"/>
              <a:t>Grasp network security principles</a:t>
            </a:r>
          </a:p>
          <a:p>
            <a:r>
              <a:rPr lang="en-GB" sz="2400" dirty="0"/>
              <a:t>Apply network troubleshooting techniques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What is a Network?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BD45907-7F61-41CB-32D0-CD16DE48D6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674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Why Networks Matter in Pharmacy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5A3339-4EDE-CB16-FB8E-37EFBC0470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07043" y="2615980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D9856C4-2D90-433D-8F33-9B8E826E3F7A}"/>
              </a:ext>
            </a:extLst>
          </p:cNvPr>
          <p:cNvSpPr txBox="1"/>
          <p:nvPr/>
        </p:nvSpPr>
        <p:spPr>
          <a:xfrm>
            <a:off x="1700784" y="1069848"/>
            <a:ext cx="8375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Network benefits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 of Networks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106FB-9B5E-046E-FFDD-A8823D3ED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256" y="1238854"/>
            <a:ext cx="6958584" cy="56312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294539"/>
            <a:ext cx="7421963" cy="1033669"/>
          </a:xfrm>
        </p:spPr>
        <p:txBody>
          <a:bodyPr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Activity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1982" y="1895503"/>
            <a:ext cx="8152681" cy="3683358"/>
          </a:xfrm>
        </p:spPr>
        <p:txBody>
          <a:bodyPr anchor="ctr">
            <a:normAutofit/>
          </a:bodyPr>
          <a:lstStyle/>
          <a:p>
            <a:r>
              <a:rPr lang="en-GB" dirty="0"/>
              <a:t>Identify types of networks you encounter daily (Bluetooth headset, home Wi-Fi, college LAN, etc.)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D24370-C932-8962-3BFA-2F5505BEB006}"/>
              </a:ext>
            </a:extLst>
          </p:cNvPr>
          <p:cNvSpPr txBox="1">
            <a:spLocks/>
          </p:cNvSpPr>
          <p:nvPr/>
        </p:nvSpPr>
        <p:spPr>
          <a:xfrm>
            <a:off x="930785" y="515948"/>
            <a:ext cx="3485178" cy="1624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dirty="0"/>
              <a:t>Activity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785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Network Designs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CF147A-CF8C-A9F9-060C-4BBDE949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784" y="1655276"/>
            <a:ext cx="7874498" cy="49806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Basic Network Components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03C18BD3-5CC1-DA60-60EF-F02082CDC1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557B0F-028B-13FC-6276-F3D2BC32E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32" y="880908"/>
            <a:ext cx="10516535" cy="21295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882" y="4018137"/>
            <a:ext cx="4161833" cy="2129599"/>
          </a:xfrm>
          <a:noFill/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UTP Cable</a:t>
            </a:r>
          </a:p>
          <a:p>
            <a:r>
              <a:rPr lang="en-GB" sz="2000" dirty="0">
                <a:solidFill>
                  <a:schemeClr val="bg1"/>
                </a:solidFill>
              </a:rPr>
              <a:t>Coaxial Cable</a:t>
            </a:r>
          </a:p>
          <a:p>
            <a:r>
              <a:rPr lang="en-GB" sz="2000" dirty="0">
                <a:solidFill>
                  <a:schemeClr val="bg1"/>
                </a:solidFill>
              </a:rPr>
              <a:t>Fiber Optic Cable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Wireless (Wi-Fi)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90502-BDF7-BFBA-AE61-733A678E77C7}"/>
              </a:ext>
            </a:extLst>
          </p:cNvPr>
          <p:cNvSpPr txBox="1"/>
          <p:nvPr/>
        </p:nvSpPr>
        <p:spPr>
          <a:xfrm>
            <a:off x="363994" y="3479528"/>
            <a:ext cx="371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UTP or STP Cables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5E1D72-2C9D-4420-372A-4AC82FB91A6A}"/>
              </a:ext>
            </a:extLst>
          </p:cNvPr>
          <p:cNvSpPr txBox="1"/>
          <p:nvPr/>
        </p:nvSpPr>
        <p:spPr>
          <a:xfrm>
            <a:off x="4237259" y="3479528"/>
            <a:ext cx="371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Coaxial Cables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479C4D-F74D-7778-F5D0-E285E719E8C8}"/>
              </a:ext>
            </a:extLst>
          </p:cNvPr>
          <p:cNvSpPr txBox="1"/>
          <p:nvPr/>
        </p:nvSpPr>
        <p:spPr>
          <a:xfrm>
            <a:off x="7954739" y="3467131"/>
            <a:ext cx="371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Fiber Optical Cable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356</Words>
  <Application>Microsoft Office PowerPoint</Application>
  <PresentationFormat>Widescreen</PresentationFormat>
  <Paragraphs>72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Introduction to Networking: Concepts, Components, and Security</vt:lpstr>
      <vt:lpstr>Objectives</vt:lpstr>
      <vt:lpstr>What is a Network?</vt:lpstr>
      <vt:lpstr>Why Networks Matter in Pharmacy</vt:lpstr>
      <vt:lpstr>Types of Networks</vt:lpstr>
      <vt:lpstr>Activity 1</vt:lpstr>
      <vt:lpstr>Network Designs</vt:lpstr>
      <vt:lpstr>Basic Network Components</vt:lpstr>
      <vt:lpstr>PowerPoint Presentation</vt:lpstr>
      <vt:lpstr>Activity 2</vt:lpstr>
      <vt:lpstr>Network Protocols and Standards</vt:lpstr>
      <vt:lpstr>Installing a Basic Network</vt:lpstr>
      <vt:lpstr>Activity 3</vt:lpstr>
      <vt:lpstr>Network Security Basics</vt:lpstr>
      <vt:lpstr>Common Network Threats</vt:lpstr>
      <vt:lpstr>Securing Wireless Networks</vt:lpstr>
      <vt:lpstr>Troubleshooting Networks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Ara M. Vartanian</dc:creator>
  <cp:lastModifiedBy>Ara M. Vartanian</cp:lastModifiedBy>
  <cp:revision>1</cp:revision>
  <dcterms:created xsi:type="dcterms:W3CDTF">2025-09-16T09:51:16Z</dcterms:created>
  <dcterms:modified xsi:type="dcterms:W3CDTF">2025-09-21T05:32:47Z</dcterms:modified>
</cp:coreProperties>
</file>