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6" r:id="rId3"/>
    <p:sldId id="277" r:id="rId4"/>
    <p:sldId id="279" r:id="rId5"/>
    <p:sldId id="278" r:id="rId6"/>
    <p:sldId id="280"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8B699-BA21-49A1-BDB7-EBA484AA06B6}" type="doc">
      <dgm:prSet loTypeId="urn:microsoft.com/office/officeart/2005/8/layout/hierarchy2" loCatId="hierarchy" qsTypeId="urn:microsoft.com/office/officeart/2005/8/quickstyle/simple4" qsCatId="simple" csTypeId="urn:microsoft.com/office/officeart/2005/8/colors/accent3_2" csCatId="accent3" phldr="1"/>
      <dgm:spPr/>
      <dgm:t>
        <a:bodyPr/>
        <a:lstStyle/>
        <a:p>
          <a:endParaRPr lang="en-US"/>
        </a:p>
      </dgm:t>
    </dgm:pt>
    <dgm:pt modelId="{B6AAE1DA-4F1B-48B7-9BF0-5787210A97E1}">
      <dgm:prSet/>
      <dgm:spPr/>
      <dgm:t>
        <a:bodyPr/>
        <a:lstStyle/>
        <a:p>
          <a:r>
            <a:rPr lang="en-US" dirty="0"/>
            <a:t>OS glitches, missing drivers, viruses Use </a:t>
          </a:r>
        </a:p>
      </dgm:t>
    </dgm:pt>
    <dgm:pt modelId="{DB96E77A-F5BA-4FB6-978B-9848333E6F68}" type="parTrans" cxnId="{EEC8D82B-008B-4E75-BE50-0CB0A7EE4265}">
      <dgm:prSet/>
      <dgm:spPr/>
      <dgm:t>
        <a:bodyPr/>
        <a:lstStyle/>
        <a:p>
          <a:endParaRPr lang="en-US"/>
        </a:p>
      </dgm:t>
    </dgm:pt>
    <dgm:pt modelId="{32C24943-3E3A-4B50-8F23-ACC8D33FFC20}" type="sibTrans" cxnId="{EEC8D82B-008B-4E75-BE50-0CB0A7EE4265}">
      <dgm:prSet/>
      <dgm:spPr/>
      <dgm:t>
        <a:bodyPr/>
        <a:lstStyle/>
        <a:p>
          <a:endParaRPr lang="en-US"/>
        </a:p>
      </dgm:t>
    </dgm:pt>
    <dgm:pt modelId="{40A53331-95BA-4793-AA23-A55B18374FEA}">
      <dgm:prSet/>
      <dgm:spPr/>
      <dgm:t>
        <a:bodyPr/>
        <a:lstStyle/>
        <a:p>
          <a:r>
            <a:rPr lang="en-US"/>
            <a:t>Task Manager, </a:t>
          </a:r>
        </a:p>
      </dgm:t>
    </dgm:pt>
    <dgm:pt modelId="{1D8AFF67-94CD-482E-B5FA-36046C4809DA}" type="parTrans" cxnId="{4EB303A2-9107-4B25-B041-85C7449679BD}">
      <dgm:prSet/>
      <dgm:spPr/>
      <dgm:t>
        <a:bodyPr/>
        <a:lstStyle/>
        <a:p>
          <a:endParaRPr lang="en-US"/>
        </a:p>
      </dgm:t>
    </dgm:pt>
    <dgm:pt modelId="{A3201862-2D2E-4869-A5E3-0BEF629064C5}" type="sibTrans" cxnId="{4EB303A2-9107-4B25-B041-85C7449679BD}">
      <dgm:prSet/>
      <dgm:spPr/>
      <dgm:t>
        <a:bodyPr/>
        <a:lstStyle/>
        <a:p>
          <a:endParaRPr lang="en-US"/>
        </a:p>
      </dgm:t>
    </dgm:pt>
    <dgm:pt modelId="{B825AD60-6538-4FC3-9686-A04523C1AC6E}">
      <dgm:prSet/>
      <dgm:spPr/>
      <dgm:t>
        <a:bodyPr/>
        <a:lstStyle/>
        <a:p>
          <a:r>
            <a:rPr lang="en-US"/>
            <a:t>MSConfig</a:t>
          </a:r>
        </a:p>
      </dgm:t>
    </dgm:pt>
    <dgm:pt modelId="{BBCAF319-0C82-433A-A18B-6F74D3198DDE}" type="parTrans" cxnId="{638C35D6-A51C-43B0-BED0-5EDFE8D8CE3F}">
      <dgm:prSet/>
      <dgm:spPr/>
      <dgm:t>
        <a:bodyPr/>
        <a:lstStyle/>
        <a:p>
          <a:endParaRPr lang="en-US"/>
        </a:p>
      </dgm:t>
    </dgm:pt>
    <dgm:pt modelId="{92FB7E65-5EC4-4820-BC95-0477A188E54C}" type="sibTrans" cxnId="{638C35D6-A51C-43B0-BED0-5EDFE8D8CE3F}">
      <dgm:prSet/>
      <dgm:spPr/>
      <dgm:t>
        <a:bodyPr/>
        <a:lstStyle/>
        <a:p>
          <a:endParaRPr lang="en-US"/>
        </a:p>
      </dgm:t>
    </dgm:pt>
    <dgm:pt modelId="{89571914-6DA1-4ED7-9306-8374853DB977}">
      <dgm:prSet/>
      <dgm:spPr/>
      <dgm:t>
        <a:bodyPr/>
        <a:lstStyle/>
        <a:p>
          <a:r>
            <a:rPr lang="en-US"/>
            <a:t>Antivirus</a:t>
          </a:r>
        </a:p>
      </dgm:t>
    </dgm:pt>
    <dgm:pt modelId="{8E7CB7E3-4BC7-466F-8467-E84CF2866620}" type="parTrans" cxnId="{EE0A8C80-6550-40C4-980F-35033A781F5F}">
      <dgm:prSet/>
      <dgm:spPr/>
      <dgm:t>
        <a:bodyPr/>
        <a:lstStyle/>
        <a:p>
          <a:endParaRPr lang="en-US"/>
        </a:p>
      </dgm:t>
    </dgm:pt>
    <dgm:pt modelId="{37E94A14-A3DE-4B92-B412-90E5B32C0775}" type="sibTrans" cxnId="{EE0A8C80-6550-40C4-980F-35033A781F5F}">
      <dgm:prSet/>
      <dgm:spPr/>
      <dgm:t>
        <a:bodyPr/>
        <a:lstStyle/>
        <a:p>
          <a:endParaRPr lang="en-US"/>
        </a:p>
      </dgm:t>
    </dgm:pt>
    <dgm:pt modelId="{851D5762-8C86-4F13-886B-CBAA32DACE49}">
      <dgm:prSet/>
      <dgm:spPr/>
      <dgm:t>
        <a:bodyPr/>
        <a:lstStyle/>
        <a:p>
          <a:r>
            <a:rPr lang="en-GB" dirty="0"/>
            <a:t>Windows Memory Diagnostic</a:t>
          </a:r>
          <a:endParaRPr lang="en-US" dirty="0"/>
        </a:p>
      </dgm:t>
    </dgm:pt>
    <dgm:pt modelId="{D5193F5F-813C-4841-8FB0-D82F94326B69}" type="parTrans" cxnId="{C6EBEB09-D01D-45B2-BB2F-BBD6D03222D7}">
      <dgm:prSet/>
      <dgm:spPr/>
      <dgm:t>
        <a:bodyPr/>
        <a:lstStyle/>
        <a:p>
          <a:endParaRPr lang="en-US"/>
        </a:p>
      </dgm:t>
    </dgm:pt>
    <dgm:pt modelId="{27EC5654-B01C-498A-9CAC-516401DF7533}" type="sibTrans" cxnId="{C6EBEB09-D01D-45B2-BB2F-BBD6D03222D7}">
      <dgm:prSet/>
      <dgm:spPr/>
      <dgm:t>
        <a:bodyPr/>
        <a:lstStyle/>
        <a:p>
          <a:endParaRPr lang="en-US"/>
        </a:p>
      </dgm:t>
    </dgm:pt>
    <dgm:pt modelId="{6BABEE38-24CE-492E-8153-954BB09D5346}">
      <dgm:prSet/>
      <dgm:spPr/>
      <dgm:t>
        <a:bodyPr/>
        <a:lstStyle/>
        <a:p>
          <a:r>
            <a:rPr lang="en-GB"/>
            <a:t>System Restore</a:t>
          </a:r>
          <a:endParaRPr lang="en-US"/>
        </a:p>
      </dgm:t>
    </dgm:pt>
    <dgm:pt modelId="{4FB2747A-BC74-4B73-9D04-DE313E948CCC}" type="parTrans" cxnId="{00AB5E16-814E-4D72-B98B-6F12F9BDA9A5}">
      <dgm:prSet/>
      <dgm:spPr/>
      <dgm:t>
        <a:bodyPr/>
        <a:lstStyle/>
        <a:p>
          <a:endParaRPr lang="en-US"/>
        </a:p>
      </dgm:t>
    </dgm:pt>
    <dgm:pt modelId="{6A8610DD-0E73-4D30-8B5C-8DC40D95B3FB}" type="sibTrans" cxnId="{00AB5E16-814E-4D72-B98B-6F12F9BDA9A5}">
      <dgm:prSet/>
      <dgm:spPr/>
      <dgm:t>
        <a:bodyPr/>
        <a:lstStyle/>
        <a:p>
          <a:endParaRPr lang="en-US"/>
        </a:p>
      </dgm:t>
    </dgm:pt>
    <dgm:pt modelId="{C314D115-1328-4C5B-997B-551B8A3B7500}" type="pres">
      <dgm:prSet presAssocID="{49F8B699-BA21-49A1-BDB7-EBA484AA06B6}" presName="diagram" presStyleCnt="0">
        <dgm:presLayoutVars>
          <dgm:chPref val="1"/>
          <dgm:dir/>
          <dgm:animOne val="branch"/>
          <dgm:animLvl val="lvl"/>
          <dgm:resizeHandles val="exact"/>
        </dgm:presLayoutVars>
      </dgm:prSet>
      <dgm:spPr/>
    </dgm:pt>
    <dgm:pt modelId="{89308415-3C3D-494E-BE58-80224F075B6C}" type="pres">
      <dgm:prSet presAssocID="{B6AAE1DA-4F1B-48B7-9BF0-5787210A97E1}" presName="root1" presStyleCnt="0"/>
      <dgm:spPr/>
    </dgm:pt>
    <dgm:pt modelId="{372E1748-ECC1-41E2-B1F4-31A3DEBFC7D1}" type="pres">
      <dgm:prSet presAssocID="{B6AAE1DA-4F1B-48B7-9BF0-5787210A97E1}" presName="LevelOneTextNode" presStyleLbl="node0" presStyleIdx="0" presStyleCnt="1">
        <dgm:presLayoutVars>
          <dgm:chPref val="3"/>
        </dgm:presLayoutVars>
      </dgm:prSet>
      <dgm:spPr/>
    </dgm:pt>
    <dgm:pt modelId="{93EC77D3-42EB-4B3F-BD7F-57C964625A88}" type="pres">
      <dgm:prSet presAssocID="{B6AAE1DA-4F1B-48B7-9BF0-5787210A97E1}" presName="level2hierChild" presStyleCnt="0"/>
      <dgm:spPr/>
    </dgm:pt>
    <dgm:pt modelId="{F7565855-96EF-450B-9D99-2C0FAA4C0B2F}" type="pres">
      <dgm:prSet presAssocID="{1D8AFF67-94CD-482E-B5FA-36046C4809DA}" presName="conn2-1" presStyleLbl="parChTrans1D2" presStyleIdx="0" presStyleCnt="5"/>
      <dgm:spPr/>
    </dgm:pt>
    <dgm:pt modelId="{61783FFE-7663-4AEC-A3AF-CDC584E61239}" type="pres">
      <dgm:prSet presAssocID="{1D8AFF67-94CD-482E-B5FA-36046C4809DA}" presName="connTx" presStyleLbl="parChTrans1D2" presStyleIdx="0" presStyleCnt="5"/>
      <dgm:spPr/>
    </dgm:pt>
    <dgm:pt modelId="{211DA4E0-C8EA-4362-BDF7-A85F93936FE9}" type="pres">
      <dgm:prSet presAssocID="{40A53331-95BA-4793-AA23-A55B18374FEA}" presName="root2" presStyleCnt="0"/>
      <dgm:spPr/>
    </dgm:pt>
    <dgm:pt modelId="{0B58556A-C55D-4BD9-91BC-DA2D1FBD2FF2}" type="pres">
      <dgm:prSet presAssocID="{40A53331-95BA-4793-AA23-A55B18374FEA}" presName="LevelTwoTextNode" presStyleLbl="node2" presStyleIdx="0" presStyleCnt="5">
        <dgm:presLayoutVars>
          <dgm:chPref val="3"/>
        </dgm:presLayoutVars>
      </dgm:prSet>
      <dgm:spPr/>
    </dgm:pt>
    <dgm:pt modelId="{66DDB728-BFC3-469E-8D69-BFCC29BEE108}" type="pres">
      <dgm:prSet presAssocID="{40A53331-95BA-4793-AA23-A55B18374FEA}" presName="level3hierChild" presStyleCnt="0"/>
      <dgm:spPr/>
    </dgm:pt>
    <dgm:pt modelId="{EC81DD88-2773-47ED-B408-AD490173A1C7}" type="pres">
      <dgm:prSet presAssocID="{BBCAF319-0C82-433A-A18B-6F74D3198DDE}" presName="conn2-1" presStyleLbl="parChTrans1D2" presStyleIdx="1" presStyleCnt="5"/>
      <dgm:spPr/>
    </dgm:pt>
    <dgm:pt modelId="{E37C282F-E0E9-4709-8F21-D97A94FE4F26}" type="pres">
      <dgm:prSet presAssocID="{BBCAF319-0C82-433A-A18B-6F74D3198DDE}" presName="connTx" presStyleLbl="parChTrans1D2" presStyleIdx="1" presStyleCnt="5"/>
      <dgm:spPr/>
    </dgm:pt>
    <dgm:pt modelId="{C80805A8-8F21-4C00-B6BB-C225E97D0DD5}" type="pres">
      <dgm:prSet presAssocID="{B825AD60-6538-4FC3-9686-A04523C1AC6E}" presName="root2" presStyleCnt="0"/>
      <dgm:spPr/>
    </dgm:pt>
    <dgm:pt modelId="{FEAD3286-F19C-46F2-94D2-6B04B11038B5}" type="pres">
      <dgm:prSet presAssocID="{B825AD60-6538-4FC3-9686-A04523C1AC6E}" presName="LevelTwoTextNode" presStyleLbl="node2" presStyleIdx="1" presStyleCnt="5">
        <dgm:presLayoutVars>
          <dgm:chPref val="3"/>
        </dgm:presLayoutVars>
      </dgm:prSet>
      <dgm:spPr/>
    </dgm:pt>
    <dgm:pt modelId="{961F6C59-99C0-4524-8B19-2F6F76934EC6}" type="pres">
      <dgm:prSet presAssocID="{B825AD60-6538-4FC3-9686-A04523C1AC6E}" presName="level3hierChild" presStyleCnt="0"/>
      <dgm:spPr/>
    </dgm:pt>
    <dgm:pt modelId="{83BA2EAC-F1A0-4950-8E67-92E9E9A87659}" type="pres">
      <dgm:prSet presAssocID="{8E7CB7E3-4BC7-466F-8467-E84CF2866620}" presName="conn2-1" presStyleLbl="parChTrans1D2" presStyleIdx="2" presStyleCnt="5"/>
      <dgm:spPr/>
    </dgm:pt>
    <dgm:pt modelId="{33D7CCDF-28A1-4A1F-A9F8-D7DBE0350366}" type="pres">
      <dgm:prSet presAssocID="{8E7CB7E3-4BC7-466F-8467-E84CF2866620}" presName="connTx" presStyleLbl="parChTrans1D2" presStyleIdx="2" presStyleCnt="5"/>
      <dgm:spPr/>
    </dgm:pt>
    <dgm:pt modelId="{5A6A49F7-7DDA-4CBC-BEEF-DF2CBBD7DA64}" type="pres">
      <dgm:prSet presAssocID="{89571914-6DA1-4ED7-9306-8374853DB977}" presName="root2" presStyleCnt="0"/>
      <dgm:spPr/>
    </dgm:pt>
    <dgm:pt modelId="{59BEB441-70FD-4FE2-A91E-9086C8F5FAC5}" type="pres">
      <dgm:prSet presAssocID="{89571914-6DA1-4ED7-9306-8374853DB977}" presName="LevelTwoTextNode" presStyleLbl="node2" presStyleIdx="2" presStyleCnt="5">
        <dgm:presLayoutVars>
          <dgm:chPref val="3"/>
        </dgm:presLayoutVars>
      </dgm:prSet>
      <dgm:spPr/>
    </dgm:pt>
    <dgm:pt modelId="{B38091E9-BBB8-4D73-84AA-29B13D7A2BB6}" type="pres">
      <dgm:prSet presAssocID="{89571914-6DA1-4ED7-9306-8374853DB977}" presName="level3hierChild" presStyleCnt="0"/>
      <dgm:spPr/>
    </dgm:pt>
    <dgm:pt modelId="{E998AFC1-528B-4240-B50D-7EDD535D43ED}" type="pres">
      <dgm:prSet presAssocID="{D5193F5F-813C-4841-8FB0-D82F94326B69}" presName="conn2-1" presStyleLbl="parChTrans1D2" presStyleIdx="3" presStyleCnt="5"/>
      <dgm:spPr/>
    </dgm:pt>
    <dgm:pt modelId="{43A476B5-7D7B-40B3-B03D-EC82CD6030CE}" type="pres">
      <dgm:prSet presAssocID="{D5193F5F-813C-4841-8FB0-D82F94326B69}" presName="connTx" presStyleLbl="parChTrans1D2" presStyleIdx="3" presStyleCnt="5"/>
      <dgm:spPr/>
    </dgm:pt>
    <dgm:pt modelId="{9C037CDD-1DA3-4BDF-8756-B6DC1BDE3F39}" type="pres">
      <dgm:prSet presAssocID="{851D5762-8C86-4F13-886B-CBAA32DACE49}" presName="root2" presStyleCnt="0"/>
      <dgm:spPr/>
    </dgm:pt>
    <dgm:pt modelId="{5B08196C-40D2-4430-A156-4EE915340AB3}" type="pres">
      <dgm:prSet presAssocID="{851D5762-8C86-4F13-886B-CBAA32DACE49}" presName="LevelTwoTextNode" presStyleLbl="node2" presStyleIdx="3" presStyleCnt="5">
        <dgm:presLayoutVars>
          <dgm:chPref val="3"/>
        </dgm:presLayoutVars>
      </dgm:prSet>
      <dgm:spPr/>
    </dgm:pt>
    <dgm:pt modelId="{1F79D430-8106-48EC-B842-5B3768A1A7E9}" type="pres">
      <dgm:prSet presAssocID="{851D5762-8C86-4F13-886B-CBAA32DACE49}" presName="level3hierChild" presStyleCnt="0"/>
      <dgm:spPr/>
    </dgm:pt>
    <dgm:pt modelId="{8C62AD1F-4A82-4D4A-8EF4-212BED9D48C6}" type="pres">
      <dgm:prSet presAssocID="{4FB2747A-BC74-4B73-9D04-DE313E948CCC}" presName="conn2-1" presStyleLbl="parChTrans1D2" presStyleIdx="4" presStyleCnt="5"/>
      <dgm:spPr/>
    </dgm:pt>
    <dgm:pt modelId="{A08D1545-22A1-4E55-AB96-E93D6F962296}" type="pres">
      <dgm:prSet presAssocID="{4FB2747A-BC74-4B73-9D04-DE313E948CCC}" presName="connTx" presStyleLbl="parChTrans1D2" presStyleIdx="4" presStyleCnt="5"/>
      <dgm:spPr/>
    </dgm:pt>
    <dgm:pt modelId="{37CB82B6-78CF-4E08-9547-DCE536483B0C}" type="pres">
      <dgm:prSet presAssocID="{6BABEE38-24CE-492E-8153-954BB09D5346}" presName="root2" presStyleCnt="0"/>
      <dgm:spPr/>
    </dgm:pt>
    <dgm:pt modelId="{76091107-2421-46AA-AE20-D1FD9F55D239}" type="pres">
      <dgm:prSet presAssocID="{6BABEE38-24CE-492E-8153-954BB09D5346}" presName="LevelTwoTextNode" presStyleLbl="node2" presStyleIdx="4" presStyleCnt="5">
        <dgm:presLayoutVars>
          <dgm:chPref val="3"/>
        </dgm:presLayoutVars>
      </dgm:prSet>
      <dgm:spPr/>
    </dgm:pt>
    <dgm:pt modelId="{4F1512D7-8845-494D-8D15-FC6F36B49E76}" type="pres">
      <dgm:prSet presAssocID="{6BABEE38-24CE-492E-8153-954BB09D5346}" presName="level3hierChild" presStyleCnt="0"/>
      <dgm:spPr/>
    </dgm:pt>
  </dgm:ptLst>
  <dgm:cxnLst>
    <dgm:cxn modelId="{C6EBEB09-D01D-45B2-BB2F-BBD6D03222D7}" srcId="{B6AAE1DA-4F1B-48B7-9BF0-5787210A97E1}" destId="{851D5762-8C86-4F13-886B-CBAA32DACE49}" srcOrd="3" destOrd="0" parTransId="{D5193F5F-813C-4841-8FB0-D82F94326B69}" sibTransId="{27EC5654-B01C-498A-9CAC-516401DF7533}"/>
    <dgm:cxn modelId="{D3FC790A-45A2-466E-AB4B-5DBACC4A0580}" type="presOf" srcId="{BBCAF319-0C82-433A-A18B-6F74D3198DDE}" destId="{EC81DD88-2773-47ED-B408-AD490173A1C7}" srcOrd="0" destOrd="0" presId="urn:microsoft.com/office/officeart/2005/8/layout/hierarchy2"/>
    <dgm:cxn modelId="{00AB5E16-814E-4D72-B98B-6F12F9BDA9A5}" srcId="{B6AAE1DA-4F1B-48B7-9BF0-5787210A97E1}" destId="{6BABEE38-24CE-492E-8153-954BB09D5346}" srcOrd="4" destOrd="0" parTransId="{4FB2747A-BC74-4B73-9D04-DE313E948CCC}" sibTransId="{6A8610DD-0E73-4D30-8B5C-8DC40D95B3FB}"/>
    <dgm:cxn modelId="{EEC8D82B-008B-4E75-BE50-0CB0A7EE4265}" srcId="{49F8B699-BA21-49A1-BDB7-EBA484AA06B6}" destId="{B6AAE1DA-4F1B-48B7-9BF0-5787210A97E1}" srcOrd="0" destOrd="0" parTransId="{DB96E77A-F5BA-4FB6-978B-9848333E6F68}" sibTransId="{32C24943-3E3A-4B50-8F23-ACC8D33FFC20}"/>
    <dgm:cxn modelId="{10555A2E-17B0-48AD-9BA6-CE87B9115325}" type="presOf" srcId="{B825AD60-6538-4FC3-9686-A04523C1AC6E}" destId="{FEAD3286-F19C-46F2-94D2-6B04B11038B5}" srcOrd="0" destOrd="0" presId="urn:microsoft.com/office/officeart/2005/8/layout/hierarchy2"/>
    <dgm:cxn modelId="{D9B22532-5A12-4DB0-BC79-64AC21CB6DB0}" type="presOf" srcId="{BBCAF319-0C82-433A-A18B-6F74D3198DDE}" destId="{E37C282F-E0E9-4709-8F21-D97A94FE4F26}" srcOrd="1" destOrd="0" presId="urn:microsoft.com/office/officeart/2005/8/layout/hierarchy2"/>
    <dgm:cxn modelId="{E39A0F49-6696-4DE7-A41B-A41089CC1729}" type="presOf" srcId="{6BABEE38-24CE-492E-8153-954BB09D5346}" destId="{76091107-2421-46AA-AE20-D1FD9F55D239}" srcOrd="0" destOrd="0" presId="urn:microsoft.com/office/officeart/2005/8/layout/hierarchy2"/>
    <dgm:cxn modelId="{EB24556D-05D4-4AB3-ABC8-C8F5312188C3}" type="presOf" srcId="{D5193F5F-813C-4841-8FB0-D82F94326B69}" destId="{E998AFC1-528B-4240-B50D-7EDD535D43ED}" srcOrd="0" destOrd="0" presId="urn:microsoft.com/office/officeart/2005/8/layout/hierarchy2"/>
    <dgm:cxn modelId="{C5A53778-DCA2-49F4-92A5-FDEF6C6B78AD}" type="presOf" srcId="{4FB2747A-BC74-4B73-9D04-DE313E948CCC}" destId="{A08D1545-22A1-4E55-AB96-E93D6F962296}" srcOrd="1" destOrd="0" presId="urn:microsoft.com/office/officeart/2005/8/layout/hierarchy2"/>
    <dgm:cxn modelId="{EE0A8C80-6550-40C4-980F-35033A781F5F}" srcId="{B6AAE1DA-4F1B-48B7-9BF0-5787210A97E1}" destId="{89571914-6DA1-4ED7-9306-8374853DB977}" srcOrd="2" destOrd="0" parTransId="{8E7CB7E3-4BC7-466F-8467-E84CF2866620}" sibTransId="{37E94A14-A3DE-4B92-B412-90E5B32C0775}"/>
    <dgm:cxn modelId="{013C5C89-0083-479B-BABA-26AEAD0CEE9F}" type="presOf" srcId="{89571914-6DA1-4ED7-9306-8374853DB977}" destId="{59BEB441-70FD-4FE2-A91E-9086C8F5FAC5}" srcOrd="0" destOrd="0" presId="urn:microsoft.com/office/officeart/2005/8/layout/hierarchy2"/>
    <dgm:cxn modelId="{C5FD9D8D-B869-4FF6-A321-8EE02DFC5463}" type="presOf" srcId="{1D8AFF67-94CD-482E-B5FA-36046C4809DA}" destId="{F7565855-96EF-450B-9D99-2C0FAA4C0B2F}" srcOrd="0" destOrd="0" presId="urn:microsoft.com/office/officeart/2005/8/layout/hierarchy2"/>
    <dgm:cxn modelId="{4EB303A2-9107-4B25-B041-85C7449679BD}" srcId="{B6AAE1DA-4F1B-48B7-9BF0-5787210A97E1}" destId="{40A53331-95BA-4793-AA23-A55B18374FEA}" srcOrd="0" destOrd="0" parTransId="{1D8AFF67-94CD-482E-B5FA-36046C4809DA}" sibTransId="{A3201862-2D2E-4869-A5E3-0BEF629064C5}"/>
    <dgm:cxn modelId="{72294FAD-DE24-4E8B-9A66-5F39E3BFC73A}" type="presOf" srcId="{1D8AFF67-94CD-482E-B5FA-36046C4809DA}" destId="{61783FFE-7663-4AEC-A3AF-CDC584E61239}" srcOrd="1" destOrd="0" presId="urn:microsoft.com/office/officeart/2005/8/layout/hierarchy2"/>
    <dgm:cxn modelId="{92F292B9-DE24-445B-8CD4-93DFC2BEEF1E}" type="presOf" srcId="{4FB2747A-BC74-4B73-9D04-DE313E948CCC}" destId="{8C62AD1F-4A82-4D4A-8EF4-212BED9D48C6}" srcOrd="0" destOrd="0" presId="urn:microsoft.com/office/officeart/2005/8/layout/hierarchy2"/>
    <dgm:cxn modelId="{40965FC2-B7E3-4FC4-A6F2-7FB10376F9A4}" type="presOf" srcId="{40A53331-95BA-4793-AA23-A55B18374FEA}" destId="{0B58556A-C55D-4BD9-91BC-DA2D1FBD2FF2}" srcOrd="0" destOrd="0" presId="urn:microsoft.com/office/officeart/2005/8/layout/hierarchy2"/>
    <dgm:cxn modelId="{593DAFCC-2BB2-47E6-8CDC-54C2EDFCEAFC}" type="presOf" srcId="{8E7CB7E3-4BC7-466F-8467-E84CF2866620}" destId="{33D7CCDF-28A1-4A1F-A9F8-D7DBE0350366}" srcOrd="1" destOrd="0" presId="urn:microsoft.com/office/officeart/2005/8/layout/hierarchy2"/>
    <dgm:cxn modelId="{FE677DD0-BE92-444F-B866-0836F98D9CFA}" type="presOf" srcId="{B6AAE1DA-4F1B-48B7-9BF0-5787210A97E1}" destId="{372E1748-ECC1-41E2-B1F4-31A3DEBFC7D1}" srcOrd="0" destOrd="0" presId="urn:microsoft.com/office/officeart/2005/8/layout/hierarchy2"/>
    <dgm:cxn modelId="{638C35D6-A51C-43B0-BED0-5EDFE8D8CE3F}" srcId="{B6AAE1DA-4F1B-48B7-9BF0-5787210A97E1}" destId="{B825AD60-6538-4FC3-9686-A04523C1AC6E}" srcOrd="1" destOrd="0" parTransId="{BBCAF319-0C82-433A-A18B-6F74D3198DDE}" sibTransId="{92FB7E65-5EC4-4820-BC95-0477A188E54C}"/>
    <dgm:cxn modelId="{6C4340DA-CC93-44DF-B187-8ED33D495CF9}" type="presOf" srcId="{D5193F5F-813C-4841-8FB0-D82F94326B69}" destId="{43A476B5-7D7B-40B3-B03D-EC82CD6030CE}" srcOrd="1" destOrd="0" presId="urn:microsoft.com/office/officeart/2005/8/layout/hierarchy2"/>
    <dgm:cxn modelId="{70A024E6-E3B6-4757-869F-E2C06A153CBA}" type="presOf" srcId="{851D5762-8C86-4F13-886B-CBAA32DACE49}" destId="{5B08196C-40D2-4430-A156-4EE915340AB3}" srcOrd="0" destOrd="0" presId="urn:microsoft.com/office/officeart/2005/8/layout/hierarchy2"/>
    <dgm:cxn modelId="{2A311AED-C90E-41A0-B664-26336B0F1D7D}" type="presOf" srcId="{8E7CB7E3-4BC7-466F-8467-E84CF2866620}" destId="{83BA2EAC-F1A0-4950-8E67-92E9E9A87659}" srcOrd="0" destOrd="0" presId="urn:microsoft.com/office/officeart/2005/8/layout/hierarchy2"/>
    <dgm:cxn modelId="{5B4ADFF9-C53B-448D-ACAF-9C1F3A8833AC}" type="presOf" srcId="{49F8B699-BA21-49A1-BDB7-EBA484AA06B6}" destId="{C314D115-1328-4C5B-997B-551B8A3B7500}" srcOrd="0" destOrd="0" presId="urn:microsoft.com/office/officeart/2005/8/layout/hierarchy2"/>
    <dgm:cxn modelId="{81CFBA3B-E49C-4A96-9A1F-36C1E2C76ACA}" type="presParOf" srcId="{C314D115-1328-4C5B-997B-551B8A3B7500}" destId="{89308415-3C3D-494E-BE58-80224F075B6C}" srcOrd="0" destOrd="0" presId="urn:microsoft.com/office/officeart/2005/8/layout/hierarchy2"/>
    <dgm:cxn modelId="{8FB2E428-12B8-4BAC-BA51-749D5C2C7B8F}" type="presParOf" srcId="{89308415-3C3D-494E-BE58-80224F075B6C}" destId="{372E1748-ECC1-41E2-B1F4-31A3DEBFC7D1}" srcOrd="0" destOrd="0" presId="urn:microsoft.com/office/officeart/2005/8/layout/hierarchy2"/>
    <dgm:cxn modelId="{06A0777A-6107-4AB6-B2F2-A2EAA6AC9875}" type="presParOf" srcId="{89308415-3C3D-494E-BE58-80224F075B6C}" destId="{93EC77D3-42EB-4B3F-BD7F-57C964625A88}" srcOrd="1" destOrd="0" presId="urn:microsoft.com/office/officeart/2005/8/layout/hierarchy2"/>
    <dgm:cxn modelId="{FF11D378-3871-4D69-8B10-865A13CAD7DE}" type="presParOf" srcId="{93EC77D3-42EB-4B3F-BD7F-57C964625A88}" destId="{F7565855-96EF-450B-9D99-2C0FAA4C0B2F}" srcOrd="0" destOrd="0" presId="urn:microsoft.com/office/officeart/2005/8/layout/hierarchy2"/>
    <dgm:cxn modelId="{6499C28C-FA86-4177-8681-66B1313F7C40}" type="presParOf" srcId="{F7565855-96EF-450B-9D99-2C0FAA4C0B2F}" destId="{61783FFE-7663-4AEC-A3AF-CDC584E61239}" srcOrd="0" destOrd="0" presId="urn:microsoft.com/office/officeart/2005/8/layout/hierarchy2"/>
    <dgm:cxn modelId="{E61CF91C-2A6B-4092-869F-36A0D3A8C799}" type="presParOf" srcId="{93EC77D3-42EB-4B3F-BD7F-57C964625A88}" destId="{211DA4E0-C8EA-4362-BDF7-A85F93936FE9}" srcOrd="1" destOrd="0" presId="urn:microsoft.com/office/officeart/2005/8/layout/hierarchy2"/>
    <dgm:cxn modelId="{8644CF77-686B-464D-AB12-D955FC6A8200}" type="presParOf" srcId="{211DA4E0-C8EA-4362-BDF7-A85F93936FE9}" destId="{0B58556A-C55D-4BD9-91BC-DA2D1FBD2FF2}" srcOrd="0" destOrd="0" presId="urn:microsoft.com/office/officeart/2005/8/layout/hierarchy2"/>
    <dgm:cxn modelId="{079EFC97-BA0B-496C-A83D-B21E4456F8D3}" type="presParOf" srcId="{211DA4E0-C8EA-4362-BDF7-A85F93936FE9}" destId="{66DDB728-BFC3-469E-8D69-BFCC29BEE108}" srcOrd="1" destOrd="0" presId="urn:microsoft.com/office/officeart/2005/8/layout/hierarchy2"/>
    <dgm:cxn modelId="{EB6DE2CA-CAAA-43B7-ADA7-FF2E25B145B5}" type="presParOf" srcId="{93EC77D3-42EB-4B3F-BD7F-57C964625A88}" destId="{EC81DD88-2773-47ED-B408-AD490173A1C7}" srcOrd="2" destOrd="0" presId="urn:microsoft.com/office/officeart/2005/8/layout/hierarchy2"/>
    <dgm:cxn modelId="{1F3C1939-C8A0-4E5D-9A2A-CACF6FC21F2E}" type="presParOf" srcId="{EC81DD88-2773-47ED-B408-AD490173A1C7}" destId="{E37C282F-E0E9-4709-8F21-D97A94FE4F26}" srcOrd="0" destOrd="0" presId="urn:microsoft.com/office/officeart/2005/8/layout/hierarchy2"/>
    <dgm:cxn modelId="{09C3BEF2-A547-452B-848B-AE7B43CA955A}" type="presParOf" srcId="{93EC77D3-42EB-4B3F-BD7F-57C964625A88}" destId="{C80805A8-8F21-4C00-B6BB-C225E97D0DD5}" srcOrd="3" destOrd="0" presId="urn:microsoft.com/office/officeart/2005/8/layout/hierarchy2"/>
    <dgm:cxn modelId="{DECCF16B-AC44-476D-B4B5-8C5EFEDF85DA}" type="presParOf" srcId="{C80805A8-8F21-4C00-B6BB-C225E97D0DD5}" destId="{FEAD3286-F19C-46F2-94D2-6B04B11038B5}" srcOrd="0" destOrd="0" presId="urn:microsoft.com/office/officeart/2005/8/layout/hierarchy2"/>
    <dgm:cxn modelId="{ECCAF20B-595E-4755-841F-66AD6BF4F0D3}" type="presParOf" srcId="{C80805A8-8F21-4C00-B6BB-C225E97D0DD5}" destId="{961F6C59-99C0-4524-8B19-2F6F76934EC6}" srcOrd="1" destOrd="0" presId="urn:microsoft.com/office/officeart/2005/8/layout/hierarchy2"/>
    <dgm:cxn modelId="{5DD453B8-7BC5-4833-A20E-385F8A16A85F}" type="presParOf" srcId="{93EC77D3-42EB-4B3F-BD7F-57C964625A88}" destId="{83BA2EAC-F1A0-4950-8E67-92E9E9A87659}" srcOrd="4" destOrd="0" presId="urn:microsoft.com/office/officeart/2005/8/layout/hierarchy2"/>
    <dgm:cxn modelId="{5B52B681-9930-420F-9BC5-6924527F8CB7}" type="presParOf" srcId="{83BA2EAC-F1A0-4950-8E67-92E9E9A87659}" destId="{33D7CCDF-28A1-4A1F-A9F8-D7DBE0350366}" srcOrd="0" destOrd="0" presId="urn:microsoft.com/office/officeart/2005/8/layout/hierarchy2"/>
    <dgm:cxn modelId="{24BB3104-CD33-4A1A-A4E2-85D1C92D1E9F}" type="presParOf" srcId="{93EC77D3-42EB-4B3F-BD7F-57C964625A88}" destId="{5A6A49F7-7DDA-4CBC-BEEF-DF2CBBD7DA64}" srcOrd="5" destOrd="0" presId="urn:microsoft.com/office/officeart/2005/8/layout/hierarchy2"/>
    <dgm:cxn modelId="{5A9BD168-45AE-4EC3-86E9-FF25E09D7750}" type="presParOf" srcId="{5A6A49F7-7DDA-4CBC-BEEF-DF2CBBD7DA64}" destId="{59BEB441-70FD-4FE2-A91E-9086C8F5FAC5}" srcOrd="0" destOrd="0" presId="urn:microsoft.com/office/officeart/2005/8/layout/hierarchy2"/>
    <dgm:cxn modelId="{0935ECA2-99AE-44A1-B774-14EF68872C12}" type="presParOf" srcId="{5A6A49F7-7DDA-4CBC-BEEF-DF2CBBD7DA64}" destId="{B38091E9-BBB8-4D73-84AA-29B13D7A2BB6}" srcOrd="1" destOrd="0" presId="urn:microsoft.com/office/officeart/2005/8/layout/hierarchy2"/>
    <dgm:cxn modelId="{F8BFAC6C-AE5E-4888-95B4-7425BE8D7441}" type="presParOf" srcId="{93EC77D3-42EB-4B3F-BD7F-57C964625A88}" destId="{E998AFC1-528B-4240-B50D-7EDD535D43ED}" srcOrd="6" destOrd="0" presId="urn:microsoft.com/office/officeart/2005/8/layout/hierarchy2"/>
    <dgm:cxn modelId="{A3FE7882-D3B5-48B1-92B5-C0168895644C}" type="presParOf" srcId="{E998AFC1-528B-4240-B50D-7EDD535D43ED}" destId="{43A476B5-7D7B-40B3-B03D-EC82CD6030CE}" srcOrd="0" destOrd="0" presId="urn:microsoft.com/office/officeart/2005/8/layout/hierarchy2"/>
    <dgm:cxn modelId="{BDFB5E06-BF2F-4C1F-9D69-F46047D8053F}" type="presParOf" srcId="{93EC77D3-42EB-4B3F-BD7F-57C964625A88}" destId="{9C037CDD-1DA3-4BDF-8756-B6DC1BDE3F39}" srcOrd="7" destOrd="0" presId="urn:microsoft.com/office/officeart/2005/8/layout/hierarchy2"/>
    <dgm:cxn modelId="{3C4D196D-E369-4472-8AE4-4D4C82B3A246}" type="presParOf" srcId="{9C037CDD-1DA3-4BDF-8756-B6DC1BDE3F39}" destId="{5B08196C-40D2-4430-A156-4EE915340AB3}" srcOrd="0" destOrd="0" presId="urn:microsoft.com/office/officeart/2005/8/layout/hierarchy2"/>
    <dgm:cxn modelId="{C7729773-7684-46CE-9ACF-A9986B53A30B}" type="presParOf" srcId="{9C037CDD-1DA3-4BDF-8756-B6DC1BDE3F39}" destId="{1F79D430-8106-48EC-B842-5B3768A1A7E9}" srcOrd="1" destOrd="0" presId="urn:microsoft.com/office/officeart/2005/8/layout/hierarchy2"/>
    <dgm:cxn modelId="{485E3AFE-4AAC-4AD1-B528-50DEDAC101E0}" type="presParOf" srcId="{93EC77D3-42EB-4B3F-BD7F-57C964625A88}" destId="{8C62AD1F-4A82-4D4A-8EF4-212BED9D48C6}" srcOrd="8" destOrd="0" presId="urn:microsoft.com/office/officeart/2005/8/layout/hierarchy2"/>
    <dgm:cxn modelId="{66EF9881-4380-4A4E-B92F-19F87A2DBE32}" type="presParOf" srcId="{8C62AD1F-4A82-4D4A-8EF4-212BED9D48C6}" destId="{A08D1545-22A1-4E55-AB96-E93D6F962296}" srcOrd="0" destOrd="0" presId="urn:microsoft.com/office/officeart/2005/8/layout/hierarchy2"/>
    <dgm:cxn modelId="{B26FA90E-8D10-4C25-96C9-F879B43C177F}" type="presParOf" srcId="{93EC77D3-42EB-4B3F-BD7F-57C964625A88}" destId="{37CB82B6-78CF-4E08-9547-DCE536483B0C}" srcOrd="9" destOrd="0" presId="urn:microsoft.com/office/officeart/2005/8/layout/hierarchy2"/>
    <dgm:cxn modelId="{1856C225-F3F9-46CA-AD2B-54EE3B383F47}" type="presParOf" srcId="{37CB82B6-78CF-4E08-9547-DCE536483B0C}" destId="{76091107-2421-46AA-AE20-D1FD9F55D239}" srcOrd="0" destOrd="0" presId="urn:microsoft.com/office/officeart/2005/8/layout/hierarchy2"/>
    <dgm:cxn modelId="{B1C645A6-D540-47D3-AD50-5C9C236BF74C}" type="presParOf" srcId="{37CB82B6-78CF-4E08-9547-DCE536483B0C}" destId="{4F1512D7-8845-494D-8D15-FC6F36B49E7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20BE3-8AFF-408B-A037-C6BC4D0F58FE}"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0EF155D6-392E-43C0-BF4F-7A643295EA9E}">
      <dgm:prSet custT="1"/>
      <dgm:spPr/>
      <dgm:t>
        <a:bodyPr/>
        <a:lstStyle/>
        <a:p>
          <a:r>
            <a:rPr lang="en-GB" sz="1800"/>
            <a:t>Press the Windows + I on the keyboard to open Settings.</a:t>
          </a:r>
          <a:endParaRPr lang="en-US" sz="1800"/>
        </a:p>
      </dgm:t>
    </dgm:pt>
    <dgm:pt modelId="{68689F21-4AEB-4CA2-8A2F-A41B1149669A}" type="parTrans" cxnId="{B1F2CA27-030F-4EB7-ADCE-D8A5D67D45FC}">
      <dgm:prSet/>
      <dgm:spPr/>
      <dgm:t>
        <a:bodyPr/>
        <a:lstStyle/>
        <a:p>
          <a:endParaRPr lang="en-US"/>
        </a:p>
      </dgm:t>
    </dgm:pt>
    <dgm:pt modelId="{4EDB0DCF-AD7C-4DE5-A280-3724FC535357}" type="sibTrans" cxnId="{B1F2CA27-030F-4EB7-ADCE-D8A5D67D45FC}">
      <dgm:prSet/>
      <dgm:spPr/>
      <dgm:t>
        <a:bodyPr/>
        <a:lstStyle/>
        <a:p>
          <a:endParaRPr lang="en-US"/>
        </a:p>
      </dgm:t>
    </dgm:pt>
    <dgm:pt modelId="{489B9B78-D79C-4DD5-8BEE-7BDC35696ECC}">
      <dgm:prSet custT="1"/>
      <dgm:spPr/>
      <dgm:t>
        <a:bodyPr/>
        <a:lstStyle/>
        <a:p>
          <a:r>
            <a:rPr lang="en-GB" sz="1800"/>
            <a:t>If that does not work, click Start and then select Settings.</a:t>
          </a:r>
          <a:endParaRPr lang="en-US" sz="1800"/>
        </a:p>
      </dgm:t>
    </dgm:pt>
    <dgm:pt modelId="{7FADA473-416F-45F5-9C41-6965CBDA340F}" type="parTrans" cxnId="{BBECB557-E022-4B2F-98F8-0C851FF44B3F}">
      <dgm:prSet/>
      <dgm:spPr/>
      <dgm:t>
        <a:bodyPr/>
        <a:lstStyle/>
        <a:p>
          <a:endParaRPr lang="en-US"/>
        </a:p>
      </dgm:t>
    </dgm:pt>
    <dgm:pt modelId="{843A0AE2-9F79-4D28-829E-801F363FA4BA}" type="sibTrans" cxnId="{BBECB557-E022-4B2F-98F8-0C851FF44B3F}">
      <dgm:prSet/>
      <dgm:spPr/>
      <dgm:t>
        <a:bodyPr/>
        <a:lstStyle/>
        <a:p>
          <a:endParaRPr lang="en-US"/>
        </a:p>
      </dgm:t>
    </dgm:pt>
    <dgm:pt modelId="{7DA0F8CD-B7EF-495C-A11B-959612BED3D6}">
      <dgm:prSet custT="1"/>
      <dgm:spPr/>
      <dgm:t>
        <a:bodyPr/>
        <a:lstStyle/>
        <a:p>
          <a:r>
            <a:rPr lang="en-GB" sz="1800"/>
            <a:t>Click Update &amp; Security, and on the left pane select Recovery.</a:t>
          </a:r>
          <a:endParaRPr lang="en-US" sz="1800"/>
        </a:p>
      </dgm:t>
    </dgm:pt>
    <dgm:pt modelId="{825666ED-C613-46F0-83EE-FFC8C1D580D0}" type="parTrans" cxnId="{B82560EA-DC0F-4213-BF48-77B84F12BEEE}">
      <dgm:prSet/>
      <dgm:spPr/>
      <dgm:t>
        <a:bodyPr/>
        <a:lstStyle/>
        <a:p>
          <a:endParaRPr lang="en-US"/>
        </a:p>
      </dgm:t>
    </dgm:pt>
    <dgm:pt modelId="{45AE86F5-765B-45FA-9FB2-FD86100D93CB}" type="sibTrans" cxnId="{B82560EA-DC0F-4213-BF48-77B84F12BEEE}">
      <dgm:prSet/>
      <dgm:spPr/>
      <dgm:t>
        <a:bodyPr/>
        <a:lstStyle/>
        <a:p>
          <a:endParaRPr lang="en-US"/>
        </a:p>
      </dgm:t>
    </dgm:pt>
    <dgm:pt modelId="{93939F6C-B651-42C4-A9B1-819ACACE9213}">
      <dgm:prSet custT="1"/>
      <dgm:spPr/>
      <dgm:t>
        <a:bodyPr/>
        <a:lstStyle/>
        <a:p>
          <a:r>
            <a:rPr lang="en-GB" sz="1800"/>
            <a:t>Under Advanced Startup, click Restart Now.</a:t>
          </a:r>
          <a:endParaRPr lang="en-US" sz="1800"/>
        </a:p>
      </dgm:t>
    </dgm:pt>
    <dgm:pt modelId="{9C9FA0B1-6A28-400D-96E0-F8C2B2203151}" type="parTrans" cxnId="{FA521753-8B77-4A70-920D-CE159044650F}">
      <dgm:prSet/>
      <dgm:spPr/>
      <dgm:t>
        <a:bodyPr/>
        <a:lstStyle/>
        <a:p>
          <a:endParaRPr lang="en-US"/>
        </a:p>
      </dgm:t>
    </dgm:pt>
    <dgm:pt modelId="{E1345BCB-05A5-4FD9-BC17-3C88252E0D6D}" type="sibTrans" cxnId="{FA521753-8B77-4A70-920D-CE159044650F}">
      <dgm:prSet/>
      <dgm:spPr/>
      <dgm:t>
        <a:bodyPr/>
        <a:lstStyle/>
        <a:p>
          <a:endParaRPr lang="en-US"/>
        </a:p>
      </dgm:t>
    </dgm:pt>
    <dgm:pt modelId="{0DC45AD2-AC57-4885-9676-E3F3EFBFDA67}">
      <dgm:prSet custT="1"/>
      <dgm:spPr/>
      <dgm:t>
        <a:bodyPr/>
        <a:lstStyle/>
        <a:p>
          <a:r>
            <a:rPr lang="en-GB" sz="1800"/>
            <a:t>After the computer restarts, on the Choose an Option screen, select Troubleshoot &gt; Advanced Options &gt; Startup Settings &gt; Restart.</a:t>
          </a:r>
          <a:endParaRPr lang="en-US" sz="1800"/>
        </a:p>
      </dgm:t>
    </dgm:pt>
    <dgm:pt modelId="{B0E96DB9-F589-42BA-9805-3DEEA701A5ED}" type="parTrans" cxnId="{E5DD69C9-44D6-4E29-AB6B-54510A59DB5C}">
      <dgm:prSet/>
      <dgm:spPr/>
      <dgm:t>
        <a:bodyPr/>
        <a:lstStyle/>
        <a:p>
          <a:endParaRPr lang="en-US"/>
        </a:p>
      </dgm:t>
    </dgm:pt>
    <dgm:pt modelId="{F6FFBB46-86A9-4500-9AC0-E31B72796167}" type="sibTrans" cxnId="{E5DD69C9-44D6-4E29-AB6B-54510A59DB5C}">
      <dgm:prSet/>
      <dgm:spPr/>
      <dgm:t>
        <a:bodyPr/>
        <a:lstStyle/>
        <a:p>
          <a:endParaRPr lang="en-US"/>
        </a:p>
      </dgm:t>
    </dgm:pt>
    <dgm:pt modelId="{FF6C53BF-C0DE-46CC-86A7-317C8FFE85DD}">
      <dgm:prSet custT="1"/>
      <dgm:spPr/>
      <dgm:t>
        <a:bodyPr/>
        <a:lstStyle/>
        <a:p>
          <a:r>
            <a:rPr lang="en-GB" sz="1800" dirty="0"/>
            <a:t>After the computer restarts, a list of options appears. Select 4 or F4 to start the computer in Safe Mode. If you must use the Internet, select 5 or F5 for Safe Mode with Networking.</a:t>
          </a:r>
          <a:endParaRPr lang="en-US" sz="1800" dirty="0"/>
        </a:p>
      </dgm:t>
    </dgm:pt>
    <dgm:pt modelId="{63613F8B-BAA7-49C5-8105-72CB32D4F9A0}" type="parTrans" cxnId="{6A68FF7C-97B7-4A6A-BABF-AC8A06B5D81E}">
      <dgm:prSet/>
      <dgm:spPr/>
      <dgm:t>
        <a:bodyPr/>
        <a:lstStyle/>
        <a:p>
          <a:endParaRPr lang="en-US"/>
        </a:p>
      </dgm:t>
    </dgm:pt>
    <dgm:pt modelId="{2EBFB54A-7B4D-403F-80D9-F31AFBAC02EB}" type="sibTrans" cxnId="{6A68FF7C-97B7-4A6A-BABF-AC8A06B5D81E}">
      <dgm:prSet/>
      <dgm:spPr/>
      <dgm:t>
        <a:bodyPr/>
        <a:lstStyle/>
        <a:p>
          <a:endParaRPr lang="en-US"/>
        </a:p>
      </dgm:t>
    </dgm:pt>
    <dgm:pt modelId="{48BE572D-C2AB-4ABA-898F-BC32333CBC43}" type="pres">
      <dgm:prSet presAssocID="{CFE20BE3-8AFF-408B-A037-C6BC4D0F58FE}" presName="Name0" presStyleCnt="0">
        <dgm:presLayoutVars>
          <dgm:dir/>
          <dgm:animLvl val="lvl"/>
          <dgm:resizeHandles val="exact"/>
        </dgm:presLayoutVars>
      </dgm:prSet>
      <dgm:spPr/>
    </dgm:pt>
    <dgm:pt modelId="{58E3D903-906E-4D3C-B69D-A113A72E59FB}" type="pres">
      <dgm:prSet presAssocID="{0EF155D6-392E-43C0-BF4F-7A643295EA9E}" presName="linNode" presStyleCnt="0"/>
      <dgm:spPr/>
    </dgm:pt>
    <dgm:pt modelId="{873B3B39-2436-4477-8971-44B3F86AEF19}" type="pres">
      <dgm:prSet presAssocID="{0EF155D6-392E-43C0-BF4F-7A643295EA9E}" presName="parentText" presStyleLbl="node1" presStyleIdx="0" presStyleCnt="6" custScaleX="207190">
        <dgm:presLayoutVars>
          <dgm:chMax val="1"/>
          <dgm:bulletEnabled val="1"/>
        </dgm:presLayoutVars>
      </dgm:prSet>
      <dgm:spPr/>
    </dgm:pt>
    <dgm:pt modelId="{42191755-63E9-4C21-BB4C-BDFC10154C19}" type="pres">
      <dgm:prSet presAssocID="{4EDB0DCF-AD7C-4DE5-A280-3724FC535357}" presName="sp" presStyleCnt="0"/>
      <dgm:spPr/>
    </dgm:pt>
    <dgm:pt modelId="{328B3900-4802-4A1F-9474-DA22CEA7B3D6}" type="pres">
      <dgm:prSet presAssocID="{489B9B78-D79C-4DD5-8BEE-7BDC35696ECC}" presName="linNode" presStyleCnt="0"/>
      <dgm:spPr/>
    </dgm:pt>
    <dgm:pt modelId="{AB57FCDF-F8B3-4783-9D9F-1A2C639A4619}" type="pres">
      <dgm:prSet presAssocID="{489B9B78-D79C-4DD5-8BEE-7BDC35696ECC}" presName="parentText" presStyleLbl="node1" presStyleIdx="1" presStyleCnt="6" custScaleX="207190">
        <dgm:presLayoutVars>
          <dgm:chMax val="1"/>
          <dgm:bulletEnabled val="1"/>
        </dgm:presLayoutVars>
      </dgm:prSet>
      <dgm:spPr/>
    </dgm:pt>
    <dgm:pt modelId="{5E634B07-2674-4BAC-B953-E3EF9C0C1503}" type="pres">
      <dgm:prSet presAssocID="{843A0AE2-9F79-4D28-829E-801F363FA4BA}" presName="sp" presStyleCnt="0"/>
      <dgm:spPr/>
    </dgm:pt>
    <dgm:pt modelId="{7FCC59F0-456A-48CB-BF8D-3D7D063B3905}" type="pres">
      <dgm:prSet presAssocID="{7DA0F8CD-B7EF-495C-A11B-959612BED3D6}" presName="linNode" presStyleCnt="0"/>
      <dgm:spPr/>
    </dgm:pt>
    <dgm:pt modelId="{A921BBF0-F429-4C02-BF37-CF370DCBD61B}" type="pres">
      <dgm:prSet presAssocID="{7DA0F8CD-B7EF-495C-A11B-959612BED3D6}" presName="parentText" presStyleLbl="node1" presStyleIdx="2" presStyleCnt="6" custScaleX="207190">
        <dgm:presLayoutVars>
          <dgm:chMax val="1"/>
          <dgm:bulletEnabled val="1"/>
        </dgm:presLayoutVars>
      </dgm:prSet>
      <dgm:spPr/>
    </dgm:pt>
    <dgm:pt modelId="{DB9424DE-5EEC-4E06-A78D-1945215A42F9}" type="pres">
      <dgm:prSet presAssocID="{45AE86F5-765B-45FA-9FB2-FD86100D93CB}" presName="sp" presStyleCnt="0"/>
      <dgm:spPr/>
    </dgm:pt>
    <dgm:pt modelId="{5A11E9CF-AFD0-45EA-B49B-AC0EA8CAC9F4}" type="pres">
      <dgm:prSet presAssocID="{93939F6C-B651-42C4-A9B1-819ACACE9213}" presName="linNode" presStyleCnt="0"/>
      <dgm:spPr/>
    </dgm:pt>
    <dgm:pt modelId="{CB35AD2A-38FD-4180-82D0-1710546F6675}" type="pres">
      <dgm:prSet presAssocID="{93939F6C-B651-42C4-A9B1-819ACACE9213}" presName="parentText" presStyleLbl="node1" presStyleIdx="3" presStyleCnt="6" custScaleX="207190">
        <dgm:presLayoutVars>
          <dgm:chMax val="1"/>
          <dgm:bulletEnabled val="1"/>
        </dgm:presLayoutVars>
      </dgm:prSet>
      <dgm:spPr/>
    </dgm:pt>
    <dgm:pt modelId="{5A1DB941-5F00-4C21-85FC-7B412ABBF11F}" type="pres">
      <dgm:prSet presAssocID="{E1345BCB-05A5-4FD9-BC17-3C88252E0D6D}" presName="sp" presStyleCnt="0"/>
      <dgm:spPr/>
    </dgm:pt>
    <dgm:pt modelId="{914E9D5D-017E-4993-A949-ED13980BA50B}" type="pres">
      <dgm:prSet presAssocID="{0DC45AD2-AC57-4885-9676-E3F3EFBFDA67}" presName="linNode" presStyleCnt="0"/>
      <dgm:spPr/>
    </dgm:pt>
    <dgm:pt modelId="{3605E3FA-3E6C-4F1D-8E29-4AE0CEEB3648}" type="pres">
      <dgm:prSet presAssocID="{0DC45AD2-AC57-4885-9676-E3F3EFBFDA67}" presName="parentText" presStyleLbl="node1" presStyleIdx="4" presStyleCnt="6" custScaleX="207190">
        <dgm:presLayoutVars>
          <dgm:chMax val="1"/>
          <dgm:bulletEnabled val="1"/>
        </dgm:presLayoutVars>
      </dgm:prSet>
      <dgm:spPr/>
    </dgm:pt>
    <dgm:pt modelId="{4AB5E4D7-8A98-4F85-9792-E18E0D03F4A0}" type="pres">
      <dgm:prSet presAssocID="{F6FFBB46-86A9-4500-9AC0-E31B72796167}" presName="sp" presStyleCnt="0"/>
      <dgm:spPr/>
    </dgm:pt>
    <dgm:pt modelId="{12DBAA2B-3529-4AD9-A31F-6E03BA5B9DE0}" type="pres">
      <dgm:prSet presAssocID="{FF6C53BF-C0DE-46CC-86A7-317C8FFE85DD}" presName="linNode" presStyleCnt="0"/>
      <dgm:spPr/>
    </dgm:pt>
    <dgm:pt modelId="{2A050DC9-EFB9-4C9A-BD1C-CA4F576E0779}" type="pres">
      <dgm:prSet presAssocID="{FF6C53BF-C0DE-46CC-86A7-317C8FFE85DD}" presName="parentText" presStyleLbl="node1" presStyleIdx="5" presStyleCnt="6" custScaleX="207190">
        <dgm:presLayoutVars>
          <dgm:chMax val="1"/>
          <dgm:bulletEnabled val="1"/>
        </dgm:presLayoutVars>
      </dgm:prSet>
      <dgm:spPr/>
    </dgm:pt>
  </dgm:ptLst>
  <dgm:cxnLst>
    <dgm:cxn modelId="{A7F7A203-C245-431D-9D6D-5F634862333F}" type="presOf" srcId="{FF6C53BF-C0DE-46CC-86A7-317C8FFE85DD}" destId="{2A050DC9-EFB9-4C9A-BD1C-CA4F576E0779}" srcOrd="0" destOrd="0" presId="urn:microsoft.com/office/officeart/2005/8/layout/vList5"/>
    <dgm:cxn modelId="{860C091A-A995-4601-9501-41C3D1F09A61}" type="presOf" srcId="{7DA0F8CD-B7EF-495C-A11B-959612BED3D6}" destId="{A921BBF0-F429-4C02-BF37-CF370DCBD61B}" srcOrd="0" destOrd="0" presId="urn:microsoft.com/office/officeart/2005/8/layout/vList5"/>
    <dgm:cxn modelId="{B1F2CA27-030F-4EB7-ADCE-D8A5D67D45FC}" srcId="{CFE20BE3-8AFF-408B-A037-C6BC4D0F58FE}" destId="{0EF155D6-392E-43C0-BF4F-7A643295EA9E}" srcOrd="0" destOrd="0" parTransId="{68689F21-4AEB-4CA2-8A2F-A41B1149669A}" sibTransId="{4EDB0DCF-AD7C-4DE5-A280-3724FC535357}"/>
    <dgm:cxn modelId="{94FF692A-21B7-4FB4-9E90-DB70E2110B2A}" type="presOf" srcId="{0DC45AD2-AC57-4885-9676-E3F3EFBFDA67}" destId="{3605E3FA-3E6C-4F1D-8E29-4AE0CEEB3648}" srcOrd="0" destOrd="0" presId="urn:microsoft.com/office/officeart/2005/8/layout/vList5"/>
    <dgm:cxn modelId="{FA521753-8B77-4A70-920D-CE159044650F}" srcId="{CFE20BE3-8AFF-408B-A037-C6BC4D0F58FE}" destId="{93939F6C-B651-42C4-A9B1-819ACACE9213}" srcOrd="3" destOrd="0" parTransId="{9C9FA0B1-6A28-400D-96E0-F8C2B2203151}" sibTransId="{E1345BCB-05A5-4FD9-BC17-3C88252E0D6D}"/>
    <dgm:cxn modelId="{BBECB557-E022-4B2F-98F8-0C851FF44B3F}" srcId="{CFE20BE3-8AFF-408B-A037-C6BC4D0F58FE}" destId="{489B9B78-D79C-4DD5-8BEE-7BDC35696ECC}" srcOrd="1" destOrd="0" parTransId="{7FADA473-416F-45F5-9C41-6965CBDA340F}" sibTransId="{843A0AE2-9F79-4D28-829E-801F363FA4BA}"/>
    <dgm:cxn modelId="{6A68FF7C-97B7-4A6A-BABF-AC8A06B5D81E}" srcId="{CFE20BE3-8AFF-408B-A037-C6BC4D0F58FE}" destId="{FF6C53BF-C0DE-46CC-86A7-317C8FFE85DD}" srcOrd="5" destOrd="0" parTransId="{63613F8B-BAA7-49C5-8105-72CB32D4F9A0}" sibTransId="{2EBFB54A-7B4D-403F-80D9-F31AFBAC02EB}"/>
    <dgm:cxn modelId="{9C0F6AA2-4DAC-407E-BFE0-02D9B1F3DE2B}" type="presOf" srcId="{CFE20BE3-8AFF-408B-A037-C6BC4D0F58FE}" destId="{48BE572D-C2AB-4ABA-898F-BC32333CBC43}" srcOrd="0" destOrd="0" presId="urn:microsoft.com/office/officeart/2005/8/layout/vList5"/>
    <dgm:cxn modelId="{5B4580B3-C816-45C5-9937-963362D2D458}" type="presOf" srcId="{0EF155D6-392E-43C0-BF4F-7A643295EA9E}" destId="{873B3B39-2436-4477-8971-44B3F86AEF19}" srcOrd="0" destOrd="0" presId="urn:microsoft.com/office/officeart/2005/8/layout/vList5"/>
    <dgm:cxn modelId="{C40349C9-C78D-4B1A-B478-1BD2768E2652}" type="presOf" srcId="{93939F6C-B651-42C4-A9B1-819ACACE9213}" destId="{CB35AD2A-38FD-4180-82D0-1710546F6675}" srcOrd="0" destOrd="0" presId="urn:microsoft.com/office/officeart/2005/8/layout/vList5"/>
    <dgm:cxn modelId="{E5DD69C9-44D6-4E29-AB6B-54510A59DB5C}" srcId="{CFE20BE3-8AFF-408B-A037-C6BC4D0F58FE}" destId="{0DC45AD2-AC57-4885-9676-E3F3EFBFDA67}" srcOrd="4" destOrd="0" parTransId="{B0E96DB9-F589-42BA-9805-3DEEA701A5ED}" sibTransId="{F6FFBB46-86A9-4500-9AC0-E31B72796167}"/>
    <dgm:cxn modelId="{4E594AE9-D4E1-404B-A56B-F20D9C2887E1}" type="presOf" srcId="{489B9B78-D79C-4DD5-8BEE-7BDC35696ECC}" destId="{AB57FCDF-F8B3-4783-9D9F-1A2C639A4619}" srcOrd="0" destOrd="0" presId="urn:microsoft.com/office/officeart/2005/8/layout/vList5"/>
    <dgm:cxn modelId="{B82560EA-DC0F-4213-BF48-77B84F12BEEE}" srcId="{CFE20BE3-8AFF-408B-A037-C6BC4D0F58FE}" destId="{7DA0F8CD-B7EF-495C-A11B-959612BED3D6}" srcOrd="2" destOrd="0" parTransId="{825666ED-C613-46F0-83EE-FFC8C1D580D0}" sibTransId="{45AE86F5-765B-45FA-9FB2-FD86100D93CB}"/>
    <dgm:cxn modelId="{4EFF645F-274A-4E57-8C62-FB2357699A50}" type="presParOf" srcId="{48BE572D-C2AB-4ABA-898F-BC32333CBC43}" destId="{58E3D903-906E-4D3C-B69D-A113A72E59FB}" srcOrd="0" destOrd="0" presId="urn:microsoft.com/office/officeart/2005/8/layout/vList5"/>
    <dgm:cxn modelId="{E7C884F4-F8C9-4AD1-9FAA-F25D9BF0BF82}" type="presParOf" srcId="{58E3D903-906E-4D3C-B69D-A113A72E59FB}" destId="{873B3B39-2436-4477-8971-44B3F86AEF19}" srcOrd="0" destOrd="0" presId="urn:microsoft.com/office/officeart/2005/8/layout/vList5"/>
    <dgm:cxn modelId="{AAEF627B-4C4C-49D2-99B1-F20D4A17B8E9}" type="presParOf" srcId="{48BE572D-C2AB-4ABA-898F-BC32333CBC43}" destId="{42191755-63E9-4C21-BB4C-BDFC10154C19}" srcOrd="1" destOrd="0" presId="urn:microsoft.com/office/officeart/2005/8/layout/vList5"/>
    <dgm:cxn modelId="{2BD800C6-A580-414B-A65A-E054A2DF3D4A}" type="presParOf" srcId="{48BE572D-C2AB-4ABA-898F-BC32333CBC43}" destId="{328B3900-4802-4A1F-9474-DA22CEA7B3D6}" srcOrd="2" destOrd="0" presId="urn:microsoft.com/office/officeart/2005/8/layout/vList5"/>
    <dgm:cxn modelId="{198A52DF-B27E-427D-8535-DA297CACA6A6}" type="presParOf" srcId="{328B3900-4802-4A1F-9474-DA22CEA7B3D6}" destId="{AB57FCDF-F8B3-4783-9D9F-1A2C639A4619}" srcOrd="0" destOrd="0" presId="urn:microsoft.com/office/officeart/2005/8/layout/vList5"/>
    <dgm:cxn modelId="{08E553CD-9CD4-4F39-B70C-52337A5F937A}" type="presParOf" srcId="{48BE572D-C2AB-4ABA-898F-BC32333CBC43}" destId="{5E634B07-2674-4BAC-B953-E3EF9C0C1503}" srcOrd="3" destOrd="0" presId="urn:microsoft.com/office/officeart/2005/8/layout/vList5"/>
    <dgm:cxn modelId="{22D38C4B-322F-4D07-93B8-AB0F3AE990B3}" type="presParOf" srcId="{48BE572D-C2AB-4ABA-898F-BC32333CBC43}" destId="{7FCC59F0-456A-48CB-BF8D-3D7D063B3905}" srcOrd="4" destOrd="0" presId="urn:microsoft.com/office/officeart/2005/8/layout/vList5"/>
    <dgm:cxn modelId="{EFBD0E50-6337-4429-8D80-C0274F5CECEF}" type="presParOf" srcId="{7FCC59F0-456A-48CB-BF8D-3D7D063B3905}" destId="{A921BBF0-F429-4C02-BF37-CF370DCBD61B}" srcOrd="0" destOrd="0" presId="urn:microsoft.com/office/officeart/2005/8/layout/vList5"/>
    <dgm:cxn modelId="{0BC016B2-9054-4B1D-B18B-9065E2ADAC5D}" type="presParOf" srcId="{48BE572D-C2AB-4ABA-898F-BC32333CBC43}" destId="{DB9424DE-5EEC-4E06-A78D-1945215A42F9}" srcOrd="5" destOrd="0" presId="urn:microsoft.com/office/officeart/2005/8/layout/vList5"/>
    <dgm:cxn modelId="{D820E7A6-C630-427D-A7E0-087A056BF3C4}" type="presParOf" srcId="{48BE572D-C2AB-4ABA-898F-BC32333CBC43}" destId="{5A11E9CF-AFD0-45EA-B49B-AC0EA8CAC9F4}" srcOrd="6" destOrd="0" presId="urn:microsoft.com/office/officeart/2005/8/layout/vList5"/>
    <dgm:cxn modelId="{E80E3C61-5AB5-4C54-AF4B-184F8FFC1DE8}" type="presParOf" srcId="{5A11E9CF-AFD0-45EA-B49B-AC0EA8CAC9F4}" destId="{CB35AD2A-38FD-4180-82D0-1710546F6675}" srcOrd="0" destOrd="0" presId="urn:microsoft.com/office/officeart/2005/8/layout/vList5"/>
    <dgm:cxn modelId="{19E5E0BA-AF56-4F7E-B06C-5949987D6C8D}" type="presParOf" srcId="{48BE572D-C2AB-4ABA-898F-BC32333CBC43}" destId="{5A1DB941-5F00-4C21-85FC-7B412ABBF11F}" srcOrd="7" destOrd="0" presId="urn:microsoft.com/office/officeart/2005/8/layout/vList5"/>
    <dgm:cxn modelId="{CF7D0181-5A76-40D3-90B1-F3CD027F0898}" type="presParOf" srcId="{48BE572D-C2AB-4ABA-898F-BC32333CBC43}" destId="{914E9D5D-017E-4993-A949-ED13980BA50B}" srcOrd="8" destOrd="0" presId="urn:microsoft.com/office/officeart/2005/8/layout/vList5"/>
    <dgm:cxn modelId="{60B18BA8-B133-477F-89FB-05BD11AF36C5}" type="presParOf" srcId="{914E9D5D-017E-4993-A949-ED13980BA50B}" destId="{3605E3FA-3E6C-4F1D-8E29-4AE0CEEB3648}" srcOrd="0" destOrd="0" presId="urn:microsoft.com/office/officeart/2005/8/layout/vList5"/>
    <dgm:cxn modelId="{E45BB50F-56AE-4B33-AA39-1D857F84ACF1}" type="presParOf" srcId="{48BE572D-C2AB-4ABA-898F-BC32333CBC43}" destId="{4AB5E4D7-8A98-4F85-9792-E18E0D03F4A0}" srcOrd="9" destOrd="0" presId="urn:microsoft.com/office/officeart/2005/8/layout/vList5"/>
    <dgm:cxn modelId="{37A0E38D-6919-4A01-A3E9-25FC92DBEC52}" type="presParOf" srcId="{48BE572D-C2AB-4ABA-898F-BC32333CBC43}" destId="{12DBAA2B-3529-4AD9-A31F-6E03BA5B9DE0}" srcOrd="10" destOrd="0" presId="urn:microsoft.com/office/officeart/2005/8/layout/vList5"/>
    <dgm:cxn modelId="{1226FD25-3EDD-4423-9DDD-0630A0BF23B3}" type="presParOf" srcId="{12DBAA2B-3529-4AD9-A31F-6E03BA5B9DE0}" destId="{2A050DC9-EFB9-4C9A-BD1C-CA4F576E077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1B2E1E-C665-4FAB-87CA-45E6F4484521}"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F2A12B68-11DD-49DF-9407-2CEC1336595C}">
      <dgm:prSet/>
      <dgm:spPr/>
      <dgm:t>
        <a:bodyPr/>
        <a:lstStyle/>
        <a:p>
          <a:r>
            <a:rPr lang="en-US"/>
            <a:t>Scenario cards with problems</a:t>
          </a:r>
        </a:p>
      </dgm:t>
    </dgm:pt>
    <dgm:pt modelId="{660D68B2-9715-43AA-9E56-EADADDF8DBB6}" type="parTrans" cxnId="{63E3F89F-C8AD-468F-A07F-EC8428C640B3}">
      <dgm:prSet/>
      <dgm:spPr/>
      <dgm:t>
        <a:bodyPr/>
        <a:lstStyle/>
        <a:p>
          <a:endParaRPr lang="en-US"/>
        </a:p>
      </dgm:t>
    </dgm:pt>
    <dgm:pt modelId="{6614111A-A3EA-4874-9CC5-E1B62DCEC2B4}" type="sibTrans" cxnId="{63E3F89F-C8AD-468F-A07F-EC8428C640B3}">
      <dgm:prSet/>
      <dgm:spPr/>
      <dgm:t>
        <a:bodyPr/>
        <a:lstStyle/>
        <a:p>
          <a:endParaRPr lang="en-US"/>
        </a:p>
      </dgm:t>
    </dgm:pt>
    <dgm:pt modelId="{55403FE3-F13D-462B-B0DB-BCF1142467DA}">
      <dgm:prSet/>
      <dgm:spPr/>
      <dgm:t>
        <a:bodyPr/>
        <a:lstStyle/>
        <a:p>
          <a:r>
            <a:rPr lang="en-US"/>
            <a:t>Identify issue type</a:t>
          </a:r>
        </a:p>
      </dgm:t>
    </dgm:pt>
    <dgm:pt modelId="{08088270-BF2D-4918-90F6-3EF0E10BED2B}" type="parTrans" cxnId="{8D8DC764-A280-491F-AD42-8C81F7513D8B}">
      <dgm:prSet/>
      <dgm:spPr/>
      <dgm:t>
        <a:bodyPr/>
        <a:lstStyle/>
        <a:p>
          <a:endParaRPr lang="en-US"/>
        </a:p>
      </dgm:t>
    </dgm:pt>
    <dgm:pt modelId="{27E56D76-F05E-44FC-A0DD-5F93C9CCA8CB}" type="sibTrans" cxnId="{8D8DC764-A280-491F-AD42-8C81F7513D8B}">
      <dgm:prSet/>
      <dgm:spPr/>
      <dgm:t>
        <a:bodyPr/>
        <a:lstStyle/>
        <a:p>
          <a:endParaRPr lang="en-US"/>
        </a:p>
      </dgm:t>
    </dgm:pt>
    <dgm:pt modelId="{DA7CC275-A278-497D-BBB8-1068D299AE59}">
      <dgm:prSet/>
      <dgm:spPr/>
      <dgm:t>
        <a:bodyPr/>
        <a:lstStyle/>
        <a:p>
          <a:r>
            <a:rPr lang="en-US"/>
            <a:t>List 3 possible fixes</a:t>
          </a:r>
        </a:p>
      </dgm:t>
    </dgm:pt>
    <dgm:pt modelId="{9A4F1B39-EE65-4278-BF41-33BB9379D8E3}" type="parTrans" cxnId="{F2097083-CE97-4F97-A500-582085CE9F13}">
      <dgm:prSet/>
      <dgm:spPr/>
      <dgm:t>
        <a:bodyPr/>
        <a:lstStyle/>
        <a:p>
          <a:endParaRPr lang="en-US"/>
        </a:p>
      </dgm:t>
    </dgm:pt>
    <dgm:pt modelId="{406CC01F-2416-4F19-B545-4545E79B9F94}" type="sibTrans" cxnId="{F2097083-CE97-4F97-A500-582085CE9F13}">
      <dgm:prSet/>
      <dgm:spPr/>
      <dgm:t>
        <a:bodyPr/>
        <a:lstStyle/>
        <a:p>
          <a:endParaRPr lang="en-US"/>
        </a:p>
      </dgm:t>
    </dgm:pt>
    <dgm:pt modelId="{68190EDD-066D-48C0-86A4-F9D051A527FC}" type="pres">
      <dgm:prSet presAssocID="{061B2E1E-C665-4FAB-87CA-45E6F4484521}" presName="diagram" presStyleCnt="0">
        <dgm:presLayoutVars>
          <dgm:dir/>
          <dgm:resizeHandles val="exact"/>
        </dgm:presLayoutVars>
      </dgm:prSet>
      <dgm:spPr/>
    </dgm:pt>
    <dgm:pt modelId="{3F5D3015-EAB5-452E-A640-E4EEEBACCCF7}" type="pres">
      <dgm:prSet presAssocID="{F2A12B68-11DD-49DF-9407-2CEC1336595C}" presName="node" presStyleLbl="node1" presStyleIdx="0" presStyleCnt="3">
        <dgm:presLayoutVars>
          <dgm:bulletEnabled val="1"/>
        </dgm:presLayoutVars>
      </dgm:prSet>
      <dgm:spPr/>
    </dgm:pt>
    <dgm:pt modelId="{97734F9A-6361-41CA-8542-8D6000DA21E9}" type="pres">
      <dgm:prSet presAssocID="{6614111A-A3EA-4874-9CC5-E1B62DCEC2B4}" presName="sibTrans" presStyleCnt="0"/>
      <dgm:spPr/>
    </dgm:pt>
    <dgm:pt modelId="{600A74E8-75E7-45E0-8D89-24B41F9FB32E}" type="pres">
      <dgm:prSet presAssocID="{55403FE3-F13D-462B-B0DB-BCF1142467DA}" presName="node" presStyleLbl="node1" presStyleIdx="1" presStyleCnt="3">
        <dgm:presLayoutVars>
          <dgm:bulletEnabled val="1"/>
        </dgm:presLayoutVars>
      </dgm:prSet>
      <dgm:spPr/>
    </dgm:pt>
    <dgm:pt modelId="{8EB5885B-C1D1-4112-B58B-65D61AD56C02}" type="pres">
      <dgm:prSet presAssocID="{27E56D76-F05E-44FC-A0DD-5F93C9CCA8CB}" presName="sibTrans" presStyleCnt="0"/>
      <dgm:spPr/>
    </dgm:pt>
    <dgm:pt modelId="{F780DD31-C4B9-4357-95F4-585FAB5CE0F6}" type="pres">
      <dgm:prSet presAssocID="{DA7CC275-A278-497D-BBB8-1068D299AE59}" presName="node" presStyleLbl="node1" presStyleIdx="2" presStyleCnt="3">
        <dgm:presLayoutVars>
          <dgm:bulletEnabled val="1"/>
        </dgm:presLayoutVars>
      </dgm:prSet>
      <dgm:spPr/>
    </dgm:pt>
  </dgm:ptLst>
  <dgm:cxnLst>
    <dgm:cxn modelId="{0E072235-14B5-4147-84DC-C114623E638A}" type="presOf" srcId="{F2A12B68-11DD-49DF-9407-2CEC1336595C}" destId="{3F5D3015-EAB5-452E-A640-E4EEEBACCCF7}" srcOrd="0" destOrd="0" presId="urn:microsoft.com/office/officeart/2005/8/layout/default"/>
    <dgm:cxn modelId="{8D8DC764-A280-491F-AD42-8C81F7513D8B}" srcId="{061B2E1E-C665-4FAB-87CA-45E6F4484521}" destId="{55403FE3-F13D-462B-B0DB-BCF1142467DA}" srcOrd="1" destOrd="0" parTransId="{08088270-BF2D-4918-90F6-3EF0E10BED2B}" sibTransId="{27E56D76-F05E-44FC-A0DD-5F93C9CCA8CB}"/>
    <dgm:cxn modelId="{C2DC7E52-C9B9-4BDD-B95F-31EDEA61DF8D}" type="presOf" srcId="{55403FE3-F13D-462B-B0DB-BCF1142467DA}" destId="{600A74E8-75E7-45E0-8D89-24B41F9FB32E}" srcOrd="0" destOrd="0" presId="urn:microsoft.com/office/officeart/2005/8/layout/default"/>
    <dgm:cxn modelId="{F2097083-CE97-4F97-A500-582085CE9F13}" srcId="{061B2E1E-C665-4FAB-87CA-45E6F4484521}" destId="{DA7CC275-A278-497D-BBB8-1068D299AE59}" srcOrd="2" destOrd="0" parTransId="{9A4F1B39-EE65-4278-BF41-33BB9379D8E3}" sibTransId="{406CC01F-2416-4F19-B545-4545E79B9F94}"/>
    <dgm:cxn modelId="{63E3F89F-C8AD-468F-A07F-EC8428C640B3}" srcId="{061B2E1E-C665-4FAB-87CA-45E6F4484521}" destId="{F2A12B68-11DD-49DF-9407-2CEC1336595C}" srcOrd="0" destOrd="0" parTransId="{660D68B2-9715-43AA-9E56-EADADDF8DBB6}" sibTransId="{6614111A-A3EA-4874-9CC5-E1B62DCEC2B4}"/>
    <dgm:cxn modelId="{B3F13CA8-8E38-457A-AEEE-BBADFC7810CA}" type="presOf" srcId="{DA7CC275-A278-497D-BBB8-1068D299AE59}" destId="{F780DD31-C4B9-4357-95F4-585FAB5CE0F6}" srcOrd="0" destOrd="0" presId="urn:microsoft.com/office/officeart/2005/8/layout/default"/>
    <dgm:cxn modelId="{70698DC3-3192-4829-BA45-8F9AE41B7CAB}" type="presOf" srcId="{061B2E1E-C665-4FAB-87CA-45E6F4484521}" destId="{68190EDD-066D-48C0-86A4-F9D051A527FC}" srcOrd="0" destOrd="0" presId="urn:microsoft.com/office/officeart/2005/8/layout/default"/>
    <dgm:cxn modelId="{8C1FDED9-E5B0-459B-9F0E-8334785F9C04}" type="presParOf" srcId="{68190EDD-066D-48C0-86A4-F9D051A527FC}" destId="{3F5D3015-EAB5-452E-A640-E4EEEBACCCF7}" srcOrd="0" destOrd="0" presId="urn:microsoft.com/office/officeart/2005/8/layout/default"/>
    <dgm:cxn modelId="{92E07711-2ADE-4A1A-BFE4-F03FD7CBCF1D}" type="presParOf" srcId="{68190EDD-066D-48C0-86A4-F9D051A527FC}" destId="{97734F9A-6361-41CA-8542-8D6000DA21E9}" srcOrd="1" destOrd="0" presId="urn:microsoft.com/office/officeart/2005/8/layout/default"/>
    <dgm:cxn modelId="{D7C98471-B632-4B14-98FF-833DAC1CFD54}" type="presParOf" srcId="{68190EDD-066D-48C0-86A4-F9D051A527FC}" destId="{600A74E8-75E7-45E0-8D89-24B41F9FB32E}" srcOrd="2" destOrd="0" presId="urn:microsoft.com/office/officeart/2005/8/layout/default"/>
    <dgm:cxn modelId="{A1455AF7-60E7-478D-987D-08465B0C7B1A}" type="presParOf" srcId="{68190EDD-066D-48C0-86A4-F9D051A527FC}" destId="{8EB5885B-C1D1-4112-B58B-65D61AD56C02}" srcOrd="3" destOrd="0" presId="urn:microsoft.com/office/officeart/2005/8/layout/default"/>
    <dgm:cxn modelId="{62BD0E54-7549-438D-8A4C-C42500B404D6}" type="presParOf" srcId="{68190EDD-066D-48C0-86A4-F9D051A527FC}" destId="{F780DD31-C4B9-4357-95F4-585FAB5CE0F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14E41-70B8-4C95-BF47-798694EE1AF2}"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3ED0FCB6-CAF5-4918-A7B4-136A0A94AE81}">
      <dgm:prSet/>
      <dgm:spPr/>
      <dgm:t>
        <a:bodyPr/>
        <a:lstStyle/>
        <a:p>
          <a:pPr>
            <a:lnSpc>
              <a:spcPct val="100000"/>
            </a:lnSpc>
          </a:pPr>
          <a:r>
            <a:rPr lang="en-US"/>
            <a:t>Use Device Manager</a:t>
          </a:r>
        </a:p>
      </dgm:t>
    </dgm:pt>
    <dgm:pt modelId="{23AF1507-7EA9-426D-AB26-5D506D3ABA76}" type="parTrans" cxnId="{C80CDB80-4B44-4DB6-87A4-3330F2AEAFBA}">
      <dgm:prSet/>
      <dgm:spPr/>
      <dgm:t>
        <a:bodyPr/>
        <a:lstStyle/>
        <a:p>
          <a:endParaRPr lang="en-US"/>
        </a:p>
      </dgm:t>
    </dgm:pt>
    <dgm:pt modelId="{D6A85C36-511B-4541-9D6A-BF10F46620F8}" type="sibTrans" cxnId="{C80CDB80-4B44-4DB6-87A4-3330F2AEAFBA}">
      <dgm:prSet/>
      <dgm:spPr/>
      <dgm:t>
        <a:bodyPr/>
        <a:lstStyle/>
        <a:p>
          <a:endParaRPr lang="en-US"/>
        </a:p>
      </dgm:t>
    </dgm:pt>
    <dgm:pt modelId="{4E61A296-A274-4CDA-B62F-116C8C6EBCF9}">
      <dgm:prSet/>
      <dgm:spPr/>
      <dgm:t>
        <a:bodyPr/>
        <a:lstStyle/>
        <a:p>
          <a:pPr>
            <a:lnSpc>
              <a:spcPct val="100000"/>
            </a:lnSpc>
          </a:pPr>
          <a:r>
            <a:rPr lang="en-US"/>
            <a:t>Check Task Manager</a:t>
          </a:r>
        </a:p>
      </dgm:t>
    </dgm:pt>
    <dgm:pt modelId="{888292DF-8B17-47D9-9C66-F1CBDE5288C8}" type="parTrans" cxnId="{4BEF6804-1E82-439F-8A86-D3DC659C5C7E}">
      <dgm:prSet/>
      <dgm:spPr/>
      <dgm:t>
        <a:bodyPr/>
        <a:lstStyle/>
        <a:p>
          <a:endParaRPr lang="en-US"/>
        </a:p>
      </dgm:t>
    </dgm:pt>
    <dgm:pt modelId="{4B15D933-4955-4F29-A03B-B51BBF048E1F}" type="sibTrans" cxnId="{4BEF6804-1E82-439F-8A86-D3DC659C5C7E}">
      <dgm:prSet/>
      <dgm:spPr/>
      <dgm:t>
        <a:bodyPr/>
        <a:lstStyle/>
        <a:p>
          <a:endParaRPr lang="en-US"/>
        </a:p>
      </dgm:t>
    </dgm:pt>
    <dgm:pt modelId="{1C11F8EC-C537-46D4-ADF2-2BEE716B6E40}">
      <dgm:prSet/>
      <dgm:spPr/>
      <dgm:t>
        <a:bodyPr/>
        <a:lstStyle/>
        <a:p>
          <a:pPr>
            <a:lnSpc>
              <a:spcPct val="100000"/>
            </a:lnSpc>
          </a:pPr>
          <a:r>
            <a:rPr lang="en-US"/>
            <a:t>Safe Mode (describe steps)</a:t>
          </a:r>
        </a:p>
      </dgm:t>
    </dgm:pt>
    <dgm:pt modelId="{D88E974D-B0AB-4171-96E0-E37725ADA815}" type="parTrans" cxnId="{1125EAC9-81A6-46AB-ACB8-D0065A36F9E1}">
      <dgm:prSet/>
      <dgm:spPr/>
      <dgm:t>
        <a:bodyPr/>
        <a:lstStyle/>
        <a:p>
          <a:endParaRPr lang="en-US"/>
        </a:p>
      </dgm:t>
    </dgm:pt>
    <dgm:pt modelId="{2552E808-CFA6-4E3F-8094-F59FF68676C1}" type="sibTrans" cxnId="{1125EAC9-81A6-46AB-ACB8-D0065A36F9E1}">
      <dgm:prSet/>
      <dgm:spPr/>
      <dgm:t>
        <a:bodyPr/>
        <a:lstStyle/>
        <a:p>
          <a:endParaRPr lang="en-US"/>
        </a:p>
      </dgm:t>
    </dgm:pt>
    <dgm:pt modelId="{DBAACAAD-3935-4F87-A9F7-37E64D39293E}">
      <dgm:prSet/>
      <dgm:spPr/>
      <dgm:t>
        <a:bodyPr/>
        <a:lstStyle/>
        <a:p>
          <a:pPr>
            <a:lnSpc>
              <a:spcPct val="100000"/>
            </a:lnSpc>
          </a:pPr>
          <a:r>
            <a:rPr lang="en-US"/>
            <a:t>Antivirus scan (demo only)</a:t>
          </a:r>
        </a:p>
      </dgm:t>
    </dgm:pt>
    <dgm:pt modelId="{B306B0DE-1D24-438D-A3E6-0030A8DEC82F}" type="parTrans" cxnId="{E1A93230-AF0E-4F44-9081-79A0D1BCCEF7}">
      <dgm:prSet/>
      <dgm:spPr/>
      <dgm:t>
        <a:bodyPr/>
        <a:lstStyle/>
        <a:p>
          <a:endParaRPr lang="en-US"/>
        </a:p>
      </dgm:t>
    </dgm:pt>
    <dgm:pt modelId="{B15A4C85-88A9-4444-8D28-05D12C6E4C2A}" type="sibTrans" cxnId="{E1A93230-AF0E-4F44-9081-79A0D1BCCEF7}">
      <dgm:prSet/>
      <dgm:spPr/>
      <dgm:t>
        <a:bodyPr/>
        <a:lstStyle/>
        <a:p>
          <a:endParaRPr lang="en-US"/>
        </a:p>
      </dgm:t>
    </dgm:pt>
    <dgm:pt modelId="{A8AFAA10-7051-4457-80D5-D40696E85A38}" type="pres">
      <dgm:prSet presAssocID="{64A14E41-70B8-4C95-BF47-798694EE1AF2}" presName="root" presStyleCnt="0">
        <dgm:presLayoutVars>
          <dgm:dir/>
          <dgm:resizeHandles val="exact"/>
        </dgm:presLayoutVars>
      </dgm:prSet>
      <dgm:spPr/>
    </dgm:pt>
    <dgm:pt modelId="{9F0BF008-17A0-41F1-816E-9B99BA089541}" type="pres">
      <dgm:prSet presAssocID="{3ED0FCB6-CAF5-4918-A7B4-136A0A94AE81}" presName="compNode" presStyleCnt="0"/>
      <dgm:spPr/>
    </dgm:pt>
    <dgm:pt modelId="{72600143-26D8-4E8C-972C-327374104041}" type="pres">
      <dgm:prSet presAssocID="{3ED0FCB6-CAF5-4918-A7B4-136A0A94AE81}" presName="bgRect" presStyleLbl="bgShp" presStyleIdx="0" presStyleCnt="4"/>
      <dgm:spPr/>
    </dgm:pt>
    <dgm:pt modelId="{1E23B040-500B-427F-A39C-114B76629664}" type="pres">
      <dgm:prSet presAssocID="{3ED0FCB6-CAF5-4918-A7B4-136A0A94AE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13A5EAD9-71DC-4E07-BCB0-F67B8E3BE577}" type="pres">
      <dgm:prSet presAssocID="{3ED0FCB6-CAF5-4918-A7B4-136A0A94AE81}" presName="spaceRect" presStyleCnt="0"/>
      <dgm:spPr/>
    </dgm:pt>
    <dgm:pt modelId="{17B426B1-0117-4B4F-B147-D0A20293AF7C}" type="pres">
      <dgm:prSet presAssocID="{3ED0FCB6-CAF5-4918-A7B4-136A0A94AE81}" presName="parTx" presStyleLbl="revTx" presStyleIdx="0" presStyleCnt="4">
        <dgm:presLayoutVars>
          <dgm:chMax val="0"/>
          <dgm:chPref val="0"/>
        </dgm:presLayoutVars>
      </dgm:prSet>
      <dgm:spPr/>
    </dgm:pt>
    <dgm:pt modelId="{DF0C5A46-1446-4F92-9836-3839E069346A}" type="pres">
      <dgm:prSet presAssocID="{D6A85C36-511B-4541-9D6A-BF10F46620F8}" presName="sibTrans" presStyleCnt="0"/>
      <dgm:spPr/>
    </dgm:pt>
    <dgm:pt modelId="{611418E9-7BE4-491F-9CD8-08F2E6307915}" type="pres">
      <dgm:prSet presAssocID="{4E61A296-A274-4CDA-B62F-116C8C6EBCF9}" presName="compNode" presStyleCnt="0"/>
      <dgm:spPr/>
    </dgm:pt>
    <dgm:pt modelId="{CA30CEF7-973E-4101-8D43-E70BAE498A35}" type="pres">
      <dgm:prSet presAssocID="{4E61A296-A274-4CDA-B62F-116C8C6EBCF9}" presName="bgRect" presStyleLbl="bgShp" presStyleIdx="1" presStyleCnt="4"/>
      <dgm:spPr/>
    </dgm:pt>
    <dgm:pt modelId="{B6F86035-3238-492A-A51B-AE08141CE133}" type="pres">
      <dgm:prSet presAssocID="{4E61A296-A274-4CDA-B62F-116C8C6EBC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95D4198-0C07-4BC7-8D4B-814330D4404E}" type="pres">
      <dgm:prSet presAssocID="{4E61A296-A274-4CDA-B62F-116C8C6EBCF9}" presName="spaceRect" presStyleCnt="0"/>
      <dgm:spPr/>
    </dgm:pt>
    <dgm:pt modelId="{5777EE13-1F2E-44D2-B877-7D6FA90102CF}" type="pres">
      <dgm:prSet presAssocID="{4E61A296-A274-4CDA-B62F-116C8C6EBCF9}" presName="parTx" presStyleLbl="revTx" presStyleIdx="1" presStyleCnt="4">
        <dgm:presLayoutVars>
          <dgm:chMax val="0"/>
          <dgm:chPref val="0"/>
        </dgm:presLayoutVars>
      </dgm:prSet>
      <dgm:spPr/>
    </dgm:pt>
    <dgm:pt modelId="{65F2AACE-72B3-41A5-B655-13916DB4A21F}" type="pres">
      <dgm:prSet presAssocID="{4B15D933-4955-4F29-A03B-B51BBF048E1F}" presName="sibTrans" presStyleCnt="0"/>
      <dgm:spPr/>
    </dgm:pt>
    <dgm:pt modelId="{E32501E0-A878-477D-844D-24BB84AC80EB}" type="pres">
      <dgm:prSet presAssocID="{1C11F8EC-C537-46D4-ADF2-2BEE716B6E40}" presName="compNode" presStyleCnt="0"/>
      <dgm:spPr/>
    </dgm:pt>
    <dgm:pt modelId="{FFA437CB-9133-423D-B68C-F0642DC91716}" type="pres">
      <dgm:prSet presAssocID="{1C11F8EC-C537-46D4-ADF2-2BEE716B6E40}" presName="bgRect" presStyleLbl="bgShp" presStyleIdx="2" presStyleCnt="4"/>
      <dgm:spPr/>
    </dgm:pt>
    <dgm:pt modelId="{6F55A6F0-6783-4131-8E8E-54B64975D4D5}" type="pres">
      <dgm:prSet presAssocID="{1C11F8EC-C537-46D4-ADF2-2BEE716B6E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5C78A143-BDA9-40E4-B357-D507A3FDE2A8}" type="pres">
      <dgm:prSet presAssocID="{1C11F8EC-C537-46D4-ADF2-2BEE716B6E40}" presName="spaceRect" presStyleCnt="0"/>
      <dgm:spPr/>
    </dgm:pt>
    <dgm:pt modelId="{D3B1D9A4-9CCC-427C-8CC1-4D8B1A83B59C}" type="pres">
      <dgm:prSet presAssocID="{1C11F8EC-C537-46D4-ADF2-2BEE716B6E40}" presName="parTx" presStyleLbl="revTx" presStyleIdx="2" presStyleCnt="4">
        <dgm:presLayoutVars>
          <dgm:chMax val="0"/>
          <dgm:chPref val="0"/>
        </dgm:presLayoutVars>
      </dgm:prSet>
      <dgm:spPr/>
    </dgm:pt>
    <dgm:pt modelId="{E6BE20E2-A504-4F0B-8E7E-65816B5755BA}" type="pres">
      <dgm:prSet presAssocID="{2552E808-CFA6-4E3F-8094-F59FF68676C1}" presName="sibTrans" presStyleCnt="0"/>
      <dgm:spPr/>
    </dgm:pt>
    <dgm:pt modelId="{0F174698-E5FD-4035-AD45-87072272BBBD}" type="pres">
      <dgm:prSet presAssocID="{DBAACAAD-3935-4F87-A9F7-37E64D39293E}" presName="compNode" presStyleCnt="0"/>
      <dgm:spPr/>
    </dgm:pt>
    <dgm:pt modelId="{CF839DEF-9F07-48F1-9ACE-A9B1785B72F6}" type="pres">
      <dgm:prSet presAssocID="{DBAACAAD-3935-4F87-A9F7-37E64D39293E}" presName="bgRect" presStyleLbl="bgShp" presStyleIdx="3" presStyleCnt="4"/>
      <dgm:spPr/>
    </dgm:pt>
    <dgm:pt modelId="{BA413D21-6924-4FB8-8A2D-91FCE342B797}" type="pres">
      <dgm:prSet presAssocID="{DBAACAAD-3935-4F87-A9F7-37E64D3929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F95DDDEA-D8A0-4864-A8C4-38F466AAEE05}" type="pres">
      <dgm:prSet presAssocID="{DBAACAAD-3935-4F87-A9F7-37E64D39293E}" presName="spaceRect" presStyleCnt="0"/>
      <dgm:spPr/>
    </dgm:pt>
    <dgm:pt modelId="{FD232AF5-C076-42F4-B95C-28C617D8D7A4}" type="pres">
      <dgm:prSet presAssocID="{DBAACAAD-3935-4F87-A9F7-37E64D39293E}" presName="parTx" presStyleLbl="revTx" presStyleIdx="3" presStyleCnt="4">
        <dgm:presLayoutVars>
          <dgm:chMax val="0"/>
          <dgm:chPref val="0"/>
        </dgm:presLayoutVars>
      </dgm:prSet>
      <dgm:spPr/>
    </dgm:pt>
  </dgm:ptLst>
  <dgm:cxnLst>
    <dgm:cxn modelId="{4BEF6804-1E82-439F-8A86-D3DC659C5C7E}" srcId="{64A14E41-70B8-4C95-BF47-798694EE1AF2}" destId="{4E61A296-A274-4CDA-B62F-116C8C6EBCF9}" srcOrd="1" destOrd="0" parTransId="{888292DF-8B17-47D9-9C66-F1CBDE5288C8}" sibTransId="{4B15D933-4955-4F29-A03B-B51BBF048E1F}"/>
    <dgm:cxn modelId="{28DA200F-F349-43C9-A603-9A9DFFCFB620}" type="presOf" srcId="{DBAACAAD-3935-4F87-A9F7-37E64D39293E}" destId="{FD232AF5-C076-42F4-B95C-28C617D8D7A4}" srcOrd="0" destOrd="0" presId="urn:microsoft.com/office/officeart/2018/2/layout/IconVerticalSolidList"/>
    <dgm:cxn modelId="{E1A93230-AF0E-4F44-9081-79A0D1BCCEF7}" srcId="{64A14E41-70B8-4C95-BF47-798694EE1AF2}" destId="{DBAACAAD-3935-4F87-A9F7-37E64D39293E}" srcOrd="3" destOrd="0" parTransId="{B306B0DE-1D24-438D-A3E6-0030A8DEC82F}" sibTransId="{B15A4C85-88A9-4444-8D28-05D12C6E4C2A}"/>
    <dgm:cxn modelId="{C80CDB80-4B44-4DB6-87A4-3330F2AEAFBA}" srcId="{64A14E41-70B8-4C95-BF47-798694EE1AF2}" destId="{3ED0FCB6-CAF5-4918-A7B4-136A0A94AE81}" srcOrd="0" destOrd="0" parTransId="{23AF1507-7EA9-426D-AB26-5D506D3ABA76}" sibTransId="{D6A85C36-511B-4541-9D6A-BF10F46620F8}"/>
    <dgm:cxn modelId="{B72F85AB-AD6C-4737-AB5E-8034CB2B81E3}" type="presOf" srcId="{4E61A296-A274-4CDA-B62F-116C8C6EBCF9}" destId="{5777EE13-1F2E-44D2-B877-7D6FA90102CF}" srcOrd="0" destOrd="0" presId="urn:microsoft.com/office/officeart/2018/2/layout/IconVerticalSolidList"/>
    <dgm:cxn modelId="{9EA4F4B9-F45A-4C61-86EC-532250947459}" type="presOf" srcId="{1C11F8EC-C537-46D4-ADF2-2BEE716B6E40}" destId="{D3B1D9A4-9CCC-427C-8CC1-4D8B1A83B59C}" srcOrd="0" destOrd="0" presId="urn:microsoft.com/office/officeart/2018/2/layout/IconVerticalSolidList"/>
    <dgm:cxn modelId="{706690BF-DFA7-4E49-AD61-D045937DE58E}" type="presOf" srcId="{64A14E41-70B8-4C95-BF47-798694EE1AF2}" destId="{A8AFAA10-7051-4457-80D5-D40696E85A38}" srcOrd="0" destOrd="0" presId="urn:microsoft.com/office/officeart/2018/2/layout/IconVerticalSolidList"/>
    <dgm:cxn modelId="{1125EAC9-81A6-46AB-ACB8-D0065A36F9E1}" srcId="{64A14E41-70B8-4C95-BF47-798694EE1AF2}" destId="{1C11F8EC-C537-46D4-ADF2-2BEE716B6E40}" srcOrd="2" destOrd="0" parTransId="{D88E974D-B0AB-4171-96E0-E37725ADA815}" sibTransId="{2552E808-CFA6-4E3F-8094-F59FF68676C1}"/>
    <dgm:cxn modelId="{91D530E5-FB9F-496A-81D3-4054B15FE0E7}" type="presOf" srcId="{3ED0FCB6-CAF5-4918-A7B4-136A0A94AE81}" destId="{17B426B1-0117-4B4F-B147-D0A20293AF7C}" srcOrd="0" destOrd="0" presId="urn:microsoft.com/office/officeart/2018/2/layout/IconVerticalSolidList"/>
    <dgm:cxn modelId="{05C2CDF5-4CC5-46F5-941A-FF8BFA7DF9D9}" type="presParOf" srcId="{A8AFAA10-7051-4457-80D5-D40696E85A38}" destId="{9F0BF008-17A0-41F1-816E-9B99BA089541}" srcOrd="0" destOrd="0" presId="urn:microsoft.com/office/officeart/2018/2/layout/IconVerticalSolidList"/>
    <dgm:cxn modelId="{16074C53-0335-4E13-976C-22ED3FF73A4D}" type="presParOf" srcId="{9F0BF008-17A0-41F1-816E-9B99BA089541}" destId="{72600143-26D8-4E8C-972C-327374104041}" srcOrd="0" destOrd="0" presId="urn:microsoft.com/office/officeart/2018/2/layout/IconVerticalSolidList"/>
    <dgm:cxn modelId="{9EA8C343-C3E3-49E6-8A78-22CE6378F801}" type="presParOf" srcId="{9F0BF008-17A0-41F1-816E-9B99BA089541}" destId="{1E23B040-500B-427F-A39C-114B76629664}" srcOrd="1" destOrd="0" presId="urn:microsoft.com/office/officeart/2018/2/layout/IconVerticalSolidList"/>
    <dgm:cxn modelId="{A9D0C69C-BB22-45E3-80FE-4F6146608136}" type="presParOf" srcId="{9F0BF008-17A0-41F1-816E-9B99BA089541}" destId="{13A5EAD9-71DC-4E07-BCB0-F67B8E3BE577}" srcOrd="2" destOrd="0" presId="urn:microsoft.com/office/officeart/2018/2/layout/IconVerticalSolidList"/>
    <dgm:cxn modelId="{5F6DDB94-65F1-4351-8AA6-082FF793B189}" type="presParOf" srcId="{9F0BF008-17A0-41F1-816E-9B99BA089541}" destId="{17B426B1-0117-4B4F-B147-D0A20293AF7C}" srcOrd="3" destOrd="0" presId="urn:microsoft.com/office/officeart/2018/2/layout/IconVerticalSolidList"/>
    <dgm:cxn modelId="{E2EF09D2-6D04-40E6-8338-AB1A1C61DF46}" type="presParOf" srcId="{A8AFAA10-7051-4457-80D5-D40696E85A38}" destId="{DF0C5A46-1446-4F92-9836-3839E069346A}" srcOrd="1" destOrd="0" presId="urn:microsoft.com/office/officeart/2018/2/layout/IconVerticalSolidList"/>
    <dgm:cxn modelId="{CBDAB531-30E5-4301-B3A9-2EB523F59094}" type="presParOf" srcId="{A8AFAA10-7051-4457-80D5-D40696E85A38}" destId="{611418E9-7BE4-491F-9CD8-08F2E6307915}" srcOrd="2" destOrd="0" presId="urn:microsoft.com/office/officeart/2018/2/layout/IconVerticalSolidList"/>
    <dgm:cxn modelId="{74D79FF7-6F9E-45AB-B6AE-A4F325C5F2DC}" type="presParOf" srcId="{611418E9-7BE4-491F-9CD8-08F2E6307915}" destId="{CA30CEF7-973E-4101-8D43-E70BAE498A35}" srcOrd="0" destOrd="0" presId="urn:microsoft.com/office/officeart/2018/2/layout/IconVerticalSolidList"/>
    <dgm:cxn modelId="{76643D37-4A62-46B0-B4D9-C22150A3C871}" type="presParOf" srcId="{611418E9-7BE4-491F-9CD8-08F2E6307915}" destId="{B6F86035-3238-492A-A51B-AE08141CE133}" srcOrd="1" destOrd="0" presId="urn:microsoft.com/office/officeart/2018/2/layout/IconVerticalSolidList"/>
    <dgm:cxn modelId="{9A6F0B12-BF25-4DBE-B684-22D11DECAB07}" type="presParOf" srcId="{611418E9-7BE4-491F-9CD8-08F2E6307915}" destId="{995D4198-0C07-4BC7-8D4B-814330D4404E}" srcOrd="2" destOrd="0" presId="urn:microsoft.com/office/officeart/2018/2/layout/IconVerticalSolidList"/>
    <dgm:cxn modelId="{5B0C8119-64E5-464A-B9B4-3E5D6393344A}" type="presParOf" srcId="{611418E9-7BE4-491F-9CD8-08F2E6307915}" destId="{5777EE13-1F2E-44D2-B877-7D6FA90102CF}" srcOrd="3" destOrd="0" presId="urn:microsoft.com/office/officeart/2018/2/layout/IconVerticalSolidList"/>
    <dgm:cxn modelId="{6F223F6C-C2F4-4D71-8B3E-7A543BFC8592}" type="presParOf" srcId="{A8AFAA10-7051-4457-80D5-D40696E85A38}" destId="{65F2AACE-72B3-41A5-B655-13916DB4A21F}" srcOrd="3" destOrd="0" presId="urn:microsoft.com/office/officeart/2018/2/layout/IconVerticalSolidList"/>
    <dgm:cxn modelId="{5B91B46F-A8A7-4879-8EB6-2B438A389FA3}" type="presParOf" srcId="{A8AFAA10-7051-4457-80D5-D40696E85A38}" destId="{E32501E0-A878-477D-844D-24BB84AC80EB}" srcOrd="4" destOrd="0" presId="urn:microsoft.com/office/officeart/2018/2/layout/IconVerticalSolidList"/>
    <dgm:cxn modelId="{55CE1BE0-CB50-4847-ABAE-A955878C8A02}" type="presParOf" srcId="{E32501E0-A878-477D-844D-24BB84AC80EB}" destId="{FFA437CB-9133-423D-B68C-F0642DC91716}" srcOrd="0" destOrd="0" presId="urn:microsoft.com/office/officeart/2018/2/layout/IconVerticalSolidList"/>
    <dgm:cxn modelId="{DA1BDFAE-9D7F-4202-9B82-3C5F347F6915}" type="presParOf" srcId="{E32501E0-A878-477D-844D-24BB84AC80EB}" destId="{6F55A6F0-6783-4131-8E8E-54B64975D4D5}" srcOrd="1" destOrd="0" presId="urn:microsoft.com/office/officeart/2018/2/layout/IconVerticalSolidList"/>
    <dgm:cxn modelId="{9294107F-3949-465D-90B8-C231AA20FADC}" type="presParOf" srcId="{E32501E0-A878-477D-844D-24BB84AC80EB}" destId="{5C78A143-BDA9-40E4-B357-D507A3FDE2A8}" srcOrd="2" destOrd="0" presId="urn:microsoft.com/office/officeart/2018/2/layout/IconVerticalSolidList"/>
    <dgm:cxn modelId="{2B435BA6-5FAB-45B5-B4A7-C60A2E221D11}" type="presParOf" srcId="{E32501E0-A878-477D-844D-24BB84AC80EB}" destId="{D3B1D9A4-9CCC-427C-8CC1-4D8B1A83B59C}" srcOrd="3" destOrd="0" presId="urn:microsoft.com/office/officeart/2018/2/layout/IconVerticalSolidList"/>
    <dgm:cxn modelId="{1E6D7010-1D0E-4B7A-8E3B-0AAC7F95481F}" type="presParOf" srcId="{A8AFAA10-7051-4457-80D5-D40696E85A38}" destId="{E6BE20E2-A504-4F0B-8E7E-65816B5755BA}" srcOrd="5" destOrd="0" presId="urn:microsoft.com/office/officeart/2018/2/layout/IconVerticalSolidList"/>
    <dgm:cxn modelId="{326C097C-44D6-4B3B-8524-75D7A61B611A}" type="presParOf" srcId="{A8AFAA10-7051-4457-80D5-D40696E85A38}" destId="{0F174698-E5FD-4035-AD45-87072272BBBD}" srcOrd="6" destOrd="0" presId="urn:microsoft.com/office/officeart/2018/2/layout/IconVerticalSolidList"/>
    <dgm:cxn modelId="{EE1762F0-528B-4021-875C-760075ED838F}" type="presParOf" srcId="{0F174698-E5FD-4035-AD45-87072272BBBD}" destId="{CF839DEF-9F07-48F1-9ACE-A9B1785B72F6}" srcOrd="0" destOrd="0" presId="urn:microsoft.com/office/officeart/2018/2/layout/IconVerticalSolidList"/>
    <dgm:cxn modelId="{AE5B8C30-3D2E-4395-89B8-2ED05C74303A}" type="presParOf" srcId="{0F174698-E5FD-4035-AD45-87072272BBBD}" destId="{BA413D21-6924-4FB8-8A2D-91FCE342B797}" srcOrd="1" destOrd="0" presId="urn:microsoft.com/office/officeart/2018/2/layout/IconVerticalSolidList"/>
    <dgm:cxn modelId="{DC29C487-E198-43F9-83AC-8240812CAC26}" type="presParOf" srcId="{0F174698-E5FD-4035-AD45-87072272BBBD}" destId="{F95DDDEA-D8A0-4864-A8C4-38F466AAEE05}" srcOrd="2" destOrd="0" presId="urn:microsoft.com/office/officeart/2018/2/layout/IconVerticalSolidList"/>
    <dgm:cxn modelId="{3BB35486-82EE-4A62-A551-093D8BE2BDDA}" type="presParOf" srcId="{0F174698-E5FD-4035-AD45-87072272BBBD}" destId="{FD232AF5-C076-42F4-B95C-28C617D8D7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C78370-F2FB-426A-8D6E-52B244EA2A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588FCB8-4EE0-4025-B7DF-1EA6EE5F1711}">
      <dgm:prSet/>
      <dgm:spPr/>
      <dgm:t>
        <a:bodyPr/>
        <a:lstStyle/>
        <a:p>
          <a:r>
            <a:rPr lang="en-US"/>
            <a:t>Show screenshots of problems</a:t>
          </a:r>
        </a:p>
      </dgm:t>
    </dgm:pt>
    <dgm:pt modelId="{4C8B6C2E-6EEA-4594-B6E1-D7C0AE6BBCC6}" type="parTrans" cxnId="{1936E37F-162C-45D9-996F-4B12FEF7E6FC}">
      <dgm:prSet/>
      <dgm:spPr/>
      <dgm:t>
        <a:bodyPr/>
        <a:lstStyle/>
        <a:p>
          <a:endParaRPr lang="en-US"/>
        </a:p>
      </dgm:t>
    </dgm:pt>
    <dgm:pt modelId="{EEEEA949-A1C8-42C9-8A4B-32DABA10A20E}" type="sibTrans" cxnId="{1936E37F-162C-45D9-996F-4B12FEF7E6FC}">
      <dgm:prSet/>
      <dgm:spPr/>
      <dgm:t>
        <a:bodyPr/>
        <a:lstStyle/>
        <a:p>
          <a:endParaRPr lang="en-US"/>
        </a:p>
      </dgm:t>
    </dgm:pt>
    <dgm:pt modelId="{D1DA1235-6A18-4A37-AA0A-3721FF2E50D5}">
      <dgm:prSet/>
      <dgm:spPr/>
      <dgm:t>
        <a:bodyPr/>
        <a:lstStyle/>
        <a:p>
          <a:r>
            <a:rPr lang="en-US"/>
            <a:t>Students suggest fixes</a:t>
          </a:r>
        </a:p>
      </dgm:t>
    </dgm:pt>
    <dgm:pt modelId="{65A4324A-2CD2-46CD-9A13-30D4184190C5}" type="parTrans" cxnId="{7C3949C1-03BB-4BCC-9CBB-DB4A49E592DC}">
      <dgm:prSet/>
      <dgm:spPr/>
      <dgm:t>
        <a:bodyPr/>
        <a:lstStyle/>
        <a:p>
          <a:endParaRPr lang="en-US"/>
        </a:p>
      </dgm:t>
    </dgm:pt>
    <dgm:pt modelId="{95907C08-30EF-416F-965F-9D3730F451E4}" type="sibTrans" cxnId="{7C3949C1-03BB-4BCC-9CBB-DB4A49E592DC}">
      <dgm:prSet/>
      <dgm:spPr/>
      <dgm:t>
        <a:bodyPr/>
        <a:lstStyle/>
        <a:p>
          <a:endParaRPr lang="en-US"/>
        </a:p>
      </dgm:t>
    </dgm:pt>
    <dgm:pt modelId="{BFB4F3D5-EC0F-41D7-B6CD-13261590A68C}">
      <dgm:prSet/>
      <dgm:spPr/>
      <dgm:t>
        <a:bodyPr/>
        <a:lstStyle/>
        <a:p>
          <a:r>
            <a:rPr lang="en-US"/>
            <a:t>Wrap-up &amp; take-home lab report</a:t>
          </a:r>
        </a:p>
      </dgm:t>
    </dgm:pt>
    <dgm:pt modelId="{D32AEA54-1053-45E0-B43F-DC94634A058C}" type="parTrans" cxnId="{973DCCE2-EE73-4987-BD06-3684CF6012D0}">
      <dgm:prSet/>
      <dgm:spPr/>
      <dgm:t>
        <a:bodyPr/>
        <a:lstStyle/>
        <a:p>
          <a:endParaRPr lang="en-US"/>
        </a:p>
      </dgm:t>
    </dgm:pt>
    <dgm:pt modelId="{FBC302F4-F6DC-4FD0-9472-60D0A79ED37B}" type="sibTrans" cxnId="{973DCCE2-EE73-4987-BD06-3684CF6012D0}">
      <dgm:prSet/>
      <dgm:spPr/>
      <dgm:t>
        <a:bodyPr/>
        <a:lstStyle/>
        <a:p>
          <a:endParaRPr lang="en-US"/>
        </a:p>
      </dgm:t>
    </dgm:pt>
    <dgm:pt modelId="{5016011A-F42E-46C2-A33D-4F41C55B0CD2}" type="pres">
      <dgm:prSet presAssocID="{2EC78370-F2FB-426A-8D6E-52B244EA2A1A}" presName="hierChild1" presStyleCnt="0">
        <dgm:presLayoutVars>
          <dgm:chPref val="1"/>
          <dgm:dir/>
          <dgm:animOne val="branch"/>
          <dgm:animLvl val="lvl"/>
          <dgm:resizeHandles/>
        </dgm:presLayoutVars>
      </dgm:prSet>
      <dgm:spPr/>
    </dgm:pt>
    <dgm:pt modelId="{2323A63F-0BCC-4DD5-83C9-22B882CBD58A}" type="pres">
      <dgm:prSet presAssocID="{6588FCB8-4EE0-4025-B7DF-1EA6EE5F1711}" presName="hierRoot1" presStyleCnt="0"/>
      <dgm:spPr/>
    </dgm:pt>
    <dgm:pt modelId="{16778F35-9B7F-4E51-874B-A28EA2CF8117}" type="pres">
      <dgm:prSet presAssocID="{6588FCB8-4EE0-4025-B7DF-1EA6EE5F1711}" presName="composite" presStyleCnt="0"/>
      <dgm:spPr/>
    </dgm:pt>
    <dgm:pt modelId="{9D6984D1-92EB-4D04-B2AF-A12A5297C77C}" type="pres">
      <dgm:prSet presAssocID="{6588FCB8-4EE0-4025-B7DF-1EA6EE5F1711}" presName="background" presStyleLbl="node0" presStyleIdx="0" presStyleCnt="3"/>
      <dgm:spPr/>
    </dgm:pt>
    <dgm:pt modelId="{6E3E1268-482E-45FD-85DB-4F9B4B08A3DA}" type="pres">
      <dgm:prSet presAssocID="{6588FCB8-4EE0-4025-B7DF-1EA6EE5F1711}" presName="text" presStyleLbl="fgAcc0" presStyleIdx="0" presStyleCnt="3">
        <dgm:presLayoutVars>
          <dgm:chPref val="3"/>
        </dgm:presLayoutVars>
      </dgm:prSet>
      <dgm:spPr/>
    </dgm:pt>
    <dgm:pt modelId="{8E0912FB-62C0-4465-8FEE-01BFABE5F5AC}" type="pres">
      <dgm:prSet presAssocID="{6588FCB8-4EE0-4025-B7DF-1EA6EE5F1711}" presName="hierChild2" presStyleCnt="0"/>
      <dgm:spPr/>
    </dgm:pt>
    <dgm:pt modelId="{7E89DAA4-5C25-4254-BFD7-E8A40DEA10A3}" type="pres">
      <dgm:prSet presAssocID="{D1DA1235-6A18-4A37-AA0A-3721FF2E50D5}" presName="hierRoot1" presStyleCnt="0"/>
      <dgm:spPr/>
    </dgm:pt>
    <dgm:pt modelId="{A13F7083-D4E2-48F5-B440-C488CC51AFFF}" type="pres">
      <dgm:prSet presAssocID="{D1DA1235-6A18-4A37-AA0A-3721FF2E50D5}" presName="composite" presStyleCnt="0"/>
      <dgm:spPr/>
    </dgm:pt>
    <dgm:pt modelId="{656893C6-7C0D-45F4-AFA4-5AA5FD02E252}" type="pres">
      <dgm:prSet presAssocID="{D1DA1235-6A18-4A37-AA0A-3721FF2E50D5}" presName="background" presStyleLbl="node0" presStyleIdx="1" presStyleCnt="3"/>
      <dgm:spPr/>
    </dgm:pt>
    <dgm:pt modelId="{15CBE8A5-E55B-43E7-BA12-D41D7E2D9ABA}" type="pres">
      <dgm:prSet presAssocID="{D1DA1235-6A18-4A37-AA0A-3721FF2E50D5}" presName="text" presStyleLbl="fgAcc0" presStyleIdx="1" presStyleCnt="3">
        <dgm:presLayoutVars>
          <dgm:chPref val="3"/>
        </dgm:presLayoutVars>
      </dgm:prSet>
      <dgm:spPr/>
    </dgm:pt>
    <dgm:pt modelId="{ED4D9B90-934C-4D4D-BE4B-E4A6BA1E1CFC}" type="pres">
      <dgm:prSet presAssocID="{D1DA1235-6A18-4A37-AA0A-3721FF2E50D5}" presName="hierChild2" presStyleCnt="0"/>
      <dgm:spPr/>
    </dgm:pt>
    <dgm:pt modelId="{1538DBB2-24AF-403B-BC54-8B2E97B97383}" type="pres">
      <dgm:prSet presAssocID="{BFB4F3D5-EC0F-41D7-B6CD-13261590A68C}" presName="hierRoot1" presStyleCnt="0"/>
      <dgm:spPr/>
    </dgm:pt>
    <dgm:pt modelId="{5DB45F16-AAE5-424A-AAFA-7D23E17D7B36}" type="pres">
      <dgm:prSet presAssocID="{BFB4F3D5-EC0F-41D7-B6CD-13261590A68C}" presName="composite" presStyleCnt="0"/>
      <dgm:spPr/>
    </dgm:pt>
    <dgm:pt modelId="{28469605-67EE-4AC2-9E49-7E13BE8263BC}" type="pres">
      <dgm:prSet presAssocID="{BFB4F3D5-EC0F-41D7-B6CD-13261590A68C}" presName="background" presStyleLbl="node0" presStyleIdx="2" presStyleCnt="3"/>
      <dgm:spPr/>
    </dgm:pt>
    <dgm:pt modelId="{5EB8B815-6A09-467F-91E6-D81B2BF4652D}" type="pres">
      <dgm:prSet presAssocID="{BFB4F3D5-EC0F-41D7-B6CD-13261590A68C}" presName="text" presStyleLbl="fgAcc0" presStyleIdx="2" presStyleCnt="3">
        <dgm:presLayoutVars>
          <dgm:chPref val="3"/>
        </dgm:presLayoutVars>
      </dgm:prSet>
      <dgm:spPr/>
    </dgm:pt>
    <dgm:pt modelId="{2A502135-AD1F-4DEA-A99E-1B3C2AB327C2}" type="pres">
      <dgm:prSet presAssocID="{BFB4F3D5-EC0F-41D7-B6CD-13261590A68C}" presName="hierChild2" presStyleCnt="0"/>
      <dgm:spPr/>
    </dgm:pt>
  </dgm:ptLst>
  <dgm:cxnLst>
    <dgm:cxn modelId="{AA354B1F-08DD-4D67-A1AE-4D36FD178D16}" type="presOf" srcId="{2EC78370-F2FB-426A-8D6E-52B244EA2A1A}" destId="{5016011A-F42E-46C2-A33D-4F41C55B0CD2}" srcOrd="0" destOrd="0" presId="urn:microsoft.com/office/officeart/2005/8/layout/hierarchy1"/>
    <dgm:cxn modelId="{8A92BF2F-B63A-475A-B936-27A31BA7DA21}" type="presOf" srcId="{D1DA1235-6A18-4A37-AA0A-3721FF2E50D5}" destId="{15CBE8A5-E55B-43E7-BA12-D41D7E2D9ABA}" srcOrd="0" destOrd="0" presId="urn:microsoft.com/office/officeart/2005/8/layout/hierarchy1"/>
    <dgm:cxn modelId="{1936E37F-162C-45D9-996F-4B12FEF7E6FC}" srcId="{2EC78370-F2FB-426A-8D6E-52B244EA2A1A}" destId="{6588FCB8-4EE0-4025-B7DF-1EA6EE5F1711}" srcOrd="0" destOrd="0" parTransId="{4C8B6C2E-6EEA-4594-B6E1-D7C0AE6BBCC6}" sibTransId="{EEEEA949-A1C8-42C9-8A4B-32DABA10A20E}"/>
    <dgm:cxn modelId="{7F0B7390-766A-43DF-B593-CD1FFC368DE5}" type="presOf" srcId="{BFB4F3D5-EC0F-41D7-B6CD-13261590A68C}" destId="{5EB8B815-6A09-467F-91E6-D81B2BF4652D}" srcOrd="0" destOrd="0" presId="urn:microsoft.com/office/officeart/2005/8/layout/hierarchy1"/>
    <dgm:cxn modelId="{966CB7AC-105F-41D1-A1D4-4058FE03220C}" type="presOf" srcId="{6588FCB8-4EE0-4025-B7DF-1EA6EE5F1711}" destId="{6E3E1268-482E-45FD-85DB-4F9B4B08A3DA}" srcOrd="0" destOrd="0" presId="urn:microsoft.com/office/officeart/2005/8/layout/hierarchy1"/>
    <dgm:cxn modelId="{7C3949C1-03BB-4BCC-9CBB-DB4A49E592DC}" srcId="{2EC78370-F2FB-426A-8D6E-52B244EA2A1A}" destId="{D1DA1235-6A18-4A37-AA0A-3721FF2E50D5}" srcOrd="1" destOrd="0" parTransId="{65A4324A-2CD2-46CD-9A13-30D4184190C5}" sibTransId="{95907C08-30EF-416F-965F-9D3730F451E4}"/>
    <dgm:cxn modelId="{973DCCE2-EE73-4987-BD06-3684CF6012D0}" srcId="{2EC78370-F2FB-426A-8D6E-52B244EA2A1A}" destId="{BFB4F3D5-EC0F-41D7-B6CD-13261590A68C}" srcOrd="2" destOrd="0" parTransId="{D32AEA54-1053-45E0-B43F-DC94634A058C}" sibTransId="{FBC302F4-F6DC-4FD0-9472-60D0A79ED37B}"/>
    <dgm:cxn modelId="{F10AA04B-93DF-44C8-BBD5-50CE197D17FC}" type="presParOf" srcId="{5016011A-F42E-46C2-A33D-4F41C55B0CD2}" destId="{2323A63F-0BCC-4DD5-83C9-22B882CBD58A}" srcOrd="0" destOrd="0" presId="urn:microsoft.com/office/officeart/2005/8/layout/hierarchy1"/>
    <dgm:cxn modelId="{66E3CE53-8696-422A-BF17-C340DD20FA7F}" type="presParOf" srcId="{2323A63F-0BCC-4DD5-83C9-22B882CBD58A}" destId="{16778F35-9B7F-4E51-874B-A28EA2CF8117}" srcOrd="0" destOrd="0" presId="urn:microsoft.com/office/officeart/2005/8/layout/hierarchy1"/>
    <dgm:cxn modelId="{FD7C6C37-8B4B-4B9B-9F8B-4E0C422A78E9}" type="presParOf" srcId="{16778F35-9B7F-4E51-874B-A28EA2CF8117}" destId="{9D6984D1-92EB-4D04-B2AF-A12A5297C77C}" srcOrd="0" destOrd="0" presId="urn:microsoft.com/office/officeart/2005/8/layout/hierarchy1"/>
    <dgm:cxn modelId="{75C67D67-4D3E-4A75-8082-4662B99A73C0}" type="presParOf" srcId="{16778F35-9B7F-4E51-874B-A28EA2CF8117}" destId="{6E3E1268-482E-45FD-85DB-4F9B4B08A3DA}" srcOrd="1" destOrd="0" presId="urn:microsoft.com/office/officeart/2005/8/layout/hierarchy1"/>
    <dgm:cxn modelId="{316742D2-5DB9-4512-BDFD-2D9B04717E65}" type="presParOf" srcId="{2323A63F-0BCC-4DD5-83C9-22B882CBD58A}" destId="{8E0912FB-62C0-4465-8FEE-01BFABE5F5AC}" srcOrd="1" destOrd="0" presId="urn:microsoft.com/office/officeart/2005/8/layout/hierarchy1"/>
    <dgm:cxn modelId="{002C8784-8CBD-47F6-99BA-8B934B7A55FE}" type="presParOf" srcId="{5016011A-F42E-46C2-A33D-4F41C55B0CD2}" destId="{7E89DAA4-5C25-4254-BFD7-E8A40DEA10A3}" srcOrd="1" destOrd="0" presId="urn:microsoft.com/office/officeart/2005/8/layout/hierarchy1"/>
    <dgm:cxn modelId="{01208ED9-EFB7-45AA-9094-09A26217D125}" type="presParOf" srcId="{7E89DAA4-5C25-4254-BFD7-E8A40DEA10A3}" destId="{A13F7083-D4E2-48F5-B440-C488CC51AFFF}" srcOrd="0" destOrd="0" presId="urn:microsoft.com/office/officeart/2005/8/layout/hierarchy1"/>
    <dgm:cxn modelId="{A0B4557A-FB49-40D2-9F1E-09BBB7B502C3}" type="presParOf" srcId="{A13F7083-D4E2-48F5-B440-C488CC51AFFF}" destId="{656893C6-7C0D-45F4-AFA4-5AA5FD02E252}" srcOrd="0" destOrd="0" presId="urn:microsoft.com/office/officeart/2005/8/layout/hierarchy1"/>
    <dgm:cxn modelId="{03A78EAB-110F-418C-A37F-42AEBF88359F}" type="presParOf" srcId="{A13F7083-D4E2-48F5-B440-C488CC51AFFF}" destId="{15CBE8A5-E55B-43E7-BA12-D41D7E2D9ABA}" srcOrd="1" destOrd="0" presId="urn:microsoft.com/office/officeart/2005/8/layout/hierarchy1"/>
    <dgm:cxn modelId="{59CC797C-7D0C-4506-B00D-5F3F7B39339F}" type="presParOf" srcId="{7E89DAA4-5C25-4254-BFD7-E8A40DEA10A3}" destId="{ED4D9B90-934C-4D4D-BE4B-E4A6BA1E1CFC}" srcOrd="1" destOrd="0" presId="urn:microsoft.com/office/officeart/2005/8/layout/hierarchy1"/>
    <dgm:cxn modelId="{F96A7799-20D1-447B-95A3-31A1170647B6}" type="presParOf" srcId="{5016011A-F42E-46C2-A33D-4F41C55B0CD2}" destId="{1538DBB2-24AF-403B-BC54-8B2E97B97383}" srcOrd="2" destOrd="0" presId="urn:microsoft.com/office/officeart/2005/8/layout/hierarchy1"/>
    <dgm:cxn modelId="{F3B0EBF5-DA18-4493-AA3B-32A244E625BB}" type="presParOf" srcId="{1538DBB2-24AF-403B-BC54-8B2E97B97383}" destId="{5DB45F16-AAE5-424A-AAFA-7D23E17D7B36}" srcOrd="0" destOrd="0" presId="urn:microsoft.com/office/officeart/2005/8/layout/hierarchy1"/>
    <dgm:cxn modelId="{91409581-51F2-4BC7-809F-81F05F2F0A40}" type="presParOf" srcId="{5DB45F16-AAE5-424A-AAFA-7D23E17D7B36}" destId="{28469605-67EE-4AC2-9E49-7E13BE8263BC}" srcOrd="0" destOrd="0" presId="urn:microsoft.com/office/officeart/2005/8/layout/hierarchy1"/>
    <dgm:cxn modelId="{EB06B4D9-E5DC-46BF-84B5-9DDDF1CF3174}" type="presParOf" srcId="{5DB45F16-AAE5-424A-AAFA-7D23E17D7B36}" destId="{5EB8B815-6A09-467F-91E6-D81B2BF4652D}" srcOrd="1" destOrd="0" presId="urn:microsoft.com/office/officeart/2005/8/layout/hierarchy1"/>
    <dgm:cxn modelId="{81BBB807-0332-4E0A-8271-042E9CECB68E}" type="presParOf" srcId="{1538DBB2-24AF-403B-BC54-8B2E97B97383}" destId="{2A502135-AD1F-4DEA-A99E-1B3C2AB327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1748-ECC1-41E2-B1F4-31A3DEBFC7D1}">
      <dsp:nvSpPr>
        <dsp:cNvPr id="0" name=""/>
        <dsp:cNvSpPr/>
      </dsp:nvSpPr>
      <dsp:spPr>
        <a:xfrm>
          <a:off x="910539" y="2278130"/>
          <a:ext cx="1979570" cy="989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OS glitches, missing drivers, viruses Use </a:t>
          </a:r>
        </a:p>
      </dsp:txBody>
      <dsp:txXfrm>
        <a:off x="939529" y="2307120"/>
        <a:ext cx="1921590" cy="931805"/>
      </dsp:txXfrm>
    </dsp:sp>
    <dsp:sp modelId="{F7565855-96EF-450B-9D99-2C0FAA4C0B2F}">
      <dsp:nvSpPr>
        <dsp:cNvPr id="0" name=""/>
        <dsp:cNvSpPr/>
      </dsp:nvSpPr>
      <dsp:spPr>
        <a:xfrm rot="17350740">
          <a:off x="2080881" y="1618708"/>
          <a:ext cx="2410284" cy="32124"/>
        </a:xfrm>
        <a:custGeom>
          <a:avLst/>
          <a:gdLst/>
          <a:ahLst/>
          <a:cxnLst/>
          <a:rect l="0" t="0" r="0" b="0"/>
          <a:pathLst>
            <a:path>
              <a:moveTo>
                <a:pt x="0" y="16062"/>
              </a:moveTo>
              <a:lnTo>
                <a:pt x="2410284"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25766" y="1574513"/>
        <a:ext cx="120514" cy="120514"/>
      </dsp:txXfrm>
    </dsp:sp>
    <dsp:sp modelId="{0B58556A-C55D-4BD9-91BC-DA2D1FBD2FF2}">
      <dsp:nvSpPr>
        <dsp:cNvPr id="0" name=""/>
        <dsp:cNvSpPr/>
      </dsp:nvSpPr>
      <dsp:spPr>
        <a:xfrm>
          <a:off x="3681938" y="1624"/>
          <a:ext cx="1979570" cy="989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Task Manager, </a:t>
          </a:r>
        </a:p>
      </dsp:txBody>
      <dsp:txXfrm>
        <a:off x="3710928" y="30614"/>
        <a:ext cx="1921590" cy="931805"/>
      </dsp:txXfrm>
    </dsp:sp>
    <dsp:sp modelId="{EC81DD88-2773-47ED-B408-AD490173A1C7}">
      <dsp:nvSpPr>
        <dsp:cNvPr id="0" name=""/>
        <dsp:cNvSpPr/>
      </dsp:nvSpPr>
      <dsp:spPr>
        <a:xfrm rot="18289469">
          <a:off x="2592732" y="2187834"/>
          <a:ext cx="1386582" cy="32124"/>
        </a:xfrm>
        <a:custGeom>
          <a:avLst/>
          <a:gdLst/>
          <a:ahLst/>
          <a:cxnLst/>
          <a:rect l="0" t="0" r="0" b="0"/>
          <a:pathLst>
            <a:path>
              <a:moveTo>
                <a:pt x="0" y="16062"/>
              </a:moveTo>
              <a:lnTo>
                <a:pt x="1386582"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1359" y="2169232"/>
        <a:ext cx="69329" cy="69329"/>
      </dsp:txXfrm>
    </dsp:sp>
    <dsp:sp modelId="{FEAD3286-F19C-46F2-94D2-6B04B11038B5}">
      <dsp:nvSpPr>
        <dsp:cNvPr id="0" name=""/>
        <dsp:cNvSpPr/>
      </dsp:nvSpPr>
      <dsp:spPr>
        <a:xfrm>
          <a:off x="3681938" y="1139877"/>
          <a:ext cx="1979570" cy="989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MSConfig</a:t>
          </a:r>
        </a:p>
      </dsp:txBody>
      <dsp:txXfrm>
        <a:off x="3710928" y="1168867"/>
        <a:ext cx="1921590" cy="931805"/>
      </dsp:txXfrm>
    </dsp:sp>
    <dsp:sp modelId="{83BA2EAC-F1A0-4950-8E67-92E9E9A87659}">
      <dsp:nvSpPr>
        <dsp:cNvPr id="0" name=""/>
        <dsp:cNvSpPr/>
      </dsp:nvSpPr>
      <dsp:spPr>
        <a:xfrm>
          <a:off x="2890109" y="2756961"/>
          <a:ext cx="791828" cy="32124"/>
        </a:xfrm>
        <a:custGeom>
          <a:avLst/>
          <a:gdLst/>
          <a:ahLst/>
          <a:cxnLst/>
          <a:rect l="0" t="0" r="0" b="0"/>
          <a:pathLst>
            <a:path>
              <a:moveTo>
                <a:pt x="0" y="16062"/>
              </a:moveTo>
              <a:lnTo>
                <a:pt x="791828"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6228" y="2753227"/>
        <a:ext cx="39591" cy="39591"/>
      </dsp:txXfrm>
    </dsp:sp>
    <dsp:sp modelId="{59BEB441-70FD-4FE2-A91E-9086C8F5FAC5}">
      <dsp:nvSpPr>
        <dsp:cNvPr id="0" name=""/>
        <dsp:cNvSpPr/>
      </dsp:nvSpPr>
      <dsp:spPr>
        <a:xfrm>
          <a:off x="3681938" y="2278130"/>
          <a:ext cx="1979570" cy="989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Antivirus</a:t>
          </a:r>
        </a:p>
      </dsp:txBody>
      <dsp:txXfrm>
        <a:off x="3710928" y="2307120"/>
        <a:ext cx="1921590" cy="931805"/>
      </dsp:txXfrm>
    </dsp:sp>
    <dsp:sp modelId="{E998AFC1-528B-4240-B50D-7EDD535D43ED}">
      <dsp:nvSpPr>
        <dsp:cNvPr id="0" name=""/>
        <dsp:cNvSpPr/>
      </dsp:nvSpPr>
      <dsp:spPr>
        <a:xfrm rot="3310531">
          <a:off x="2592732" y="3326088"/>
          <a:ext cx="1386582" cy="32124"/>
        </a:xfrm>
        <a:custGeom>
          <a:avLst/>
          <a:gdLst/>
          <a:ahLst/>
          <a:cxnLst/>
          <a:rect l="0" t="0" r="0" b="0"/>
          <a:pathLst>
            <a:path>
              <a:moveTo>
                <a:pt x="0" y="16062"/>
              </a:moveTo>
              <a:lnTo>
                <a:pt x="1386582"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1359" y="3307485"/>
        <a:ext cx="69329" cy="69329"/>
      </dsp:txXfrm>
    </dsp:sp>
    <dsp:sp modelId="{5B08196C-40D2-4430-A156-4EE915340AB3}">
      <dsp:nvSpPr>
        <dsp:cNvPr id="0" name=""/>
        <dsp:cNvSpPr/>
      </dsp:nvSpPr>
      <dsp:spPr>
        <a:xfrm>
          <a:off x="3681938" y="3416383"/>
          <a:ext cx="1979570" cy="989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Windows Memory Diagnostic</a:t>
          </a:r>
          <a:endParaRPr lang="en-US" sz="2100" kern="1200" dirty="0"/>
        </a:p>
      </dsp:txBody>
      <dsp:txXfrm>
        <a:off x="3710928" y="3445373"/>
        <a:ext cx="1921590" cy="931805"/>
      </dsp:txXfrm>
    </dsp:sp>
    <dsp:sp modelId="{8C62AD1F-4A82-4D4A-8EF4-212BED9D48C6}">
      <dsp:nvSpPr>
        <dsp:cNvPr id="0" name=""/>
        <dsp:cNvSpPr/>
      </dsp:nvSpPr>
      <dsp:spPr>
        <a:xfrm rot="4249260">
          <a:off x="2080881" y="3895214"/>
          <a:ext cx="2410284" cy="32124"/>
        </a:xfrm>
        <a:custGeom>
          <a:avLst/>
          <a:gdLst/>
          <a:ahLst/>
          <a:cxnLst/>
          <a:rect l="0" t="0" r="0" b="0"/>
          <a:pathLst>
            <a:path>
              <a:moveTo>
                <a:pt x="0" y="16062"/>
              </a:moveTo>
              <a:lnTo>
                <a:pt x="2410284" y="160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25766" y="3851019"/>
        <a:ext cx="120514" cy="120514"/>
      </dsp:txXfrm>
    </dsp:sp>
    <dsp:sp modelId="{76091107-2421-46AA-AE20-D1FD9F55D239}">
      <dsp:nvSpPr>
        <dsp:cNvPr id="0" name=""/>
        <dsp:cNvSpPr/>
      </dsp:nvSpPr>
      <dsp:spPr>
        <a:xfrm>
          <a:off x="3681938" y="4554636"/>
          <a:ext cx="1979570" cy="989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a:t>System Restore</a:t>
          </a:r>
          <a:endParaRPr lang="en-US" sz="2100" kern="1200"/>
        </a:p>
      </dsp:txBody>
      <dsp:txXfrm>
        <a:off x="3710928" y="4583626"/>
        <a:ext cx="1921590" cy="931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3B39-2436-4477-8971-44B3F86AEF19}">
      <dsp:nvSpPr>
        <dsp:cNvPr id="0" name=""/>
        <dsp:cNvSpPr/>
      </dsp:nvSpPr>
      <dsp:spPr>
        <a:xfrm>
          <a:off x="1316727" y="1307"/>
          <a:ext cx="7729745" cy="76112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Press the Windows + I on the keyboard to open Settings.</a:t>
          </a:r>
          <a:endParaRPr lang="en-US" sz="1800" kern="1200"/>
        </a:p>
      </dsp:txBody>
      <dsp:txXfrm>
        <a:off x="1353882" y="38462"/>
        <a:ext cx="7655435" cy="686814"/>
      </dsp:txXfrm>
    </dsp:sp>
    <dsp:sp modelId="{AB57FCDF-F8B3-4783-9D9F-1A2C639A4619}">
      <dsp:nvSpPr>
        <dsp:cNvPr id="0" name=""/>
        <dsp:cNvSpPr/>
      </dsp:nvSpPr>
      <dsp:spPr>
        <a:xfrm>
          <a:off x="1316727" y="800488"/>
          <a:ext cx="7729745" cy="761124"/>
        </a:xfrm>
        <a:prstGeom prst="roundRect">
          <a:avLst/>
        </a:prstGeom>
        <a:gradFill rotWithShape="0">
          <a:gsLst>
            <a:gs pos="0">
              <a:schemeClr val="accent4">
                <a:hueOff val="1319987"/>
                <a:satOff val="-5840"/>
                <a:lumOff val="-981"/>
                <a:alphaOff val="0"/>
                <a:satMod val="103000"/>
                <a:lumMod val="102000"/>
                <a:tint val="94000"/>
              </a:schemeClr>
            </a:gs>
            <a:gs pos="50000">
              <a:schemeClr val="accent4">
                <a:hueOff val="1319987"/>
                <a:satOff val="-5840"/>
                <a:lumOff val="-981"/>
                <a:alphaOff val="0"/>
                <a:satMod val="110000"/>
                <a:lumMod val="100000"/>
                <a:shade val="100000"/>
              </a:schemeClr>
            </a:gs>
            <a:gs pos="100000">
              <a:schemeClr val="accent4">
                <a:hueOff val="1319987"/>
                <a:satOff val="-5840"/>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If that does not work, click Start and then select Settings.</a:t>
          </a:r>
          <a:endParaRPr lang="en-US" sz="1800" kern="1200"/>
        </a:p>
      </dsp:txBody>
      <dsp:txXfrm>
        <a:off x="1353882" y="837643"/>
        <a:ext cx="7655435" cy="686814"/>
      </dsp:txXfrm>
    </dsp:sp>
    <dsp:sp modelId="{A921BBF0-F429-4C02-BF37-CF370DCBD61B}">
      <dsp:nvSpPr>
        <dsp:cNvPr id="0" name=""/>
        <dsp:cNvSpPr/>
      </dsp:nvSpPr>
      <dsp:spPr>
        <a:xfrm>
          <a:off x="1316727" y="1599668"/>
          <a:ext cx="7729745" cy="761124"/>
        </a:xfrm>
        <a:prstGeom prst="roundRect">
          <a:avLst/>
        </a:prstGeom>
        <a:gradFill rotWithShape="0">
          <a:gsLst>
            <a:gs pos="0">
              <a:schemeClr val="accent4">
                <a:hueOff val="2639975"/>
                <a:satOff val="-11681"/>
                <a:lumOff val="-1961"/>
                <a:alphaOff val="0"/>
                <a:satMod val="103000"/>
                <a:lumMod val="102000"/>
                <a:tint val="94000"/>
              </a:schemeClr>
            </a:gs>
            <a:gs pos="50000">
              <a:schemeClr val="accent4">
                <a:hueOff val="2639975"/>
                <a:satOff val="-11681"/>
                <a:lumOff val="-1961"/>
                <a:alphaOff val="0"/>
                <a:satMod val="110000"/>
                <a:lumMod val="100000"/>
                <a:shade val="100000"/>
              </a:schemeClr>
            </a:gs>
            <a:gs pos="100000">
              <a:schemeClr val="accent4">
                <a:hueOff val="2639975"/>
                <a:satOff val="-11681"/>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Click Update &amp; Security, and on the left pane select Recovery.</a:t>
          </a:r>
          <a:endParaRPr lang="en-US" sz="1800" kern="1200"/>
        </a:p>
      </dsp:txBody>
      <dsp:txXfrm>
        <a:off x="1353882" y="1636823"/>
        <a:ext cx="7655435" cy="686814"/>
      </dsp:txXfrm>
    </dsp:sp>
    <dsp:sp modelId="{CB35AD2A-38FD-4180-82D0-1710546F6675}">
      <dsp:nvSpPr>
        <dsp:cNvPr id="0" name=""/>
        <dsp:cNvSpPr/>
      </dsp:nvSpPr>
      <dsp:spPr>
        <a:xfrm>
          <a:off x="1316727" y="2398849"/>
          <a:ext cx="7729745" cy="761124"/>
        </a:xfrm>
        <a:prstGeom prst="roundRect">
          <a:avLst/>
        </a:prstGeom>
        <a:gradFill rotWithShape="0">
          <a:gsLst>
            <a:gs pos="0">
              <a:schemeClr val="accent4">
                <a:hueOff val="3959962"/>
                <a:satOff val="-17521"/>
                <a:lumOff val="-2942"/>
                <a:alphaOff val="0"/>
                <a:satMod val="103000"/>
                <a:lumMod val="102000"/>
                <a:tint val="94000"/>
              </a:schemeClr>
            </a:gs>
            <a:gs pos="50000">
              <a:schemeClr val="accent4">
                <a:hueOff val="3959962"/>
                <a:satOff val="-17521"/>
                <a:lumOff val="-2942"/>
                <a:alphaOff val="0"/>
                <a:satMod val="110000"/>
                <a:lumMod val="100000"/>
                <a:shade val="100000"/>
              </a:schemeClr>
            </a:gs>
            <a:gs pos="100000">
              <a:schemeClr val="accent4">
                <a:hueOff val="3959962"/>
                <a:satOff val="-1752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Under Advanced Startup, click Restart Now.</a:t>
          </a:r>
          <a:endParaRPr lang="en-US" sz="1800" kern="1200"/>
        </a:p>
      </dsp:txBody>
      <dsp:txXfrm>
        <a:off x="1353882" y="2436004"/>
        <a:ext cx="7655435" cy="686814"/>
      </dsp:txXfrm>
    </dsp:sp>
    <dsp:sp modelId="{3605E3FA-3E6C-4F1D-8E29-4AE0CEEB3648}">
      <dsp:nvSpPr>
        <dsp:cNvPr id="0" name=""/>
        <dsp:cNvSpPr/>
      </dsp:nvSpPr>
      <dsp:spPr>
        <a:xfrm>
          <a:off x="1316727" y="3198030"/>
          <a:ext cx="7729745" cy="761124"/>
        </a:xfrm>
        <a:prstGeom prst="roundRect">
          <a:avLst/>
        </a:prstGeom>
        <a:gradFill rotWithShape="0">
          <a:gsLst>
            <a:gs pos="0">
              <a:schemeClr val="accent4">
                <a:hueOff val="5279950"/>
                <a:satOff val="-23362"/>
                <a:lumOff val="-3922"/>
                <a:alphaOff val="0"/>
                <a:satMod val="103000"/>
                <a:lumMod val="102000"/>
                <a:tint val="94000"/>
              </a:schemeClr>
            </a:gs>
            <a:gs pos="50000">
              <a:schemeClr val="accent4">
                <a:hueOff val="5279950"/>
                <a:satOff val="-23362"/>
                <a:lumOff val="-3922"/>
                <a:alphaOff val="0"/>
                <a:satMod val="110000"/>
                <a:lumMod val="100000"/>
                <a:shade val="100000"/>
              </a:schemeClr>
            </a:gs>
            <a:gs pos="100000">
              <a:schemeClr val="accent4">
                <a:hueOff val="5279950"/>
                <a:satOff val="-23362"/>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After the computer restarts, on the Choose an Option screen, select Troubleshoot &gt; Advanced Options &gt; Startup Settings &gt; Restart.</a:t>
          </a:r>
          <a:endParaRPr lang="en-US" sz="1800" kern="1200"/>
        </a:p>
      </dsp:txBody>
      <dsp:txXfrm>
        <a:off x="1353882" y="3235185"/>
        <a:ext cx="7655435" cy="686814"/>
      </dsp:txXfrm>
    </dsp:sp>
    <dsp:sp modelId="{2A050DC9-EFB9-4C9A-BD1C-CA4F576E0779}">
      <dsp:nvSpPr>
        <dsp:cNvPr id="0" name=""/>
        <dsp:cNvSpPr/>
      </dsp:nvSpPr>
      <dsp:spPr>
        <a:xfrm>
          <a:off x="1316727" y="3997211"/>
          <a:ext cx="7729745" cy="761124"/>
        </a:xfrm>
        <a:prstGeom prst="roundRect">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After the computer restarts, a list of options appears. Select 4 or F4 to start the computer in Safe Mode. If you must use the Internet, select 5 or F5 for Safe Mode with Networking.</a:t>
          </a:r>
          <a:endParaRPr lang="en-US" sz="1800" kern="1200" dirty="0"/>
        </a:p>
      </dsp:txBody>
      <dsp:txXfrm>
        <a:off x="1353882" y="4034366"/>
        <a:ext cx="7655435" cy="686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D3015-EAB5-452E-A640-E4EEEBACCCF7}">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Scenario cards with problems</a:t>
          </a:r>
        </a:p>
      </dsp:txBody>
      <dsp:txXfrm>
        <a:off x="1748064" y="2975"/>
        <a:ext cx="3342605" cy="2005563"/>
      </dsp:txXfrm>
    </dsp:sp>
    <dsp:sp modelId="{600A74E8-75E7-45E0-8D89-24B41F9FB32E}">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Identify issue type</a:t>
          </a:r>
        </a:p>
      </dsp:txBody>
      <dsp:txXfrm>
        <a:off x="5424930" y="2975"/>
        <a:ext cx="3342605" cy="2005563"/>
      </dsp:txXfrm>
    </dsp:sp>
    <dsp:sp modelId="{F780DD31-C4B9-4357-95F4-585FAB5CE0F6}">
      <dsp:nvSpPr>
        <dsp:cNvPr id="0" name=""/>
        <dsp:cNvSpPr/>
      </dsp:nvSpPr>
      <dsp:spPr>
        <a:xfrm>
          <a:off x="3586497"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List 3 possible fixes</a:t>
          </a:r>
        </a:p>
      </dsp:txBody>
      <dsp:txXfrm>
        <a:off x="3586497"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00143-26D8-4E8C-972C-327374104041}">
      <dsp:nvSpPr>
        <dsp:cNvPr id="0" name=""/>
        <dsp:cNvSpPr/>
      </dsp:nvSpPr>
      <dsp:spPr>
        <a:xfrm>
          <a:off x="0" y="22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3B040-500B-427F-A39C-114B76629664}">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B426B1-0117-4B4F-B147-D0A20293AF7C}">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Use Device Manager</a:t>
          </a:r>
        </a:p>
      </dsp:txBody>
      <dsp:txXfrm>
        <a:off x="1337397" y="2284"/>
        <a:ext cx="4926242" cy="1157919"/>
      </dsp:txXfrm>
    </dsp:sp>
    <dsp:sp modelId="{CA30CEF7-973E-4101-8D43-E70BAE498A35}">
      <dsp:nvSpPr>
        <dsp:cNvPr id="0" name=""/>
        <dsp:cNvSpPr/>
      </dsp:nvSpPr>
      <dsp:spPr>
        <a:xfrm>
          <a:off x="0" y="14496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86035-3238-492A-A51B-AE08141CE133}">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77EE13-1F2E-44D2-B877-7D6FA90102CF}">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Check Task Manager</a:t>
          </a:r>
        </a:p>
      </dsp:txBody>
      <dsp:txXfrm>
        <a:off x="1337397" y="1449684"/>
        <a:ext cx="4926242" cy="1157919"/>
      </dsp:txXfrm>
    </dsp:sp>
    <dsp:sp modelId="{FFA437CB-9133-423D-B68C-F0642DC91716}">
      <dsp:nvSpPr>
        <dsp:cNvPr id="0" name=""/>
        <dsp:cNvSpPr/>
      </dsp:nvSpPr>
      <dsp:spPr>
        <a:xfrm>
          <a:off x="0" y="28970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5A6F0-6783-4131-8E8E-54B64975D4D5}">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B1D9A4-9CCC-427C-8CC1-4D8B1A83B59C}">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Safe Mode (describe steps)</a:t>
          </a:r>
        </a:p>
      </dsp:txBody>
      <dsp:txXfrm>
        <a:off x="1337397" y="2897083"/>
        <a:ext cx="4926242" cy="1157919"/>
      </dsp:txXfrm>
    </dsp:sp>
    <dsp:sp modelId="{CF839DEF-9F07-48F1-9ACE-A9B1785B72F6}">
      <dsp:nvSpPr>
        <dsp:cNvPr id="0" name=""/>
        <dsp:cNvSpPr/>
      </dsp:nvSpPr>
      <dsp:spPr>
        <a:xfrm>
          <a:off x="0" y="43444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13D21-6924-4FB8-8A2D-91FCE342B797}">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232AF5-C076-42F4-B95C-28C617D8D7A4}">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Antivirus scan (demo only)</a:t>
          </a:r>
        </a:p>
      </dsp:txBody>
      <dsp:txXfrm>
        <a:off x="1337397" y="4344483"/>
        <a:ext cx="4926242" cy="1157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984D1-92EB-4D04-B2AF-A12A5297C77C}">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E1268-482E-45FD-85DB-4F9B4B08A3DA}">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Show screenshots of problems</a:t>
          </a:r>
        </a:p>
      </dsp:txBody>
      <dsp:txXfrm>
        <a:off x="398656" y="1088253"/>
        <a:ext cx="2959127" cy="1837317"/>
      </dsp:txXfrm>
    </dsp:sp>
    <dsp:sp modelId="{656893C6-7C0D-45F4-AFA4-5AA5FD02E252}">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CBE8A5-E55B-43E7-BA12-D41D7E2D9ABA}">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Students suggest fixes</a:t>
          </a:r>
        </a:p>
      </dsp:txBody>
      <dsp:txXfrm>
        <a:off x="4155097" y="1088253"/>
        <a:ext cx="2959127" cy="1837317"/>
      </dsp:txXfrm>
    </dsp:sp>
    <dsp:sp modelId="{28469605-67EE-4AC2-9E49-7E13BE8263BC}">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8B815-6A09-467F-91E6-D81B2BF4652D}">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Wrap-up &amp; take-home lab report</a:t>
          </a:r>
        </a:p>
      </dsp:txBody>
      <dsp:txXfrm>
        <a:off x="7911539" y="1088253"/>
        <a:ext cx="2959127" cy="18373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60C-68F7-56BC-E8EB-9F66D63AC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D29B92-462A-D8E8-60F8-D5FE020F4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60A7F8-9027-5820-F245-7F4B5BF95A1C}"/>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5" name="Footer Placeholder 4">
            <a:extLst>
              <a:ext uri="{FF2B5EF4-FFF2-40B4-BE49-F238E27FC236}">
                <a16:creationId xmlns:a16="http://schemas.microsoft.com/office/drawing/2014/main" id="{4A62EC2D-1086-186A-E8B6-548DE9BD90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63A6B-B537-F679-829B-2AAE55E58ED8}"/>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97060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6FAE-6159-B0F6-9968-D9D35F68A5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AB1DD7-DF75-C761-345A-CB05CD225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640E5-56B5-0361-0108-9D73513A0731}"/>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5" name="Footer Placeholder 4">
            <a:extLst>
              <a:ext uri="{FF2B5EF4-FFF2-40B4-BE49-F238E27FC236}">
                <a16:creationId xmlns:a16="http://schemas.microsoft.com/office/drawing/2014/main" id="{6D0A55AA-3E23-5DB3-B8B0-6EE71A9DA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500D9-3053-FA17-9E54-8863C5C2EAB0}"/>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27533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F86A3-007D-DC28-F4F6-A6860DE33C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7848A6-C3C3-52B7-42DC-78903C974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D5E28E-7039-D99B-875E-4CE923BE5E66}"/>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5" name="Footer Placeholder 4">
            <a:extLst>
              <a:ext uri="{FF2B5EF4-FFF2-40B4-BE49-F238E27FC236}">
                <a16:creationId xmlns:a16="http://schemas.microsoft.com/office/drawing/2014/main" id="{3893A7AA-7003-8E0F-398C-8D05F3826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473B00-5BA0-6372-181D-0AF5D1138B2C}"/>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5358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E56A-2436-2DF8-50CC-9A77A9EAE7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14B769-8AE1-5978-634D-77D277052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1D08C-9DCB-70CD-61B7-06D345005E5F}"/>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5" name="Footer Placeholder 4">
            <a:extLst>
              <a:ext uri="{FF2B5EF4-FFF2-40B4-BE49-F238E27FC236}">
                <a16:creationId xmlns:a16="http://schemas.microsoft.com/office/drawing/2014/main" id="{96475309-7092-A256-4CED-970AAE9F1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8DEBE-36C1-54EC-009E-2F7AEB8C1841}"/>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36564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E33A-AB63-6BEE-25BB-7319CCEEA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77D5A3-B008-DF48-070C-F1C13753C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DD7900-026E-D0E3-AC84-46C07353E17A}"/>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5" name="Footer Placeholder 4">
            <a:extLst>
              <a:ext uri="{FF2B5EF4-FFF2-40B4-BE49-F238E27FC236}">
                <a16:creationId xmlns:a16="http://schemas.microsoft.com/office/drawing/2014/main" id="{12EC9951-4812-DA9A-B3C8-87E11699B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22B75-5588-CACB-C9AB-08B90BC74F07}"/>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971875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D3A9-CB88-546A-FBBD-5A0039D5C7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75B110-0D81-7774-4E22-A9AA0CD307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83ED77-EDD0-16A2-6AD9-7255225CC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94539B-A06E-921A-4565-CFE037BD5BC5}"/>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6" name="Footer Placeholder 5">
            <a:extLst>
              <a:ext uri="{FF2B5EF4-FFF2-40B4-BE49-F238E27FC236}">
                <a16:creationId xmlns:a16="http://schemas.microsoft.com/office/drawing/2014/main" id="{3D09D136-8D67-701A-516B-77E21B436E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B8ED16-A64F-6098-E945-DCB80D9398DE}"/>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116574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A7AD-BF2D-FF59-FE18-209E86415D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D46C19-2A09-ACF2-84E8-D5CA7D969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29C239-042A-55A9-9931-D2183DBB6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9A987A-7480-56FA-7E5C-3F5E89EF3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0B0FE4-78C7-B6A0-7EEB-BA96FF4B0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B8C1B6-D4CA-942F-767F-76BF105BDA84}"/>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8" name="Footer Placeholder 7">
            <a:extLst>
              <a:ext uri="{FF2B5EF4-FFF2-40B4-BE49-F238E27FC236}">
                <a16:creationId xmlns:a16="http://schemas.microsoft.com/office/drawing/2014/main" id="{27885790-066B-F234-C5CA-EDD3CF6402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14152D-29BA-029E-AD41-DC47185A45A8}"/>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47782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130B-950E-5CDE-5642-54B21E83D8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C7CC99-20DC-7A30-EE83-EEFA79850C5C}"/>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4" name="Footer Placeholder 3">
            <a:extLst>
              <a:ext uri="{FF2B5EF4-FFF2-40B4-BE49-F238E27FC236}">
                <a16:creationId xmlns:a16="http://schemas.microsoft.com/office/drawing/2014/main" id="{316B9BF4-4546-DC34-1785-5B9045CC61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AAC9E1-4D17-E0A0-C4E1-005B32836C33}"/>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111543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E3509-FC40-4698-49FC-A019981E305F}"/>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3" name="Footer Placeholder 2">
            <a:extLst>
              <a:ext uri="{FF2B5EF4-FFF2-40B4-BE49-F238E27FC236}">
                <a16:creationId xmlns:a16="http://schemas.microsoft.com/office/drawing/2014/main" id="{9954BA32-A082-0125-D1E2-FCA793601F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B837CD-28DC-67C6-99AD-673851131E2A}"/>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428885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4265-E40C-A111-ECED-5D4CEDE85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E58ED5-471C-7EDA-65BD-3B19C6C4A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902165-4D91-A2C2-C8FA-65E1F5487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A582A-BD7D-9F66-4521-AB2F4DD508C2}"/>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6" name="Footer Placeholder 5">
            <a:extLst>
              <a:ext uri="{FF2B5EF4-FFF2-40B4-BE49-F238E27FC236}">
                <a16:creationId xmlns:a16="http://schemas.microsoft.com/office/drawing/2014/main" id="{D39982CC-4F8C-983D-2290-94EB58ADB9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DA2331-AFC2-8E4B-60B3-673DF90D0315}"/>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141540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9EB5-966A-98EB-25C6-D3F7A07B1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0928BE-84AF-1368-E2C0-CC655BD3F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CA55A6-6CBC-B64C-6A63-957CB2D22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E82C2-C1A2-900C-D9BB-4DF788B92A45}"/>
              </a:ext>
            </a:extLst>
          </p:cNvPr>
          <p:cNvSpPr>
            <a:spLocks noGrp="1"/>
          </p:cNvSpPr>
          <p:nvPr>
            <p:ph type="dt" sz="half" idx="10"/>
          </p:nvPr>
        </p:nvSpPr>
        <p:spPr/>
        <p:txBody>
          <a:bodyPr/>
          <a:lstStyle/>
          <a:p>
            <a:fld id="{2BB22527-71B4-4A17-9002-00BDCD1CDD7D}" type="datetimeFigureOut">
              <a:rPr lang="en-GB" smtClean="0"/>
              <a:t>24/07/2025</a:t>
            </a:fld>
            <a:endParaRPr lang="en-GB"/>
          </a:p>
        </p:txBody>
      </p:sp>
      <p:sp>
        <p:nvSpPr>
          <p:cNvPr id="6" name="Footer Placeholder 5">
            <a:extLst>
              <a:ext uri="{FF2B5EF4-FFF2-40B4-BE49-F238E27FC236}">
                <a16:creationId xmlns:a16="http://schemas.microsoft.com/office/drawing/2014/main" id="{E9FC8632-DF62-4F53-FF94-136657ACDE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112DC3-324E-E5B1-A549-0AC3900DC4D0}"/>
              </a:ext>
            </a:extLst>
          </p:cNvPr>
          <p:cNvSpPr>
            <a:spLocks noGrp="1"/>
          </p:cNvSpPr>
          <p:nvPr>
            <p:ph type="sldNum" sz="quarter" idx="12"/>
          </p:nvPr>
        </p:nvSpPr>
        <p:spPr/>
        <p:txBody>
          <a:bodyPr/>
          <a:lstStyle/>
          <a:p>
            <a:fld id="{877BD522-16DF-4022-B842-B77EEF8745BA}" type="slidenum">
              <a:rPr lang="en-GB" smtClean="0"/>
              <a:t>‹#›</a:t>
            </a:fld>
            <a:endParaRPr lang="en-GB"/>
          </a:p>
        </p:txBody>
      </p:sp>
    </p:spTree>
    <p:extLst>
      <p:ext uri="{BB962C8B-B14F-4D97-AF65-F5344CB8AC3E}">
        <p14:creationId xmlns:p14="http://schemas.microsoft.com/office/powerpoint/2010/main" val="86632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AEAC1-1AE5-4B37-41ED-408B1067C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46FB03-CB49-30F3-0F1C-742FC79F3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CCDA0-E274-07B1-74E1-7428F1A52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B22527-71B4-4A17-9002-00BDCD1CDD7D}" type="datetimeFigureOut">
              <a:rPr lang="en-GB" smtClean="0"/>
              <a:t>24/07/2025</a:t>
            </a:fld>
            <a:endParaRPr lang="en-GB"/>
          </a:p>
        </p:txBody>
      </p:sp>
      <p:sp>
        <p:nvSpPr>
          <p:cNvPr id="5" name="Footer Placeholder 4">
            <a:extLst>
              <a:ext uri="{FF2B5EF4-FFF2-40B4-BE49-F238E27FC236}">
                <a16:creationId xmlns:a16="http://schemas.microsoft.com/office/drawing/2014/main" id="{6822F079-983F-A489-63BA-FC7423214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AEABFEE-054E-BBBA-6FF3-FC3A120B6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7BD522-16DF-4022-B842-B77EEF8745BA}" type="slidenum">
              <a:rPr lang="en-GB" smtClean="0"/>
              <a:t>‹#›</a:t>
            </a:fld>
            <a:endParaRPr lang="en-GB"/>
          </a:p>
        </p:txBody>
      </p:sp>
    </p:spTree>
    <p:extLst>
      <p:ext uri="{BB962C8B-B14F-4D97-AF65-F5344CB8AC3E}">
        <p14:creationId xmlns:p14="http://schemas.microsoft.com/office/powerpoint/2010/main" val="987125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Common Software Problems</a:t>
            </a:r>
          </a:p>
        </p:txBody>
      </p:sp>
      <p:graphicFrame>
        <p:nvGraphicFramePr>
          <p:cNvPr id="29" name="Content Placeholder 2">
            <a:extLst>
              <a:ext uri="{FF2B5EF4-FFF2-40B4-BE49-F238E27FC236}">
                <a16:creationId xmlns:a16="http://schemas.microsoft.com/office/drawing/2014/main" id="{FE3C0738-373C-5A62-AAEE-560A3760F179}"/>
              </a:ext>
            </a:extLst>
          </p:cNvPr>
          <p:cNvGraphicFramePr>
            <a:graphicFrameLocks noGrp="1"/>
          </p:cNvGraphicFramePr>
          <p:nvPr>
            <p:ph idx="1"/>
            <p:extLst>
              <p:ext uri="{D42A27DB-BD31-4B8C-83A1-F6EECF244321}">
                <p14:modId xmlns:p14="http://schemas.microsoft.com/office/powerpoint/2010/main" val="3813111449"/>
              </p:ext>
            </p:extLst>
          </p:nvPr>
        </p:nvGraphicFramePr>
        <p:xfrm>
          <a:off x="4581727" y="649480"/>
          <a:ext cx="6572048"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GB" sz="5200"/>
              <a:t>Lab Task 2: Windows Tools</a:t>
            </a:r>
          </a:p>
        </p:txBody>
      </p:sp>
      <p:graphicFrame>
        <p:nvGraphicFramePr>
          <p:cNvPr id="5" name="Content Placeholder 2">
            <a:extLst>
              <a:ext uri="{FF2B5EF4-FFF2-40B4-BE49-F238E27FC236}">
                <a16:creationId xmlns:a16="http://schemas.microsoft.com/office/drawing/2014/main" id="{88CCE161-8542-6E2F-1CED-6D6457D7220C}"/>
              </a:ext>
            </a:extLst>
          </p:cNvPr>
          <p:cNvGraphicFramePr>
            <a:graphicFrameLocks noGrp="1"/>
          </p:cNvGraphicFramePr>
          <p:nvPr>
            <p:ph idx="1"/>
            <p:extLst>
              <p:ext uri="{D42A27DB-BD31-4B8C-83A1-F6EECF244321}">
                <p14:modId xmlns:p14="http://schemas.microsoft.com/office/powerpoint/2010/main" val="51679031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Quiz &amp; Assessment</a:t>
            </a:r>
          </a:p>
        </p:txBody>
      </p:sp>
      <p:graphicFrame>
        <p:nvGraphicFramePr>
          <p:cNvPr id="5" name="Content Placeholder 2">
            <a:extLst>
              <a:ext uri="{FF2B5EF4-FFF2-40B4-BE49-F238E27FC236}">
                <a16:creationId xmlns:a16="http://schemas.microsoft.com/office/drawing/2014/main" id="{00F04837-4BFA-A6A7-BA99-C546975070F7}"/>
              </a:ext>
            </a:extLst>
          </p:cNvPr>
          <p:cNvGraphicFramePr>
            <a:graphicFrameLocks noGrp="1"/>
          </p:cNvGraphicFramePr>
          <p:nvPr>
            <p:ph idx="1"/>
            <p:extLst>
              <p:ext uri="{D42A27DB-BD31-4B8C-83A1-F6EECF244321}">
                <p14:modId xmlns:p14="http://schemas.microsoft.com/office/powerpoint/2010/main" val="218223035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9F418EC-ABAA-608D-1B58-984EA5628B1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Task Manager</a:t>
            </a:r>
          </a:p>
        </p:txBody>
      </p:sp>
      <p:pic>
        <p:nvPicPr>
          <p:cNvPr id="5" name="Picture 4">
            <a:extLst>
              <a:ext uri="{FF2B5EF4-FFF2-40B4-BE49-F238E27FC236}">
                <a16:creationId xmlns:a16="http://schemas.microsoft.com/office/drawing/2014/main" id="{6BB4BFBF-7D09-CDC8-8EAF-BE82CC916A46}"/>
              </a:ext>
            </a:extLst>
          </p:cNvPr>
          <p:cNvPicPr>
            <a:picLocks noChangeAspect="1"/>
          </p:cNvPicPr>
          <p:nvPr/>
        </p:nvPicPr>
        <p:blipFill>
          <a:blip r:embed="rId2"/>
          <a:stretch>
            <a:fillRect/>
          </a:stretch>
        </p:blipFill>
        <p:spPr>
          <a:xfrm>
            <a:off x="4502428" y="999342"/>
            <a:ext cx="7225748" cy="4859315"/>
          </a:xfrm>
          <a:prstGeom prst="rect">
            <a:avLst/>
          </a:prstGeom>
        </p:spPr>
      </p:pic>
    </p:spTree>
    <p:extLst>
      <p:ext uri="{BB962C8B-B14F-4D97-AF65-F5344CB8AC3E}">
        <p14:creationId xmlns:p14="http://schemas.microsoft.com/office/powerpoint/2010/main" val="243172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D1A5707-C184-8994-6FC3-E461BC19C95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System Configuration</a:t>
            </a:r>
          </a:p>
        </p:txBody>
      </p:sp>
      <p:sp>
        <p:nvSpPr>
          <p:cNvPr id="6" name="TextBox 5">
            <a:extLst>
              <a:ext uri="{FF2B5EF4-FFF2-40B4-BE49-F238E27FC236}">
                <a16:creationId xmlns:a16="http://schemas.microsoft.com/office/drawing/2014/main" id="{32053B0D-2572-F929-B4EE-4018FD242762}"/>
              </a:ext>
            </a:extLst>
          </p:cNvPr>
          <p:cNvSpPr txBox="1"/>
          <p:nvPr/>
        </p:nvSpPr>
        <p:spPr>
          <a:xfrm>
            <a:off x="660042" y="806824"/>
            <a:ext cx="2919738" cy="1494117"/>
          </a:xfrm>
          <a:prstGeom prst="rect">
            <a:avLst/>
          </a:prstGeom>
        </p:spPr>
        <p:txBody>
          <a:bodyPr vert="horz" lIns="91440" tIns="45720" rIns="91440" bIns="45720" rtlCol="0" anchor="b">
            <a:normAutofit/>
          </a:bodyPr>
          <a:lstStyle/>
          <a:p>
            <a:pPr>
              <a:lnSpc>
                <a:spcPct val="90000"/>
              </a:lnSpc>
              <a:spcBef>
                <a:spcPts val="1000"/>
              </a:spcBef>
            </a:pPr>
            <a:r>
              <a:rPr lang="en-US" sz="2000" kern="1200">
                <a:solidFill>
                  <a:srgbClr val="FFFFFF"/>
                </a:solidFill>
                <a:latin typeface="+mn-lt"/>
                <a:ea typeface="+mn-ea"/>
                <a:cs typeface="+mn-cs"/>
              </a:rPr>
              <a:t>Run: </a:t>
            </a:r>
            <a:r>
              <a:rPr lang="en-US" sz="2000" b="1" kern="1200">
                <a:solidFill>
                  <a:srgbClr val="FFFFFF"/>
                </a:solidFill>
                <a:latin typeface="+mn-lt"/>
                <a:ea typeface="+mn-ea"/>
                <a:cs typeface="+mn-cs"/>
              </a:rPr>
              <a:t>MSConfig</a:t>
            </a:r>
          </a:p>
        </p:txBody>
      </p:sp>
      <p:pic>
        <p:nvPicPr>
          <p:cNvPr id="5" name="Content Placeholder 4">
            <a:extLst>
              <a:ext uri="{FF2B5EF4-FFF2-40B4-BE49-F238E27FC236}">
                <a16:creationId xmlns:a16="http://schemas.microsoft.com/office/drawing/2014/main" id="{B849F306-B6EB-7C4B-DB67-B73B32065906}"/>
              </a:ext>
            </a:extLst>
          </p:cNvPr>
          <p:cNvPicPr>
            <a:picLocks noGrp="1" noChangeAspect="1"/>
          </p:cNvPicPr>
          <p:nvPr>
            <p:ph idx="1"/>
          </p:nvPr>
        </p:nvPicPr>
        <p:blipFill>
          <a:blip r:embed="rId2"/>
          <a:srcRect t="2135"/>
          <a:stretch>
            <a:fillRect/>
          </a:stretch>
        </p:blipFill>
        <p:spPr>
          <a:xfrm>
            <a:off x="4502428" y="1030414"/>
            <a:ext cx="7225748" cy="4797172"/>
          </a:xfrm>
          <a:prstGeom prst="rect">
            <a:avLst/>
          </a:prstGeom>
        </p:spPr>
      </p:pic>
    </p:spTree>
    <p:extLst>
      <p:ext uri="{BB962C8B-B14F-4D97-AF65-F5344CB8AC3E}">
        <p14:creationId xmlns:p14="http://schemas.microsoft.com/office/powerpoint/2010/main" val="352488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3208B2-8AB7-CB33-FEE0-0EEDA686224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Windows Security</a:t>
            </a:r>
          </a:p>
        </p:txBody>
      </p:sp>
      <p:pic>
        <p:nvPicPr>
          <p:cNvPr id="5" name="Picture 4">
            <a:extLst>
              <a:ext uri="{FF2B5EF4-FFF2-40B4-BE49-F238E27FC236}">
                <a16:creationId xmlns:a16="http://schemas.microsoft.com/office/drawing/2014/main" id="{2D06B1B8-EEDE-7D4C-C5D2-3DB9F6DFC5E1}"/>
              </a:ext>
            </a:extLst>
          </p:cNvPr>
          <p:cNvPicPr>
            <a:picLocks noChangeAspect="1"/>
          </p:cNvPicPr>
          <p:nvPr/>
        </p:nvPicPr>
        <p:blipFill>
          <a:blip r:embed="rId2"/>
          <a:stretch>
            <a:fillRect/>
          </a:stretch>
        </p:blipFill>
        <p:spPr>
          <a:xfrm>
            <a:off x="4502428" y="1324501"/>
            <a:ext cx="7225748" cy="4208998"/>
          </a:xfrm>
          <a:prstGeom prst="rect">
            <a:avLst/>
          </a:prstGeom>
        </p:spPr>
      </p:pic>
    </p:spTree>
    <p:extLst>
      <p:ext uri="{BB962C8B-B14F-4D97-AF65-F5344CB8AC3E}">
        <p14:creationId xmlns:p14="http://schemas.microsoft.com/office/powerpoint/2010/main" val="146242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D62C597-98AC-297B-0F28-EFD5F5F33C9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Memory Diagnostic</a:t>
            </a:r>
          </a:p>
        </p:txBody>
      </p:sp>
      <p:pic>
        <p:nvPicPr>
          <p:cNvPr id="5" name="Picture 4">
            <a:extLst>
              <a:ext uri="{FF2B5EF4-FFF2-40B4-BE49-F238E27FC236}">
                <a16:creationId xmlns:a16="http://schemas.microsoft.com/office/drawing/2014/main" id="{112CFF22-C520-EC0B-206E-DBF39B371DCE}"/>
              </a:ext>
            </a:extLst>
          </p:cNvPr>
          <p:cNvPicPr>
            <a:picLocks noChangeAspect="1"/>
          </p:cNvPicPr>
          <p:nvPr/>
        </p:nvPicPr>
        <p:blipFill>
          <a:blip r:embed="rId2"/>
          <a:stretch>
            <a:fillRect/>
          </a:stretch>
        </p:blipFill>
        <p:spPr>
          <a:xfrm>
            <a:off x="4502428" y="556325"/>
            <a:ext cx="7225748" cy="5745350"/>
          </a:xfrm>
          <a:prstGeom prst="rect">
            <a:avLst/>
          </a:prstGeom>
        </p:spPr>
      </p:pic>
    </p:spTree>
    <p:extLst>
      <p:ext uri="{BB962C8B-B14F-4D97-AF65-F5344CB8AC3E}">
        <p14:creationId xmlns:p14="http://schemas.microsoft.com/office/powerpoint/2010/main" val="250464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B3261-E3C1-2E61-2991-D4547E911FB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System Restore</a:t>
            </a:r>
          </a:p>
        </p:txBody>
      </p:sp>
      <p:sp>
        <p:nvSpPr>
          <p:cNvPr id="7" name="TextBox 6">
            <a:extLst>
              <a:ext uri="{FF2B5EF4-FFF2-40B4-BE49-F238E27FC236}">
                <a16:creationId xmlns:a16="http://schemas.microsoft.com/office/drawing/2014/main" id="{63FD2C6B-2CB3-1C4F-EE42-AA9F34D5D400}"/>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t>Windows System Restore is a built‑in Microsoft Windows recovery feature that creates and manages “restore points” — snapshots of system files, installed applications, Windows Registry entries, and system settings at a specific moment in time. </a:t>
            </a:r>
          </a:p>
          <a:p>
            <a:pPr indent="-228600">
              <a:lnSpc>
                <a:spcPct val="90000"/>
              </a:lnSpc>
              <a:spcAft>
                <a:spcPts val="600"/>
              </a:spcAft>
              <a:buFont typeface="Arial" panose="020B0604020202020204" pitchFamily="34" charset="0"/>
              <a:buChar char="•"/>
            </a:pPr>
            <a:r>
              <a:rPr lang="en-US" sz="1900"/>
              <a:t>Reverting to a previous restore point rolls back those system changes—without touching your personal files—helping you recover from software malfunctions, corrupted updates, or misconfigured drivers</a:t>
            </a:r>
          </a:p>
        </p:txBody>
      </p:sp>
      <p:pic>
        <p:nvPicPr>
          <p:cNvPr id="5" name="Picture 4">
            <a:extLst>
              <a:ext uri="{FF2B5EF4-FFF2-40B4-BE49-F238E27FC236}">
                <a16:creationId xmlns:a16="http://schemas.microsoft.com/office/drawing/2014/main" id="{000E9F4B-CF89-68B7-F7D9-A5BB65AB6FB0}"/>
              </a:ext>
            </a:extLst>
          </p:cNvPr>
          <p:cNvPicPr>
            <a:picLocks noChangeAspect="1"/>
          </p:cNvPicPr>
          <p:nvPr/>
        </p:nvPicPr>
        <p:blipFill>
          <a:blip r:embed="rId2"/>
          <a:stretch>
            <a:fillRect/>
          </a:stretch>
        </p:blipFill>
        <p:spPr>
          <a:xfrm>
            <a:off x="8109502" y="1968825"/>
            <a:ext cx="3615776" cy="2932228"/>
          </a:xfrm>
          <a:prstGeom prst="rect">
            <a:avLst/>
          </a:prstGeom>
        </p:spPr>
      </p:pic>
    </p:spTree>
    <p:extLst>
      <p:ext uri="{BB962C8B-B14F-4D97-AF65-F5344CB8AC3E}">
        <p14:creationId xmlns:p14="http://schemas.microsoft.com/office/powerpoint/2010/main" val="84217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94509-751F-FB4F-C3B3-970CCD4944B8}"/>
              </a:ext>
            </a:extLst>
          </p:cNvPr>
          <p:cNvSpPr>
            <a:spLocks noGrp="1"/>
          </p:cNvSpPr>
          <p:nvPr>
            <p:ph type="title"/>
          </p:nvPr>
        </p:nvSpPr>
        <p:spPr>
          <a:xfrm>
            <a:off x="1371599" y="5510253"/>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Windows Safe Mode</a:t>
            </a:r>
          </a:p>
        </p:txBody>
      </p:sp>
      <p:pic>
        <p:nvPicPr>
          <p:cNvPr id="16" name="How to Boot into Safe Mode in Windows 11 or Windows 10 - Dell US">
            <a:hlinkClick r:id="" action="ppaction://media"/>
            <a:extLst>
              <a:ext uri="{FF2B5EF4-FFF2-40B4-BE49-F238E27FC236}">
                <a16:creationId xmlns:a16="http://schemas.microsoft.com/office/drawing/2014/main" id="{4AAB32A5-AF77-39E0-1582-66303056ED3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24101" y="314078"/>
            <a:ext cx="7163240" cy="4029322"/>
          </a:xfrm>
          <a:prstGeom prst="rect">
            <a:avLst/>
          </a:prstGeom>
        </p:spPr>
      </p:pic>
      <p:sp>
        <p:nvSpPr>
          <p:cNvPr id="15" name="TextBox 14">
            <a:extLst>
              <a:ext uri="{FF2B5EF4-FFF2-40B4-BE49-F238E27FC236}">
                <a16:creationId xmlns:a16="http://schemas.microsoft.com/office/drawing/2014/main" id="{C408F3F5-D114-EC8F-98BF-56C7AC4E2AB9}"/>
              </a:ext>
            </a:extLst>
          </p:cNvPr>
          <p:cNvSpPr txBox="1"/>
          <p:nvPr/>
        </p:nvSpPr>
        <p:spPr>
          <a:xfrm>
            <a:off x="1940255" y="4438649"/>
            <a:ext cx="8794419" cy="514531"/>
          </a:xfrm>
          <a:prstGeom prst="rect">
            <a:avLst/>
          </a:prstGeom>
        </p:spPr>
        <p:txBody>
          <a:bodyPr vert="horz" lIns="91440" tIns="45720" rIns="91440" bIns="45720" rtlCol="0" anchor="ctr">
            <a:normAutofit fontScale="77500" lnSpcReduction="20000"/>
          </a:bodyPr>
          <a:lstStyle/>
          <a:p>
            <a:pPr indent="-228600">
              <a:lnSpc>
                <a:spcPct val="90000"/>
              </a:lnSpc>
              <a:spcAft>
                <a:spcPts val="600"/>
              </a:spcAft>
              <a:buFont typeface="Arial" panose="020B0604020202020204" pitchFamily="34" charset="0"/>
              <a:buChar char="•"/>
            </a:pPr>
            <a:r>
              <a:rPr lang="en-US" sz="1600" dirty="0"/>
              <a:t>Safe Mode starts Windows in a basic state, and uses a limited set of files and drivers. If a problem does not happen in Safe Mode, it means that the default settings and basic device drivers do not cause the problem. Observing Windows in Safe Mode enables you to narrow down the source of a problem, and can help you troubleshoot problems on your computer.</a:t>
            </a:r>
          </a:p>
        </p:txBody>
      </p:sp>
    </p:spTree>
    <p:extLst>
      <p:ext uri="{BB962C8B-B14F-4D97-AF65-F5344CB8AC3E}">
        <p14:creationId xmlns:p14="http://schemas.microsoft.com/office/powerpoint/2010/main" val="187751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23"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4" name="Picture 43" descr="A blurry image of a city&#10;&#10;AI-generated content may be incorrect.">
            <a:extLst>
              <a:ext uri="{FF2B5EF4-FFF2-40B4-BE49-F238E27FC236}">
                <a16:creationId xmlns:a16="http://schemas.microsoft.com/office/drawing/2014/main" id="{EE6E5CF0-3173-887A-5ACB-A2034C772D00}"/>
              </a:ext>
            </a:extLst>
          </p:cNvPr>
          <p:cNvPicPr>
            <a:picLocks noChangeAspect="1"/>
          </p:cNvPicPr>
          <p:nvPr/>
        </p:nvPicPr>
        <p:blipFill>
          <a:blip r:embed="rId2">
            <a:duotone>
              <a:prstClr val="black"/>
              <a:schemeClr val="tx2">
                <a:tint val="45000"/>
                <a:satMod val="400000"/>
              </a:schemeClr>
            </a:duotone>
            <a:alphaModFix amt="25000"/>
          </a:blip>
          <a:srcRect t="7865" b="786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A1361B0-B85B-BA7F-E047-264CD3010348}"/>
              </a:ext>
            </a:extLst>
          </p:cNvPr>
          <p:cNvSpPr>
            <a:spLocks noGrp="1"/>
          </p:cNvSpPr>
          <p:nvPr>
            <p:ph type="title"/>
          </p:nvPr>
        </p:nvSpPr>
        <p:spPr>
          <a:xfrm>
            <a:off x="838200" y="365125"/>
            <a:ext cx="10515600" cy="1325563"/>
          </a:xfrm>
        </p:spPr>
        <p:txBody>
          <a:bodyPr>
            <a:normAutofit/>
          </a:bodyPr>
          <a:lstStyle/>
          <a:p>
            <a:r>
              <a:rPr lang="en-GB"/>
              <a:t>How to Boot in Safe Mode</a:t>
            </a:r>
            <a:endParaRPr lang="en-GB" dirty="0"/>
          </a:p>
        </p:txBody>
      </p:sp>
      <p:graphicFrame>
        <p:nvGraphicFramePr>
          <p:cNvPr id="43" name="Content Placeholder 2">
            <a:extLst>
              <a:ext uri="{FF2B5EF4-FFF2-40B4-BE49-F238E27FC236}">
                <a16:creationId xmlns:a16="http://schemas.microsoft.com/office/drawing/2014/main" id="{E85F7225-7BB1-A77A-515D-139C23FD3690}"/>
              </a:ext>
            </a:extLst>
          </p:cNvPr>
          <p:cNvGraphicFramePr>
            <a:graphicFrameLocks noGrp="1"/>
          </p:cNvGraphicFramePr>
          <p:nvPr>
            <p:ph idx="1"/>
            <p:extLst>
              <p:ext uri="{D42A27DB-BD31-4B8C-83A1-F6EECF244321}">
                <p14:modId xmlns:p14="http://schemas.microsoft.com/office/powerpoint/2010/main" val="1636123292"/>
              </p:ext>
            </p:extLst>
          </p:nvPr>
        </p:nvGraphicFramePr>
        <p:xfrm>
          <a:off x="838200" y="1417320"/>
          <a:ext cx="10363200" cy="4759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74254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05E37BE-FA5B-1F16-493D-D8E403C99D5F}"/>
              </a:ext>
            </a:extLst>
          </p:cNvPr>
          <p:cNvPicPr>
            <a:picLocks noChangeAspect="1"/>
          </p:cNvPicPr>
          <p:nvPr/>
        </p:nvPicPr>
        <p:blipFill>
          <a:blip r:embed="rId2">
            <a:alphaModFix amt="35000"/>
          </a:blip>
          <a:srcRect t="25000"/>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Lab Task 1: Simulation</a:t>
            </a:r>
          </a:p>
        </p:txBody>
      </p:sp>
      <p:graphicFrame>
        <p:nvGraphicFramePr>
          <p:cNvPr id="5" name="Content Placeholder 2">
            <a:extLst>
              <a:ext uri="{FF2B5EF4-FFF2-40B4-BE49-F238E27FC236}">
                <a16:creationId xmlns:a16="http://schemas.microsoft.com/office/drawing/2014/main" id="{5E3770C9-9668-0785-8172-208E2690BAF8}"/>
              </a:ext>
            </a:extLst>
          </p:cNvPr>
          <p:cNvGraphicFramePr>
            <a:graphicFrameLocks noGrp="1"/>
          </p:cNvGraphicFramePr>
          <p:nvPr>
            <p:ph idx="1"/>
            <p:extLst>
              <p:ext uri="{D42A27DB-BD31-4B8C-83A1-F6EECF244321}">
                <p14:modId xmlns:p14="http://schemas.microsoft.com/office/powerpoint/2010/main" val="24450622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351</Words>
  <Application>Microsoft Office PowerPoint</Application>
  <PresentationFormat>Widescreen</PresentationFormat>
  <Paragraphs>37</Paragraphs>
  <Slides>11</Slides>
  <Notes>0</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Common Software Problems</vt:lpstr>
      <vt:lpstr>Task Manager</vt:lpstr>
      <vt:lpstr>System Configuration</vt:lpstr>
      <vt:lpstr>Windows Security</vt:lpstr>
      <vt:lpstr>Memory Diagnostic</vt:lpstr>
      <vt:lpstr>System Restore</vt:lpstr>
      <vt:lpstr>Windows Safe Mode</vt:lpstr>
      <vt:lpstr>How to Boot in Safe Mode</vt:lpstr>
      <vt:lpstr>Lab Task 1: Simulation</vt:lpstr>
      <vt:lpstr>Lab Task 2: Windows Tools</vt:lpstr>
      <vt:lpstr>Quiz &amp;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Ara M. Vartanian</dc:creator>
  <cp:lastModifiedBy>Ara M. Vartanian</cp:lastModifiedBy>
  <cp:revision>1</cp:revision>
  <dcterms:created xsi:type="dcterms:W3CDTF">2025-07-24T20:39:22Z</dcterms:created>
  <dcterms:modified xsi:type="dcterms:W3CDTF">2025-07-24T20:47:14Z</dcterms:modified>
</cp:coreProperties>
</file>