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7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0268B-9643-49E2-868E-9118B6B3FC58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E90828-6E7E-4026-A5C3-552F75D276C4}">
      <dgm:prSet custT="1"/>
      <dgm:spPr/>
      <dgm:t>
        <a:bodyPr/>
        <a:lstStyle/>
        <a:p>
          <a:r>
            <a:rPr lang="en-US" sz="2400" dirty="0">
              <a:latin typeface="Gill Sans MT"/>
              <a:cs typeface="Gill Sans MT"/>
            </a:rPr>
            <a:t>1-take</a:t>
          </a:r>
          <a:r>
            <a:rPr lang="en-US" sz="2400" spc="-35" dirty="0">
              <a:latin typeface="Gill Sans MT"/>
              <a:cs typeface="Gill Sans MT"/>
            </a:rPr>
            <a:t> </a:t>
          </a:r>
          <a:r>
            <a:rPr lang="en-US" sz="2400" dirty="0">
              <a:latin typeface="Gill Sans MT"/>
              <a:cs typeface="Gill Sans MT"/>
            </a:rPr>
            <a:t>the</a:t>
          </a:r>
          <a:r>
            <a:rPr lang="en-US" sz="2400" spc="-35" dirty="0">
              <a:latin typeface="Gill Sans MT"/>
              <a:cs typeface="Gill Sans MT"/>
            </a:rPr>
            <a:t> </a:t>
          </a:r>
          <a:r>
            <a:rPr lang="en-US" sz="2400" spc="-10" dirty="0">
              <a:latin typeface="Gill Sans MT"/>
              <a:cs typeface="Gill Sans MT"/>
            </a:rPr>
            <a:t>Log,</a:t>
          </a:r>
          <a:r>
            <a:rPr lang="en-US" sz="2400" spc="-200" dirty="0">
              <a:latin typeface="Gill Sans MT"/>
              <a:cs typeface="Gill Sans MT"/>
            </a:rPr>
            <a:t> </a:t>
          </a:r>
          <a:r>
            <a:rPr lang="en-US" sz="2400" dirty="0">
              <a:latin typeface="Gill Sans MT"/>
              <a:cs typeface="Gill Sans MT"/>
            </a:rPr>
            <a:t>or</a:t>
          </a:r>
          <a:r>
            <a:rPr lang="en-US" sz="2400" spc="-25" dirty="0">
              <a:latin typeface="Gill Sans MT"/>
              <a:cs typeface="Gill Sans MT"/>
            </a:rPr>
            <a:t> </a:t>
          </a:r>
          <a:r>
            <a:rPr lang="en-US" sz="2400" dirty="0">
              <a:latin typeface="Gill Sans MT"/>
              <a:cs typeface="Gill Sans MT"/>
            </a:rPr>
            <a:t>Ln,</a:t>
          </a:r>
          <a:r>
            <a:rPr lang="en-US" sz="2400" spc="-30" dirty="0">
              <a:latin typeface="Gill Sans MT"/>
              <a:cs typeface="Gill Sans MT"/>
            </a:rPr>
            <a:t> </a:t>
          </a:r>
          <a:r>
            <a:rPr lang="en-US" sz="2400" dirty="0">
              <a:latin typeface="Gill Sans MT"/>
              <a:cs typeface="Gill Sans MT"/>
            </a:rPr>
            <a:t>for</a:t>
          </a:r>
          <a:r>
            <a:rPr lang="en-US" sz="2400" spc="-20" dirty="0">
              <a:latin typeface="Gill Sans MT"/>
              <a:cs typeface="Gill Sans MT"/>
            </a:rPr>
            <a:t> </a:t>
          </a:r>
          <a:r>
            <a:rPr lang="en-US" sz="2400" dirty="0">
              <a:latin typeface="Gill Sans MT"/>
              <a:cs typeface="Gill Sans MT"/>
            </a:rPr>
            <a:t>each</a:t>
          </a:r>
          <a:r>
            <a:rPr lang="en-US" sz="2400" spc="-15" dirty="0">
              <a:latin typeface="Gill Sans MT"/>
              <a:cs typeface="Gill Sans MT"/>
            </a:rPr>
            <a:t> </a:t>
          </a:r>
          <a:r>
            <a:rPr lang="en-US" sz="2400" dirty="0">
              <a:latin typeface="Gill Sans MT"/>
              <a:cs typeface="Gill Sans MT"/>
            </a:rPr>
            <a:t>calculated</a:t>
          </a:r>
          <a:r>
            <a:rPr lang="en-US" sz="2400" spc="-45" dirty="0">
              <a:latin typeface="Gill Sans MT"/>
              <a:cs typeface="Gill Sans MT"/>
            </a:rPr>
            <a:t> </a:t>
          </a:r>
          <a:r>
            <a:rPr lang="en-US" sz="2400" spc="-10" dirty="0">
              <a:latin typeface="Gill Sans MT"/>
              <a:cs typeface="Gill Sans MT"/>
            </a:rPr>
            <a:t>conc.</a:t>
          </a:r>
          <a:endParaRPr lang="en-US" sz="2400" dirty="0">
            <a:latin typeface="Gill Sans MT"/>
            <a:cs typeface="Gill Sans MT"/>
          </a:endParaRPr>
        </a:p>
      </dgm:t>
    </dgm:pt>
    <dgm:pt modelId="{3BDBBE10-EA6F-4DEE-AFE2-489E14DE8F99}" type="parTrans" cxnId="{5F7EABDA-5FB4-43C5-8116-C54CCC260951}">
      <dgm:prSet/>
      <dgm:spPr/>
      <dgm:t>
        <a:bodyPr/>
        <a:lstStyle/>
        <a:p>
          <a:endParaRPr lang="en-US"/>
        </a:p>
      </dgm:t>
    </dgm:pt>
    <dgm:pt modelId="{525C4FC2-EEED-4557-8B05-ABFA169E2A83}" type="sibTrans" cxnId="{5F7EABDA-5FB4-43C5-8116-C54CCC260951}">
      <dgm:prSet/>
      <dgm:spPr/>
      <dgm:t>
        <a:bodyPr/>
        <a:lstStyle/>
        <a:p>
          <a:endParaRPr lang="en-US"/>
        </a:p>
      </dgm:t>
    </dgm:pt>
    <dgm:pt modelId="{8F9F7A27-024A-436F-A4D6-687B3CF087A6}">
      <dgm:prSet custT="1"/>
      <dgm:spPr/>
      <dgm:t>
        <a:bodyPr/>
        <a:lstStyle/>
        <a:p>
          <a:r>
            <a:rPr lang="en-US" sz="2400" dirty="0">
              <a:latin typeface="Gill Sans MT"/>
              <a:cs typeface="Gill Sans MT"/>
            </a:rPr>
            <a:t>2-Plot</a:t>
          </a:r>
          <a:r>
            <a:rPr lang="en-US" sz="2400" spc="-20" dirty="0">
              <a:latin typeface="Gill Sans MT"/>
              <a:cs typeface="Gill Sans MT"/>
            </a:rPr>
            <a:t> </a:t>
          </a:r>
          <a:r>
            <a:rPr lang="en-US" sz="2400" dirty="0">
              <a:latin typeface="Gill Sans MT"/>
              <a:cs typeface="Gill Sans MT"/>
            </a:rPr>
            <a:t>the</a:t>
          </a:r>
          <a:r>
            <a:rPr lang="en-US" sz="2400" spc="-25" dirty="0">
              <a:latin typeface="Gill Sans MT"/>
              <a:cs typeface="Gill Sans MT"/>
            </a:rPr>
            <a:t> </a:t>
          </a:r>
          <a:r>
            <a:rPr lang="en-US" sz="2400" dirty="0">
              <a:latin typeface="Gill Sans MT"/>
              <a:cs typeface="Gill Sans MT"/>
            </a:rPr>
            <a:t>log/</a:t>
          </a:r>
          <a:r>
            <a:rPr lang="en-US" sz="2400" spc="-15" dirty="0">
              <a:latin typeface="Gill Sans MT"/>
              <a:cs typeface="Gill Sans MT"/>
            </a:rPr>
            <a:t> </a:t>
          </a:r>
          <a:r>
            <a:rPr lang="en-US" sz="2400" dirty="0">
              <a:latin typeface="Gill Sans MT"/>
              <a:cs typeface="Gill Sans MT"/>
            </a:rPr>
            <a:t>ln</a:t>
          </a:r>
          <a:r>
            <a:rPr lang="en-US" sz="2400" spc="-10" dirty="0">
              <a:latin typeface="Gill Sans MT"/>
              <a:cs typeface="Gill Sans MT"/>
            </a:rPr>
            <a:t> </a:t>
          </a:r>
          <a:r>
            <a:rPr lang="en-US" sz="2400" dirty="0">
              <a:latin typeface="Gill Sans MT"/>
              <a:cs typeface="Gill Sans MT"/>
            </a:rPr>
            <a:t>of</a:t>
          </a:r>
          <a:r>
            <a:rPr lang="en-US" sz="2400" spc="-10" dirty="0">
              <a:latin typeface="Gill Sans MT"/>
              <a:cs typeface="Gill Sans MT"/>
            </a:rPr>
            <a:t> </a:t>
          </a:r>
          <a:r>
            <a:rPr lang="en-US" sz="2400" dirty="0">
              <a:latin typeface="Gill Sans MT"/>
              <a:cs typeface="Gill Sans MT"/>
            </a:rPr>
            <a:t>conc.</a:t>
          </a:r>
          <a:r>
            <a:rPr lang="en-US" sz="2400" spc="335" dirty="0">
              <a:latin typeface="Gill Sans MT"/>
              <a:cs typeface="Gill Sans MT"/>
            </a:rPr>
            <a:t> </a:t>
          </a:r>
          <a:r>
            <a:rPr lang="en-US" sz="2400" dirty="0">
              <a:latin typeface="Gill Sans MT"/>
              <a:cs typeface="Gill Sans MT"/>
            </a:rPr>
            <a:t>against</a:t>
          </a:r>
          <a:r>
            <a:rPr lang="en-US" sz="2400" spc="-20" dirty="0">
              <a:latin typeface="Gill Sans MT"/>
              <a:cs typeface="Gill Sans MT"/>
            </a:rPr>
            <a:t> </a:t>
          </a:r>
          <a:r>
            <a:rPr lang="en-US" sz="2400" dirty="0">
              <a:latin typeface="Gill Sans MT"/>
              <a:cs typeface="Gill Sans MT"/>
            </a:rPr>
            <a:t>time</a:t>
          </a:r>
          <a:r>
            <a:rPr lang="en-US" sz="2400" spc="-25" dirty="0">
              <a:latin typeface="Gill Sans MT"/>
              <a:cs typeface="Gill Sans MT"/>
            </a:rPr>
            <a:t> </a:t>
          </a:r>
          <a:r>
            <a:rPr lang="en-US" sz="2400" dirty="0">
              <a:latin typeface="Gill Sans MT"/>
              <a:cs typeface="Gill Sans MT"/>
            </a:rPr>
            <a:t>in</a:t>
          </a:r>
          <a:r>
            <a:rPr lang="en-US" sz="2400" spc="-10" dirty="0">
              <a:latin typeface="Gill Sans MT"/>
              <a:cs typeface="Gill Sans MT"/>
            </a:rPr>
            <a:t> </a:t>
          </a:r>
          <a:r>
            <a:rPr lang="en-US" sz="2400" dirty="0">
              <a:latin typeface="Gill Sans MT"/>
              <a:cs typeface="Gill Sans MT"/>
            </a:rPr>
            <a:t>min</a:t>
          </a:r>
          <a:r>
            <a:rPr lang="en-US" sz="2400" spc="-15" dirty="0">
              <a:latin typeface="Gill Sans MT"/>
              <a:cs typeface="Gill Sans MT"/>
            </a:rPr>
            <a:t> </a:t>
          </a:r>
          <a:r>
            <a:rPr lang="en-US" sz="2400" dirty="0">
              <a:latin typeface="Gill Sans MT"/>
              <a:cs typeface="Gill Sans MT"/>
            </a:rPr>
            <a:t>for</a:t>
          </a:r>
        </a:p>
        <a:p>
          <a:r>
            <a:rPr lang="en-US" sz="2400" spc="-10" dirty="0">
              <a:latin typeface="Gill Sans MT"/>
              <a:cs typeface="Gill Sans MT"/>
            </a:rPr>
            <a:t> </a:t>
          </a:r>
          <a:r>
            <a:rPr lang="en-US" sz="2400" dirty="0">
              <a:latin typeface="Gill Sans MT"/>
              <a:cs typeface="Gill Sans MT"/>
            </a:rPr>
            <a:t>each </a:t>
          </a:r>
          <a:r>
            <a:rPr lang="en-US" sz="2400" spc="-10" dirty="0">
              <a:latin typeface="Gill Sans MT"/>
              <a:cs typeface="Gill Sans MT"/>
            </a:rPr>
            <a:t>temp.</a:t>
          </a:r>
          <a:endParaRPr lang="en-US" sz="2400" dirty="0">
            <a:latin typeface="Gill Sans MT"/>
            <a:cs typeface="Gill Sans MT"/>
          </a:endParaRPr>
        </a:p>
      </dgm:t>
    </dgm:pt>
    <dgm:pt modelId="{B6AAE8D6-94B1-4309-9808-07B0B4F055B8}" type="parTrans" cxnId="{458BBA75-5928-4206-A824-4A9E9D28AA8F}">
      <dgm:prSet/>
      <dgm:spPr/>
      <dgm:t>
        <a:bodyPr/>
        <a:lstStyle/>
        <a:p>
          <a:endParaRPr lang="en-US"/>
        </a:p>
      </dgm:t>
    </dgm:pt>
    <dgm:pt modelId="{E895B352-01B6-401D-BA4B-3F120F22F7D5}" type="sibTrans" cxnId="{458BBA75-5928-4206-A824-4A9E9D28AA8F}">
      <dgm:prSet/>
      <dgm:spPr/>
      <dgm:t>
        <a:bodyPr/>
        <a:lstStyle/>
        <a:p>
          <a:endParaRPr lang="en-US"/>
        </a:p>
      </dgm:t>
    </dgm:pt>
    <dgm:pt modelId="{C51CB602-CB77-4F8E-B29D-AFEC9207D0DF}">
      <dgm:prSet custT="1"/>
      <dgm:spPr/>
      <dgm:t>
        <a:bodyPr/>
        <a:lstStyle/>
        <a:p>
          <a:r>
            <a:rPr lang="en-US" sz="2400" spc="-90" dirty="0">
              <a:latin typeface="Gill Sans MT"/>
              <a:cs typeface="Gill Sans MT"/>
            </a:rPr>
            <a:t>You</a:t>
          </a:r>
          <a:r>
            <a:rPr lang="en-US" sz="2400" spc="-50" dirty="0">
              <a:latin typeface="Gill Sans MT"/>
              <a:cs typeface="Gill Sans MT"/>
            </a:rPr>
            <a:t> </a:t>
          </a:r>
          <a:r>
            <a:rPr lang="en-US" sz="2400" dirty="0">
              <a:latin typeface="Gill Sans MT"/>
              <a:cs typeface="Gill Sans MT"/>
            </a:rPr>
            <a:t>will</a:t>
          </a:r>
          <a:r>
            <a:rPr lang="en-US" sz="2400" spc="-55" dirty="0">
              <a:latin typeface="Gill Sans MT"/>
              <a:cs typeface="Gill Sans MT"/>
            </a:rPr>
            <a:t> </a:t>
          </a:r>
          <a:r>
            <a:rPr lang="en-US" sz="2400" dirty="0">
              <a:latin typeface="Gill Sans MT"/>
              <a:cs typeface="Gill Sans MT"/>
            </a:rPr>
            <a:t>have</a:t>
          </a:r>
          <a:r>
            <a:rPr lang="en-US" sz="2400" spc="-50" dirty="0">
              <a:latin typeface="Gill Sans MT"/>
              <a:cs typeface="Gill Sans MT"/>
            </a:rPr>
            <a:t> </a:t>
          </a:r>
          <a:r>
            <a:rPr lang="en-US" sz="2400" dirty="0">
              <a:latin typeface="Gill Sans MT"/>
              <a:cs typeface="Gill Sans MT"/>
            </a:rPr>
            <a:t>3</a:t>
          </a:r>
          <a:r>
            <a:rPr lang="en-US" sz="2400" spc="-35" dirty="0">
              <a:latin typeface="Gill Sans MT"/>
              <a:cs typeface="Gill Sans MT"/>
            </a:rPr>
            <a:t> </a:t>
          </a:r>
          <a:r>
            <a:rPr lang="en-US" sz="2400" spc="-20" dirty="0">
              <a:latin typeface="Gill Sans MT"/>
              <a:cs typeface="Gill Sans MT"/>
            </a:rPr>
            <a:t>plots</a:t>
          </a:r>
          <a:endParaRPr lang="en-US" sz="2400" dirty="0">
            <a:latin typeface="Gill Sans MT"/>
            <a:cs typeface="Gill Sans MT"/>
          </a:endParaRPr>
        </a:p>
      </dgm:t>
    </dgm:pt>
    <dgm:pt modelId="{D2330DA5-0A4A-4179-9CBE-ACE2380FE67A}" type="parTrans" cxnId="{9804BBF6-0DAA-41F8-940E-2167EC6AE28B}">
      <dgm:prSet/>
      <dgm:spPr/>
      <dgm:t>
        <a:bodyPr/>
        <a:lstStyle/>
        <a:p>
          <a:endParaRPr lang="en-US"/>
        </a:p>
      </dgm:t>
    </dgm:pt>
    <dgm:pt modelId="{008EB5FC-947B-4D7F-A899-643E24EF90A6}" type="sibTrans" cxnId="{9804BBF6-0DAA-41F8-940E-2167EC6AE28B}">
      <dgm:prSet/>
      <dgm:spPr/>
      <dgm:t>
        <a:bodyPr/>
        <a:lstStyle/>
        <a:p>
          <a:endParaRPr lang="en-US"/>
        </a:p>
      </dgm:t>
    </dgm:pt>
    <dgm:pt modelId="{B116103A-3D2F-42A9-B848-E8CA35333422}">
      <dgm:prSet custT="1"/>
      <dgm:spPr/>
      <dgm:t>
        <a:bodyPr/>
        <a:lstStyle/>
        <a:p>
          <a:r>
            <a:rPr lang="en-US" sz="2400" dirty="0">
              <a:latin typeface="Gill Sans MT"/>
              <a:cs typeface="Gill Sans MT"/>
            </a:rPr>
            <a:t>3-Calculate</a:t>
          </a:r>
          <a:r>
            <a:rPr lang="en-US" sz="2400" spc="-50" dirty="0">
              <a:latin typeface="Gill Sans MT"/>
              <a:cs typeface="Gill Sans MT"/>
            </a:rPr>
            <a:t> </a:t>
          </a:r>
          <a:r>
            <a:rPr lang="en-US" sz="2400" dirty="0">
              <a:latin typeface="Gill Sans MT"/>
              <a:cs typeface="Gill Sans MT"/>
            </a:rPr>
            <a:t>K</a:t>
          </a:r>
          <a:r>
            <a:rPr lang="en-US" sz="2400" spc="-10" dirty="0">
              <a:latin typeface="Gill Sans MT"/>
              <a:cs typeface="Gill Sans MT"/>
            </a:rPr>
            <a:t> </a:t>
          </a:r>
          <a:r>
            <a:rPr lang="en-US" sz="2400" dirty="0">
              <a:latin typeface="Gill Sans MT"/>
              <a:cs typeface="Gill Sans MT"/>
            </a:rPr>
            <a:t>for</a:t>
          </a:r>
          <a:r>
            <a:rPr lang="en-US" sz="2400" spc="-20" dirty="0">
              <a:latin typeface="Gill Sans MT"/>
              <a:cs typeface="Gill Sans MT"/>
            </a:rPr>
            <a:t> </a:t>
          </a:r>
          <a:r>
            <a:rPr lang="en-US" sz="2400" dirty="0">
              <a:latin typeface="Gill Sans MT"/>
              <a:cs typeface="Gill Sans MT"/>
            </a:rPr>
            <a:t>each</a:t>
          </a:r>
          <a:r>
            <a:rPr lang="en-US" sz="2400" spc="-10" dirty="0">
              <a:latin typeface="Gill Sans MT"/>
              <a:cs typeface="Gill Sans MT"/>
            </a:rPr>
            <a:t> temp.</a:t>
          </a:r>
          <a:endParaRPr lang="en-US" sz="2400" dirty="0">
            <a:latin typeface="Gill Sans MT"/>
            <a:cs typeface="Gill Sans MT"/>
          </a:endParaRPr>
        </a:p>
      </dgm:t>
    </dgm:pt>
    <dgm:pt modelId="{06C37673-F110-40A2-8587-ADD98F2B359C}" type="parTrans" cxnId="{C802943A-3671-4120-85AE-83F4F5F5D144}">
      <dgm:prSet/>
      <dgm:spPr/>
      <dgm:t>
        <a:bodyPr/>
        <a:lstStyle/>
        <a:p>
          <a:endParaRPr lang="en-US"/>
        </a:p>
      </dgm:t>
    </dgm:pt>
    <dgm:pt modelId="{F415EDD6-C782-4F24-A1B1-310CE2B425DC}" type="sibTrans" cxnId="{C802943A-3671-4120-85AE-83F4F5F5D144}">
      <dgm:prSet/>
      <dgm:spPr/>
      <dgm:t>
        <a:bodyPr/>
        <a:lstStyle/>
        <a:p>
          <a:endParaRPr lang="en-US"/>
        </a:p>
      </dgm:t>
    </dgm:pt>
    <dgm:pt modelId="{7595A3B2-8C26-40BE-8A1C-A9F003F556B6}">
      <dgm:prSet/>
      <dgm:spPr/>
      <dgm:t>
        <a:bodyPr/>
        <a:lstStyle/>
        <a:p>
          <a:pPr>
            <a:buNone/>
          </a:pPr>
          <a:endParaRPr lang="en-US" dirty="0"/>
        </a:p>
      </dgm:t>
    </dgm:pt>
    <dgm:pt modelId="{4D8E5BF4-1EB4-4C81-8A42-25B668FA23A2}" type="parTrans" cxnId="{9790190F-455A-4C07-92BD-83DAC7E458DD}">
      <dgm:prSet/>
      <dgm:spPr/>
      <dgm:t>
        <a:bodyPr/>
        <a:lstStyle/>
        <a:p>
          <a:endParaRPr lang="en-US"/>
        </a:p>
      </dgm:t>
    </dgm:pt>
    <dgm:pt modelId="{2DC9E356-7584-47A5-8D35-79843CF9CBB9}" type="sibTrans" cxnId="{9790190F-455A-4C07-92BD-83DAC7E458DD}">
      <dgm:prSet/>
      <dgm:spPr/>
      <dgm:t>
        <a:bodyPr/>
        <a:lstStyle/>
        <a:p>
          <a:endParaRPr lang="en-US"/>
        </a:p>
      </dgm:t>
    </dgm:pt>
    <dgm:pt modelId="{0F9310C5-0C0F-4433-8AEC-AC65DE1F0386}">
      <dgm:prSet/>
      <dgm:spPr/>
      <dgm:t>
        <a:bodyPr/>
        <a:lstStyle/>
        <a:p>
          <a:r>
            <a:rPr lang="en-US" spc="-50">
              <a:latin typeface="Gill Sans MT"/>
              <a:cs typeface="Gill Sans MT"/>
            </a:rPr>
            <a:t>4</a:t>
          </a:r>
          <a:r>
            <a:rPr lang="en-US">
              <a:latin typeface="Gill Sans MT"/>
              <a:cs typeface="Gill Sans MT"/>
            </a:rPr>
            <a:t>	</a:t>
          </a:r>
          <a:endParaRPr lang="en-US" dirty="0">
            <a:latin typeface="Cambria Math"/>
            <a:cs typeface="Cambria Math"/>
          </a:endParaRPr>
        </a:p>
      </dgm:t>
    </dgm:pt>
    <dgm:pt modelId="{967B4582-DC1F-481E-B81F-3D60FE2296F4}" type="parTrans" cxnId="{FC81EE4E-60A6-48AC-97AD-B6272F6B7F0F}">
      <dgm:prSet/>
      <dgm:spPr/>
      <dgm:t>
        <a:bodyPr/>
        <a:lstStyle/>
        <a:p>
          <a:endParaRPr lang="en-US"/>
        </a:p>
      </dgm:t>
    </dgm:pt>
    <dgm:pt modelId="{83674BDD-EEF3-49EE-B43E-B7C5DA227800}" type="sibTrans" cxnId="{FC81EE4E-60A6-48AC-97AD-B6272F6B7F0F}">
      <dgm:prSet/>
      <dgm:spPr/>
      <dgm:t>
        <a:bodyPr/>
        <a:lstStyle/>
        <a:p>
          <a:endParaRPr lang="en-US"/>
        </a:p>
      </dgm:t>
    </dgm:pt>
    <dgm:pt modelId="{02300B90-6AD6-4739-BA6B-ADF5FD5E4AE9}">
      <dgm:prSet custT="1"/>
      <dgm:spPr/>
      <dgm:t>
        <a:bodyPr/>
        <a:lstStyle/>
        <a:p>
          <a:r>
            <a:rPr lang="en-US" sz="2400" dirty="0">
              <a:latin typeface="Gill Sans MT"/>
              <a:cs typeface="Gill Sans MT"/>
            </a:rPr>
            <a:t>4-Take</a:t>
          </a:r>
          <a:r>
            <a:rPr lang="en-US" sz="2400" spc="-20" dirty="0">
              <a:latin typeface="Gill Sans MT"/>
              <a:cs typeface="Gill Sans MT"/>
            </a:rPr>
            <a:t> </a:t>
          </a:r>
          <a:r>
            <a:rPr lang="en-US" sz="2400" dirty="0">
              <a:latin typeface="Gill Sans MT"/>
              <a:cs typeface="Gill Sans MT"/>
            </a:rPr>
            <a:t>log</a:t>
          </a:r>
          <a:r>
            <a:rPr lang="en-US" sz="2400" spc="-25" dirty="0">
              <a:latin typeface="Gill Sans MT"/>
              <a:cs typeface="Gill Sans MT"/>
            </a:rPr>
            <a:t> </a:t>
          </a:r>
          <a:r>
            <a:rPr lang="en-US" sz="2400" dirty="0">
              <a:latin typeface="Gill Sans MT"/>
              <a:cs typeface="Gill Sans MT"/>
            </a:rPr>
            <a:t>K</a:t>
          </a:r>
          <a:r>
            <a:rPr lang="en-US" sz="2400" spc="-25" dirty="0">
              <a:latin typeface="Gill Sans MT"/>
              <a:cs typeface="Gill Sans MT"/>
            </a:rPr>
            <a:t> </a:t>
          </a:r>
          <a:r>
            <a:rPr lang="en-US" sz="2400" dirty="0">
              <a:latin typeface="Gill Sans MT"/>
              <a:cs typeface="Gill Sans MT"/>
            </a:rPr>
            <a:t>and</a:t>
          </a:r>
          <a:r>
            <a:rPr lang="en-US" sz="2400" spc="-20" dirty="0">
              <a:latin typeface="Gill Sans MT"/>
              <a:cs typeface="Gill Sans MT"/>
            </a:rPr>
            <a:t> </a:t>
          </a:r>
          <a:r>
            <a:rPr lang="en-US" sz="2400" dirty="0">
              <a:latin typeface="Gill Sans MT"/>
              <a:cs typeface="Gill Sans MT"/>
            </a:rPr>
            <a:t>plot</a:t>
          </a:r>
          <a:r>
            <a:rPr lang="en-US" sz="2400" spc="-35" dirty="0">
              <a:latin typeface="Gill Sans MT"/>
              <a:cs typeface="Gill Sans MT"/>
            </a:rPr>
            <a:t> </a:t>
          </a:r>
          <a:r>
            <a:rPr lang="en-US" sz="2400" spc="-25" dirty="0">
              <a:latin typeface="Gill Sans MT"/>
              <a:cs typeface="Gill Sans MT"/>
            </a:rPr>
            <a:t>1/</a:t>
          </a:r>
          <a:r>
            <a:rPr lang="en-US" sz="2400" spc="-25" dirty="0">
              <a:latin typeface="Cambria Math"/>
              <a:cs typeface="Cambria Math"/>
            </a:rPr>
            <a:t>𝑇</a:t>
          </a:r>
          <a:endParaRPr lang="en-US" sz="2400" dirty="0"/>
        </a:p>
      </dgm:t>
    </dgm:pt>
    <dgm:pt modelId="{50C0277A-09B5-4739-AC89-EA66E3EF4CA8}" type="parTrans" cxnId="{AB6351D5-CB01-4768-9D55-891907775BAA}">
      <dgm:prSet/>
      <dgm:spPr/>
      <dgm:t>
        <a:bodyPr/>
        <a:lstStyle/>
        <a:p>
          <a:endParaRPr lang="en-US"/>
        </a:p>
      </dgm:t>
    </dgm:pt>
    <dgm:pt modelId="{01E13F82-4FA9-448D-8DFE-4049458D1F46}" type="sibTrans" cxnId="{AB6351D5-CB01-4768-9D55-891907775BAA}">
      <dgm:prSet/>
      <dgm:spPr/>
      <dgm:t>
        <a:bodyPr/>
        <a:lstStyle/>
        <a:p>
          <a:endParaRPr lang="en-US"/>
        </a:p>
      </dgm:t>
    </dgm:pt>
    <dgm:pt modelId="{14DB8919-6043-4E78-A691-45BC7E1E1520}">
      <dgm:prSet custT="1"/>
      <dgm:spPr/>
      <dgm:t>
        <a:bodyPr/>
        <a:lstStyle/>
        <a:p>
          <a:r>
            <a:rPr lang="en-US" sz="2400" spc="-25" dirty="0">
              <a:latin typeface="Gill Sans MT"/>
              <a:cs typeface="Gill Sans MT"/>
            </a:rPr>
            <a:t>5-(draw</a:t>
          </a:r>
          <a:r>
            <a:rPr lang="en-US" sz="2400" spc="-200" dirty="0">
              <a:latin typeface="Gill Sans MT"/>
              <a:cs typeface="Gill Sans MT"/>
            </a:rPr>
            <a:t> </a:t>
          </a:r>
          <a:r>
            <a:rPr lang="en-US" sz="2400" dirty="0">
              <a:latin typeface="Gill Sans MT"/>
              <a:cs typeface="Gill Sans MT"/>
            </a:rPr>
            <a:t>Arrhenius</a:t>
          </a:r>
          <a:r>
            <a:rPr lang="en-US" sz="2400" spc="-40" dirty="0">
              <a:latin typeface="Gill Sans MT"/>
              <a:cs typeface="Gill Sans MT"/>
            </a:rPr>
            <a:t> </a:t>
          </a:r>
          <a:r>
            <a:rPr lang="en-US" sz="2400" dirty="0">
              <a:latin typeface="Gill Sans MT"/>
              <a:cs typeface="Gill Sans MT"/>
            </a:rPr>
            <a:t>plot</a:t>
          </a:r>
          <a:r>
            <a:rPr lang="en-US" sz="2400" spc="-15" dirty="0">
              <a:latin typeface="Gill Sans MT"/>
              <a:cs typeface="Gill Sans MT"/>
            </a:rPr>
            <a:t> </a:t>
          </a:r>
          <a:r>
            <a:rPr lang="en-US" sz="2400" dirty="0">
              <a:latin typeface="Gill Sans MT"/>
              <a:cs typeface="Gill Sans MT"/>
            </a:rPr>
            <a:t>) to</a:t>
          </a:r>
          <a:r>
            <a:rPr lang="en-US" sz="2400" spc="-25" dirty="0">
              <a:latin typeface="Gill Sans MT"/>
              <a:cs typeface="Gill Sans MT"/>
            </a:rPr>
            <a:t> </a:t>
          </a:r>
          <a:r>
            <a:rPr lang="en-US" sz="2400" dirty="0">
              <a:latin typeface="Gill Sans MT"/>
              <a:cs typeface="Gill Sans MT"/>
            </a:rPr>
            <a:t>find</a:t>
          </a:r>
          <a:r>
            <a:rPr lang="en-US" sz="2400" spc="-15" dirty="0">
              <a:latin typeface="Gill Sans MT"/>
              <a:cs typeface="Gill Sans MT"/>
            </a:rPr>
            <a:t> </a:t>
          </a:r>
          <a:r>
            <a:rPr lang="en-US" sz="2400" dirty="0">
              <a:latin typeface="Gill Sans MT"/>
              <a:cs typeface="Gill Sans MT"/>
            </a:rPr>
            <a:t>K at</a:t>
          </a:r>
          <a:r>
            <a:rPr lang="en-US" sz="2400" spc="5" dirty="0">
              <a:latin typeface="Gill Sans MT"/>
              <a:cs typeface="Gill Sans MT"/>
            </a:rPr>
            <a:t> </a:t>
          </a:r>
          <a:r>
            <a:rPr lang="en-US" sz="2400" spc="-25" dirty="0">
              <a:latin typeface="Gill Sans MT"/>
              <a:cs typeface="Gill Sans MT"/>
            </a:rPr>
            <a:t>25</a:t>
          </a:r>
          <a:r>
            <a:rPr lang="en-US" sz="2400" dirty="0">
              <a:latin typeface="Gill Sans MT"/>
              <a:cs typeface="Gill Sans MT"/>
            </a:rPr>
            <a:t>	</a:t>
          </a:r>
          <a:r>
            <a:rPr lang="en-US" sz="2400" spc="-50" dirty="0">
              <a:latin typeface="Cambria Math"/>
              <a:cs typeface="Cambria Math"/>
            </a:rPr>
            <a:t>℃</a:t>
          </a:r>
          <a:endParaRPr lang="en-US" sz="2400" dirty="0"/>
        </a:p>
      </dgm:t>
    </dgm:pt>
    <dgm:pt modelId="{E70FF2E4-7371-455C-90A0-246ABF671999}" type="parTrans" cxnId="{E4732D18-7785-44F8-A1A6-228812122FBC}">
      <dgm:prSet/>
      <dgm:spPr/>
      <dgm:t>
        <a:bodyPr/>
        <a:lstStyle/>
        <a:p>
          <a:endParaRPr lang="en-US"/>
        </a:p>
      </dgm:t>
    </dgm:pt>
    <dgm:pt modelId="{94806EBC-F82E-43BB-9F4A-E08D2F4BC394}" type="sibTrans" cxnId="{E4732D18-7785-44F8-A1A6-228812122FBC}">
      <dgm:prSet/>
      <dgm:spPr/>
      <dgm:t>
        <a:bodyPr/>
        <a:lstStyle/>
        <a:p>
          <a:endParaRPr lang="en-US"/>
        </a:p>
      </dgm:t>
    </dgm:pt>
    <dgm:pt modelId="{F8F42BE7-793E-432B-91D0-599729B93E03}" type="pres">
      <dgm:prSet presAssocID="{C4C0268B-9643-49E2-868E-9118B6B3FC58}" presName="linear" presStyleCnt="0">
        <dgm:presLayoutVars>
          <dgm:dir/>
          <dgm:animLvl val="lvl"/>
          <dgm:resizeHandles val="exact"/>
        </dgm:presLayoutVars>
      </dgm:prSet>
      <dgm:spPr/>
    </dgm:pt>
    <dgm:pt modelId="{B5FAADBB-AFAD-4DBB-89C8-4B3946B2B23E}" type="pres">
      <dgm:prSet presAssocID="{F6E90828-6E7E-4026-A5C3-552F75D276C4}" presName="parentLin" presStyleCnt="0"/>
      <dgm:spPr/>
    </dgm:pt>
    <dgm:pt modelId="{80275D24-B092-4729-96C8-414916352243}" type="pres">
      <dgm:prSet presAssocID="{F6E90828-6E7E-4026-A5C3-552F75D276C4}" presName="parentLeftMargin" presStyleLbl="node1" presStyleIdx="0" presStyleCnt="6"/>
      <dgm:spPr/>
    </dgm:pt>
    <dgm:pt modelId="{A58E9479-5EE2-498A-A3F6-253E9E54C23C}" type="pres">
      <dgm:prSet presAssocID="{F6E90828-6E7E-4026-A5C3-552F75D276C4}" presName="parentText" presStyleLbl="node1" presStyleIdx="0" presStyleCnt="6" custScaleX="128457">
        <dgm:presLayoutVars>
          <dgm:chMax val="0"/>
          <dgm:bulletEnabled val="1"/>
        </dgm:presLayoutVars>
      </dgm:prSet>
      <dgm:spPr/>
    </dgm:pt>
    <dgm:pt modelId="{F8314D3F-B12A-4D2A-8592-9AE3A25DB1FD}" type="pres">
      <dgm:prSet presAssocID="{F6E90828-6E7E-4026-A5C3-552F75D276C4}" presName="negativeSpace" presStyleCnt="0"/>
      <dgm:spPr/>
    </dgm:pt>
    <dgm:pt modelId="{D9D5856F-0796-4D0C-A35A-6EFDDF25C411}" type="pres">
      <dgm:prSet presAssocID="{F6E90828-6E7E-4026-A5C3-552F75D276C4}" presName="childText" presStyleLbl="conFgAcc1" presStyleIdx="0" presStyleCnt="6">
        <dgm:presLayoutVars>
          <dgm:bulletEnabled val="1"/>
        </dgm:presLayoutVars>
      </dgm:prSet>
      <dgm:spPr/>
    </dgm:pt>
    <dgm:pt modelId="{6D438995-E1AA-47C9-8449-FADBA2ECE0EC}" type="pres">
      <dgm:prSet presAssocID="{525C4FC2-EEED-4557-8B05-ABFA169E2A83}" presName="spaceBetweenRectangles" presStyleCnt="0"/>
      <dgm:spPr/>
    </dgm:pt>
    <dgm:pt modelId="{38A92E1B-95FE-49DB-9552-661928B4D9C6}" type="pres">
      <dgm:prSet presAssocID="{8F9F7A27-024A-436F-A4D6-687B3CF087A6}" presName="parentLin" presStyleCnt="0"/>
      <dgm:spPr/>
    </dgm:pt>
    <dgm:pt modelId="{F4910D23-9A18-47AC-B981-3010B332D4F9}" type="pres">
      <dgm:prSet presAssocID="{8F9F7A27-024A-436F-A4D6-687B3CF087A6}" presName="parentLeftMargin" presStyleLbl="node1" presStyleIdx="0" presStyleCnt="6"/>
      <dgm:spPr/>
    </dgm:pt>
    <dgm:pt modelId="{1601DC43-F03F-4CAE-A282-BCD388572B01}" type="pres">
      <dgm:prSet presAssocID="{8F9F7A27-024A-436F-A4D6-687B3CF087A6}" presName="parentText" presStyleLbl="node1" presStyleIdx="1" presStyleCnt="6" custScaleX="127938" custScaleY="170163">
        <dgm:presLayoutVars>
          <dgm:chMax val="0"/>
          <dgm:bulletEnabled val="1"/>
        </dgm:presLayoutVars>
      </dgm:prSet>
      <dgm:spPr/>
    </dgm:pt>
    <dgm:pt modelId="{79C5F5D5-4AFF-4416-B893-F32C5A4B4E86}" type="pres">
      <dgm:prSet presAssocID="{8F9F7A27-024A-436F-A4D6-687B3CF087A6}" presName="negativeSpace" presStyleCnt="0"/>
      <dgm:spPr/>
    </dgm:pt>
    <dgm:pt modelId="{E9B9A697-F3C8-4686-820A-BF21563E8098}" type="pres">
      <dgm:prSet presAssocID="{8F9F7A27-024A-436F-A4D6-687B3CF087A6}" presName="childText" presStyleLbl="conFgAcc1" presStyleIdx="1" presStyleCnt="6">
        <dgm:presLayoutVars>
          <dgm:bulletEnabled val="1"/>
        </dgm:presLayoutVars>
      </dgm:prSet>
      <dgm:spPr/>
    </dgm:pt>
    <dgm:pt modelId="{099D9F41-D203-4BB0-B84B-8656C7313303}" type="pres">
      <dgm:prSet presAssocID="{E895B352-01B6-401D-BA4B-3F120F22F7D5}" presName="spaceBetweenRectangles" presStyleCnt="0"/>
      <dgm:spPr/>
    </dgm:pt>
    <dgm:pt modelId="{276EB86A-61FC-4C96-B201-10AF2110C140}" type="pres">
      <dgm:prSet presAssocID="{C51CB602-CB77-4F8E-B29D-AFEC9207D0DF}" presName="parentLin" presStyleCnt="0"/>
      <dgm:spPr/>
    </dgm:pt>
    <dgm:pt modelId="{8D6C9D99-25AB-418C-AD5F-781B86C23026}" type="pres">
      <dgm:prSet presAssocID="{C51CB602-CB77-4F8E-B29D-AFEC9207D0DF}" presName="parentLeftMargin" presStyleLbl="node1" presStyleIdx="1" presStyleCnt="6"/>
      <dgm:spPr/>
    </dgm:pt>
    <dgm:pt modelId="{C5A68B12-8FFE-4634-B56F-F89095490E94}" type="pres">
      <dgm:prSet presAssocID="{C51CB602-CB77-4F8E-B29D-AFEC9207D0DF}" presName="parentText" presStyleLbl="node1" presStyleIdx="2" presStyleCnt="6" custScaleX="127058" custLinFactNeighborX="-1396" custLinFactNeighborY="11623">
        <dgm:presLayoutVars>
          <dgm:chMax val="0"/>
          <dgm:bulletEnabled val="1"/>
        </dgm:presLayoutVars>
      </dgm:prSet>
      <dgm:spPr/>
    </dgm:pt>
    <dgm:pt modelId="{AF0DE6B0-E72F-4276-849F-9FAB80ABE3EA}" type="pres">
      <dgm:prSet presAssocID="{C51CB602-CB77-4F8E-B29D-AFEC9207D0DF}" presName="negativeSpace" presStyleCnt="0"/>
      <dgm:spPr/>
    </dgm:pt>
    <dgm:pt modelId="{537CAE81-91F3-49EF-9249-CF8AC33CA6CD}" type="pres">
      <dgm:prSet presAssocID="{C51CB602-CB77-4F8E-B29D-AFEC9207D0DF}" presName="childText" presStyleLbl="conFgAcc1" presStyleIdx="2" presStyleCnt="6">
        <dgm:presLayoutVars>
          <dgm:bulletEnabled val="1"/>
        </dgm:presLayoutVars>
      </dgm:prSet>
      <dgm:spPr/>
    </dgm:pt>
    <dgm:pt modelId="{F1B2BF66-4607-4085-A55C-C4E6A3D7A02B}" type="pres">
      <dgm:prSet presAssocID="{008EB5FC-947B-4D7F-A899-643E24EF90A6}" presName="spaceBetweenRectangles" presStyleCnt="0"/>
      <dgm:spPr/>
    </dgm:pt>
    <dgm:pt modelId="{6BF8EE1B-265B-4A03-9608-9F3B76A0B546}" type="pres">
      <dgm:prSet presAssocID="{B116103A-3D2F-42A9-B848-E8CA35333422}" presName="parentLin" presStyleCnt="0"/>
      <dgm:spPr/>
    </dgm:pt>
    <dgm:pt modelId="{7905D50C-5AC3-4342-BF1B-D31CF36B075D}" type="pres">
      <dgm:prSet presAssocID="{B116103A-3D2F-42A9-B848-E8CA35333422}" presName="parentLeftMargin" presStyleLbl="node1" presStyleIdx="2" presStyleCnt="6"/>
      <dgm:spPr/>
    </dgm:pt>
    <dgm:pt modelId="{1ED3579C-3885-4535-9224-47DBC2E67CF3}" type="pres">
      <dgm:prSet presAssocID="{B116103A-3D2F-42A9-B848-E8CA35333422}" presName="parentText" presStyleLbl="node1" presStyleIdx="3" presStyleCnt="6" custScaleX="127435">
        <dgm:presLayoutVars>
          <dgm:chMax val="0"/>
          <dgm:bulletEnabled val="1"/>
        </dgm:presLayoutVars>
      </dgm:prSet>
      <dgm:spPr/>
    </dgm:pt>
    <dgm:pt modelId="{CFEE8970-5DB6-4D9F-878A-B23119B5A1FF}" type="pres">
      <dgm:prSet presAssocID="{B116103A-3D2F-42A9-B848-E8CA35333422}" presName="negativeSpace" presStyleCnt="0"/>
      <dgm:spPr/>
    </dgm:pt>
    <dgm:pt modelId="{5C85CB3F-1D22-4A05-B8FB-FB3782E14B47}" type="pres">
      <dgm:prSet presAssocID="{B116103A-3D2F-42A9-B848-E8CA35333422}" presName="childText" presStyleLbl="conFgAcc1" presStyleIdx="3" presStyleCnt="6" custScaleY="58526">
        <dgm:presLayoutVars>
          <dgm:bulletEnabled val="1"/>
        </dgm:presLayoutVars>
      </dgm:prSet>
      <dgm:spPr/>
    </dgm:pt>
    <dgm:pt modelId="{DC1AAA7C-7450-4AFD-AEAC-57317EE3966D}" type="pres">
      <dgm:prSet presAssocID="{F415EDD6-C782-4F24-A1B1-310CE2B425DC}" presName="spaceBetweenRectangles" presStyleCnt="0"/>
      <dgm:spPr/>
    </dgm:pt>
    <dgm:pt modelId="{B6AE67CB-65F3-40C1-9658-2D0974F6F68A}" type="pres">
      <dgm:prSet presAssocID="{02300B90-6AD6-4739-BA6B-ADF5FD5E4AE9}" presName="parentLin" presStyleCnt="0"/>
      <dgm:spPr/>
    </dgm:pt>
    <dgm:pt modelId="{492EA533-0B9C-4147-986C-3EFAE384195F}" type="pres">
      <dgm:prSet presAssocID="{02300B90-6AD6-4739-BA6B-ADF5FD5E4AE9}" presName="parentLeftMargin" presStyleLbl="node1" presStyleIdx="3" presStyleCnt="6"/>
      <dgm:spPr/>
    </dgm:pt>
    <dgm:pt modelId="{543C5BA2-B55D-461D-9A20-C6DFBBE2AB95}" type="pres">
      <dgm:prSet presAssocID="{02300B90-6AD6-4739-BA6B-ADF5FD5E4AE9}" presName="parentText" presStyleLbl="node1" presStyleIdx="4" presStyleCnt="6" custScaleX="128395">
        <dgm:presLayoutVars>
          <dgm:chMax val="0"/>
          <dgm:bulletEnabled val="1"/>
        </dgm:presLayoutVars>
      </dgm:prSet>
      <dgm:spPr/>
    </dgm:pt>
    <dgm:pt modelId="{C59AE8FD-0B14-40A4-99B6-7A09CD0D0D50}" type="pres">
      <dgm:prSet presAssocID="{02300B90-6AD6-4739-BA6B-ADF5FD5E4AE9}" presName="negativeSpace" presStyleCnt="0"/>
      <dgm:spPr/>
    </dgm:pt>
    <dgm:pt modelId="{062CA493-9A13-44CB-B333-B14A67B9EBCE}" type="pres">
      <dgm:prSet presAssocID="{02300B90-6AD6-4739-BA6B-ADF5FD5E4AE9}" presName="childText" presStyleLbl="conFgAcc1" presStyleIdx="4" presStyleCnt="6">
        <dgm:presLayoutVars>
          <dgm:bulletEnabled val="1"/>
        </dgm:presLayoutVars>
      </dgm:prSet>
      <dgm:spPr/>
    </dgm:pt>
    <dgm:pt modelId="{7A3D0D18-85D8-44C8-9D0D-9538407EEC8F}" type="pres">
      <dgm:prSet presAssocID="{01E13F82-4FA9-448D-8DFE-4049458D1F46}" presName="spaceBetweenRectangles" presStyleCnt="0"/>
      <dgm:spPr/>
    </dgm:pt>
    <dgm:pt modelId="{2FC63329-D304-44D7-A2FB-E4EBBB10A011}" type="pres">
      <dgm:prSet presAssocID="{14DB8919-6043-4E78-A691-45BC7E1E1520}" presName="parentLin" presStyleCnt="0"/>
      <dgm:spPr/>
    </dgm:pt>
    <dgm:pt modelId="{BBB31503-BD2D-439A-A4D0-675F1D78EF92}" type="pres">
      <dgm:prSet presAssocID="{14DB8919-6043-4E78-A691-45BC7E1E1520}" presName="parentLeftMargin" presStyleLbl="node1" presStyleIdx="4" presStyleCnt="6"/>
      <dgm:spPr/>
    </dgm:pt>
    <dgm:pt modelId="{8A7F29D1-6EBC-4317-B196-D14F4F1B557A}" type="pres">
      <dgm:prSet presAssocID="{14DB8919-6043-4E78-A691-45BC7E1E1520}" presName="parentText" presStyleLbl="node1" presStyleIdx="5" presStyleCnt="6" custScaleX="127938">
        <dgm:presLayoutVars>
          <dgm:chMax val="0"/>
          <dgm:bulletEnabled val="1"/>
        </dgm:presLayoutVars>
      </dgm:prSet>
      <dgm:spPr/>
    </dgm:pt>
    <dgm:pt modelId="{7E0D56F7-C949-4341-888D-8409C329BDA6}" type="pres">
      <dgm:prSet presAssocID="{14DB8919-6043-4E78-A691-45BC7E1E1520}" presName="negativeSpace" presStyleCnt="0"/>
      <dgm:spPr/>
    </dgm:pt>
    <dgm:pt modelId="{48BE6F59-2E9F-40EE-8609-142B60C28E7B}" type="pres">
      <dgm:prSet presAssocID="{14DB8919-6043-4E78-A691-45BC7E1E1520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320070B-5161-4285-8332-698DA0163F2D}" type="presOf" srcId="{0F9310C5-0C0F-4433-8AEC-AC65DE1F0386}" destId="{5C85CB3F-1D22-4A05-B8FB-FB3782E14B47}" srcOrd="0" destOrd="1" presId="urn:microsoft.com/office/officeart/2005/8/layout/list1"/>
    <dgm:cxn modelId="{CAAF700E-29CC-4ADC-8E0E-9BD277F1FCE8}" type="presOf" srcId="{F6E90828-6E7E-4026-A5C3-552F75D276C4}" destId="{A58E9479-5EE2-498A-A3F6-253E9E54C23C}" srcOrd="1" destOrd="0" presId="urn:microsoft.com/office/officeart/2005/8/layout/list1"/>
    <dgm:cxn modelId="{9790190F-455A-4C07-92BD-83DAC7E458DD}" srcId="{B116103A-3D2F-42A9-B848-E8CA35333422}" destId="{7595A3B2-8C26-40BE-8A1C-A9F003F556B6}" srcOrd="0" destOrd="0" parTransId="{4D8E5BF4-1EB4-4C81-8A42-25B668FA23A2}" sibTransId="{2DC9E356-7584-47A5-8D35-79843CF9CBB9}"/>
    <dgm:cxn modelId="{2A320D10-6793-4B06-A0A7-ED8240FE131B}" type="presOf" srcId="{7595A3B2-8C26-40BE-8A1C-A9F003F556B6}" destId="{5C85CB3F-1D22-4A05-B8FB-FB3782E14B47}" srcOrd="0" destOrd="0" presId="urn:microsoft.com/office/officeart/2005/8/layout/list1"/>
    <dgm:cxn modelId="{E4732D18-7785-44F8-A1A6-228812122FBC}" srcId="{C4C0268B-9643-49E2-868E-9118B6B3FC58}" destId="{14DB8919-6043-4E78-A691-45BC7E1E1520}" srcOrd="5" destOrd="0" parTransId="{E70FF2E4-7371-455C-90A0-246ABF671999}" sibTransId="{94806EBC-F82E-43BB-9F4A-E08D2F4BC394}"/>
    <dgm:cxn modelId="{CFD36C2A-3EB2-4EDB-A5D0-2DB2350B938F}" type="presOf" srcId="{8F9F7A27-024A-436F-A4D6-687B3CF087A6}" destId="{1601DC43-F03F-4CAE-A282-BCD388572B01}" srcOrd="1" destOrd="0" presId="urn:microsoft.com/office/officeart/2005/8/layout/list1"/>
    <dgm:cxn modelId="{08498F2C-4692-4F63-87E9-09497538870B}" type="presOf" srcId="{C51CB602-CB77-4F8E-B29D-AFEC9207D0DF}" destId="{C5A68B12-8FFE-4634-B56F-F89095490E94}" srcOrd="1" destOrd="0" presId="urn:microsoft.com/office/officeart/2005/8/layout/list1"/>
    <dgm:cxn modelId="{C802943A-3671-4120-85AE-83F4F5F5D144}" srcId="{C4C0268B-9643-49E2-868E-9118B6B3FC58}" destId="{B116103A-3D2F-42A9-B848-E8CA35333422}" srcOrd="3" destOrd="0" parTransId="{06C37673-F110-40A2-8587-ADD98F2B359C}" sibTransId="{F415EDD6-C782-4F24-A1B1-310CE2B425DC}"/>
    <dgm:cxn modelId="{71067B3B-4B64-4CF6-9F2E-274731F83F3B}" type="presOf" srcId="{B116103A-3D2F-42A9-B848-E8CA35333422}" destId="{1ED3579C-3885-4535-9224-47DBC2E67CF3}" srcOrd="1" destOrd="0" presId="urn:microsoft.com/office/officeart/2005/8/layout/list1"/>
    <dgm:cxn modelId="{B7AFBD6E-0D0C-4B6D-85F4-1B8616544A4F}" type="presOf" srcId="{02300B90-6AD6-4739-BA6B-ADF5FD5E4AE9}" destId="{492EA533-0B9C-4147-986C-3EFAE384195F}" srcOrd="0" destOrd="0" presId="urn:microsoft.com/office/officeart/2005/8/layout/list1"/>
    <dgm:cxn modelId="{FC81EE4E-60A6-48AC-97AD-B6272F6B7F0F}" srcId="{B116103A-3D2F-42A9-B848-E8CA35333422}" destId="{0F9310C5-0C0F-4433-8AEC-AC65DE1F0386}" srcOrd="1" destOrd="0" parTransId="{967B4582-DC1F-481E-B81F-3D60FE2296F4}" sibTransId="{83674BDD-EEF3-49EE-B43E-B7C5DA227800}"/>
    <dgm:cxn modelId="{458BBA75-5928-4206-A824-4A9E9D28AA8F}" srcId="{C4C0268B-9643-49E2-868E-9118B6B3FC58}" destId="{8F9F7A27-024A-436F-A4D6-687B3CF087A6}" srcOrd="1" destOrd="0" parTransId="{B6AAE8D6-94B1-4309-9808-07B0B4F055B8}" sibTransId="{E895B352-01B6-401D-BA4B-3F120F22F7D5}"/>
    <dgm:cxn modelId="{B208F577-202F-49E0-93D9-869D2A531748}" type="presOf" srcId="{C4C0268B-9643-49E2-868E-9118B6B3FC58}" destId="{F8F42BE7-793E-432B-91D0-599729B93E03}" srcOrd="0" destOrd="0" presId="urn:microsoft.com/office/officeart/2005/8/layout/list1"/>
    <dgm:cxn modelId="{253A0F7D-BE0A-49D1-A5FD-D84626727CCF}" type="presOf" srcId="{14DB8919-6043-4E78-A691-45BC7E1E1520}" destId="{8A7F29D1-6EBC-4317-B196-D14F4F1B557A}" srcOrd="1" destOrd="0" presId="urn:microsoft.com/office/officeart/2005/8/layout/list1"/>
    <dgm:cxn modelId="{C286279D-9EE3-4F45-9F88-A38642184862}" type="presOf" srcId="{8F9F7A27-024A-436F-A4D6-687B3CF087A6}" destId="{F4910D23-9A18-47AC-B981-3010B332D4F9}" srcOrd="0" destOrd="0" presId="urn:microsoft.com/office/officeart/2005/8/layout/list1"/>
    <dgm:cxn modelId="{8F93B1B8-E5F2-4906-AB50-8B326E31789E}" type="presOf" srcId="{F6E90828-6E7E-4026-A5C3-552F75D276C4}" destId="{80275D24-B092-4729-96C8-414916352243}" srcOrd="0" destOrd="0" presId="urn:microsoft.com/office/officeart/2005/8/layout/list1"/>
    <dgm:cxn modelId="{233488C8-275A-4B0E-9F19-F97891633479}" type="presOf" srcId="{14DB8919-6043-4E78-A691-45BC7E1E1520}" destId="{BBB31503-BD2D-439A-A4D0-675F1D78EF92}" srcOrd="0" destOrd="0" presId="urn:microsoft.com/office/officeart/2005/8/layout/list1"/>
    <dgm:cxn modelId="{AB6351D5-CB01-4768-9D55-891907775BAA}" srcId="{C4C0268B-9643-49E2-868E-9118B6B3FC58}" destId="{02300B90-6AD6-4739-BA6B-ADF5FD5E4AE9}" srcOrd="4" destOrd="0" parTransId="{50C0277A-09B5-4739-AC89-EA66E3EF4CA8}" sibTransId="{01E13F82-4FA9-448D-8DFE-4049458D1F46}"/>
    <dgm:cxn modelId="{5F7EABDA-5FB4-43C5-8116-C54CCC260951}" srcId="{C4C0268B-9643-49E2-868E-9118B6B3FC58}" destId="{F6E90828-6E7E-4026-A5C3-552F75D276C4}" srcOrd="0" destOrd="0" parTransId="{3BDBBE10-EA6F-4DEE-AFE2-489E14DE8F99}" sibTransId="{525C4FC2-EEED-4557-8B05-ABFA169E2A83}"/>
    <dgm:cxn modelId="{6F7C14E6-A99E-4B1E-9EDF-46BF960BCDF1}" type="presOf" srcId="{C51CB602-CB77-4F8E-B29D-AFEC9207D0DF}" destId="{8D6C9D99-25AB-418C-AD5F-781B86C23026}" srcOrd="0" destOrd="0" presId="urn:microsoft.com/office/officeart/2005/8/layout/list1"/>
    <dgm:cxn modelId="{DB0DCFEA-978B-48AE-9659-09C051784D50}" type="presOf" srcId="{B116103A-3D2F-42A9-B848-E8CA35333422}" destId="{7905D50C-5AC3-4342-BF1B-D31CF36B075D}" srcOrd="0" destOrd="0" presId="urn:microsoft.com/office/officeart/2005/8/layout/list1"/>
    <dgm:cxn modelId="{9804BBF6-0DAA-41F8-940E-2167EC6AE28B}" srcId="{C4C0268B-9643-49E2-868E-9118B6B3FC58}" destId="{C51CB602-CB77-4F8E-B29D-AFEC9207D0DF}" srcOrd="2" destOrd="0" parTransId="{D2330DA5-0A4A-4179-9CBE-ACE2380FE67A}" sibTransId="{008EB5FC-947B-4D7F-A899-643E24EF90A6}"/>
    <dgm:cxn modelId="{CC0577F7-0753-4600-A080-BD74D18674C4}" type="presOf" srcId="{02300B90-6AD6-4739-BA6B-ADF5FD5E4AE9}" destId="{543C5BA2-B55D-461D-9A20-C6DFBBE2AB95}" srcOrd="1" destOrd="0" presId="urn:microsoft.com/office/officeart/2005/8/layout/list1"/>
    <dgm:cxn modelId="{4223BCBF-BF0D-4C3F-9ECA-8F97E19332DF}" type="presParOf" srcId="{F8F42BE7-793E-432B-91D0-599729B93E03}" destId="{B5FAADBB-AFAD-4DBB-89C8-4B3946B2B23E}" srcOrd="0" destOrd="0" presId="urn:microsoft.com/office/officeart/2005/8/layout/list1"/>
    <dgm:cxn modelId="{CEF8072D-368A-46E7-9348-61F00C623BFD}" type="presParOf" srcId="{B5FAADBB-AFAD-4DBB-89C8-4B3946B2B23E}" destId="{80275D24-B092-4729-96C8-414916352243}" srcOrd="0" destOrd="0" presId="urn:microsoft.com/office/officeart/2005/8/layout/list1"/>
    <dgm:cxn modelId="{EADF3390-282B-4039-A83C-03378EC55991}" type="presParOf" srcId="{B5FAADBB-AFAD-4DBB-89C8-4B3946B2B23E}" destId="{A58E9479-5EE2-498A-A3F6-253E9E54C23C}" srcOrd="1" destOrd="0" presId="urn:microsoft.com/office/officeart/2005/8/layout/list1"/>
    <dgm:cxn modelId="{4A50C3E4-F5B6-4167-90C3-B296B45A16EF}" type="presParOf" srcId="{F8F42BE7-793E-432B-91D0-599729B93E03}" destId="{F8314D3F-B12A-4D2A-8592-9AE3A25DB1FD}" srcOrd="1" destOrd="0" presId="urn:microsoft.com/office/officeart/2005/8/layout/list1"/>
    <dgm:cxn modelId="{43D80B20-2D24-4108-A4B8-97C872807E0C}" type="presParOf" srcId="{F8F42BE7-793E-432B-91D0-599729B93E03}" destId="{D9D5856F-0796-4D0C-A35A-6EFDDF25C411}" srcOrd="2" destOrd="0" presId="urn:microsoft.com/office/officeart/2005/8/layout/list1"/>
    <dgm:cxn modelId="{7570FBD7-81A9-458A-AAA0-EC4C210F32B5}" type="presParOf" srcId="{F8F42BE7-793E-432B-91D0-599729B93E03}" destId="{6D438995-E1AA-47C9-8449-FADBA2ECE0EC}" srcOrd="3" destOrd="0" presId="urn:microsoft.com/office/officeart/2005/8/layout/list1"/>
    <dgm:cxn modelId="{B7A6B74E-7ED1-4A72-99A9-AFD3C12BF51F}" type="presParOf" srcId="{F8F42BE7-793E-432B-91D0-599729B93E03}" destId="{38A92E1B-95FE-49DB-9552-661928B4D9C6}" srcOrd="4" destOrd="0" presId="urn:microsoft.com/office/officeart/2005/8/layout/list1"/>
    <dgm:cxn modelId="{AD3D1F6D-4DAB-486D-B116-2AAB13E9364B}" type="presParOf" srcId="{38A92E1B-95FE-49DB-9552-661928B4D9C6}" destId="{F4910D23-9A18-47AC-B981-3010B332D4F9}" srcOrd="0" destOrd="0" presId="urn:microsoft.com/office/officeart/2005/8/layout/list1"/>
    <dgm:cxn modelId="{34BAD609-BE8F-4CA0-819F-69C7E7CCED56}" type="presParOf" srcId="{38A92E1B-95FE-49DB-9552-661928B4D9C6}" destId="{1601DC43-F03F-4CAE-A282-BCD388572B01}" srcOrd="1" destOrd="0" presId="urn:microsoft.com/office/officeart/2005/8/layout/list1"/>
    <dgm:cxn modelId="{7CAE2C5A-6D14-4E29-8CBE-3559F1767B5D}" type="presParOf" srcId="{F8F42BE7-793E-432B-91D0-599729B93E03}" destId="{79C5F5D5-4AFF-4416-B893-F32C5A4B4E86}" srcOrd="5" destOrd="0" presId="urn:microsoft.com/office/officeart/2005/8/layout/list1"/>
    <dgm:cxn modelId="{8804395B-CB19-442D-ABBE-51DEE5D92A80}" type="presParOf" srcId="{F8F42BE7-793E-432B-91D0-599729B93E03}" destId="{E9B9A697-F3C8-4686-820A-BF21563E8098}" srcOrd="6" destOrd="0" presId="urn:microsoft.com/office/officeart/2005/8/layout/list1"/>
    <dgm:cxn modelId="{EE449C20-E7F3-4911-AAEF-36AF1E52BB59}" type="presParOf" srcId="{F8F42BE7-793E-432B-91D0-599729B93E03}" destId="{099D9F41-D203-4BB0-B84B-8656C7313303}" srcOrd="7" destOrd="0" presId="urn:microsoft.com/office/officeart/2005/8/layout/list1"/>
    <dgm:cxn modelId="{32F60D59-18F9-4A37-9800-BCC4D5268BA6}" type="presParOf" srcId="{F8F42BE7-793E-432B-91D0-599729B93E03}" destId="{276EB86A-61FC-4C96-B201-10AF2110C140}" srcOrd="8" destOrd="0" presId="urn:microsoft.com/office/officeart/2005/8/layout/list1"/>
    <dgm:cxn modelId="{B3AB20E9-6AC6-42C5-A5E6-420B9F482BFD}" type="presParOf" srcId="{276EB86A-61FC-4C96-B201-10AF2110C140}" destId="{8D6C9D99-25AB-418C-AD5F-781B86C23026}" srcOrd="0" destOrd="0" presId="urn:microsoft.com/office/officeart/2005/8/layout/list1"/>
    <dgm:cxn modelId="{C9605C81-E23E-4E67-A504-D6E73F397579}" type="presParOf" srcId="{276EB86A-61FC-4C96-B201-10AF2110C140}" destId="{C5A68B12-8FFE-4634-B56F-F89095490E94}" srcOrd="1" destOrd="0" presId="urn:microsoft.com/office/officeart/2005/8/layout/list1"/>
    <dgm:cxn modelId="{442940BA-0806-4943-8CBF-F298F24A07FF}" type="presParOf" srcId="{F8F42BE7-793E-432B-91D0-599729B93E03}" destId="{AF0DE6B0-E72F-4276-849F-9FAB80ABE3EA}" srcOrd="9" destOrd="0" presId="urn:microsoft.com/office/officeart/2005/8/layout/list1"/>
    <dgm:cxn modelId="{E9BB59C1-3220-4E8A-8FEE-15D36B831F57}" type="presParOf" srcId="{F8F42BE7-793E-432B-91D0-599729B93E03}" destId="{537CAE81-91F3-49EF-9249-CF8AC33CA6CD}" srcOrd="10" destOrd="0" presId="urn:microsoft.com/office/officeart/2005/8/layout/list1"/>
    <dgm:cxn modelId="{5188DCED-A70E-4780-A702-6F833D6C7225}" type="presParOf" srcId="{F8F42BE7-793E-432B-91D0-599729B93E03}" destId="{F1B2BF66-4607-4085-A55C-C4E6A3D7A02B}" srcOrd="11" destOrd="0" presId="urn:microsoft.com/office/officeart/2005/8/layout/list1"/>
    <dgm:cxn modelId="{5BA7ADF3-C7EF-49C2-9D3C-C2EFB231DCE6}" type="presParOf" srcId="{F8F42BE7-793E-432B-91D0-599729B93E03}" destId="{6BF8EE1B-265B-4A03-9608-9F3B76A0B546}" srcOrd="12" destOrd="0" presId="urn:microsoft.com/office/officeart/2005/8/layout/list1"/>
    <dgm:cxn modelId="{59F98AF7-0D21-466B-97A5-BC4E4B3DC0BF}" type="presParOf" srcId="{6BF8EE1B-265B-4A03-9608-9F3B76A0B546}" destId="{7905D50C-5AC3-4342-BF1B-D31CF36B075D}" srcOrd="0" destOrd="0" presId="urn:microsoft.com/office/officeart/2005/8/layout/list1"/>
    <dgm:cxn modelId="{995BD949-7576-44C4-B9BD-BAACCB44718A}" type="presParOf" srcId="{6BF8EE1B-265B-4A03-9608-9F3B76A0B546}" destId="{1ED3579C-3885-4535-9224-47DBC2E67CF3}" srcOrd="1" destOrd="0" presId="urn:microsoft.com/office/officeart/2005/8/layout/list1"/>
    <dgm:cxn modelId="{00C6235B-5838-4F59-9D4A-E541AEB136C0}" type="presParOf" srcId="{F8F42BE7-793E-432B-91D0-599729B93E03}" destId="{CFEE8970-5DB6-4D9F-878A-B23119B5A1FF}" srcOrd="13" destOrd="0" presId="urn:microsoft.com/office/officeart/2005/8/layout/list1"/>
    <dgm:cxn modelId="{962E81E8-EE23-40C4-87E2-BBD63FB8F6DA}" type="presParOf" srcId="{F8F42BE7-793E-432B-91D0-599729B93E03}" destId="{5C85CB3F-1D22-4A05-B8FB-FB3782E14B47}" srcOrd="14" destOrd="0" presId="urn:microsoft.com/office/officeart/2005/8/layout/list1"/>
    <dgm:cxn modelId="{75D53DEB-1F5B-4A16-BF0E-AB026B14912A}" type="presParOf" srcId="{F8F42BE7-793E-432B-91D0-599729B93E03}" destId="{DC1AAA7C-7450-4AFD-AEAC-57317EE3966D}" srcOrd="15" destOrd="0" presId="urn:microsoft.com/office/officeart/2005/8/layout/list1"/>
    <dgm:cxn modelId="{C336D244-259E-4746-BD36-45A94C2468D3}" type="presParOf" srcId="{F8F42BE7-793E-432B-91D0-599729B93E03}" destId="{B6AE67CB-65F3-40C1-9658-2D0974F6F68A}" srcOrd="16" destOrd="0" presId="urn:microsoft.com/office/officeart/2005/8/layout/list1"/>
    <dgm:cxn modelId="{0F2B5284-EB59-4536-B722-2DDE2B1E2BEB}" type="presParOf" srcId="{B6AE67CB-65F3-40C1-9658-2D0974F6F68A}" destId="{492EA533-0B9C-4147-986C-3EFAE384195F}" srcOrd="0" destOrd="0" presId="urn:microsoft.com/office/officeart/2005/8/layout/list1"/>
    <dgm:cxn modelId="{2FF8D995-8A2D-495F-9830-03290006FAA5}" type="presParOf" srcId="{B6AE67CB-65F3-40C1-9658-2D0974F6F68A}" destId="{543C5BA2-B55D-461D-9A20-C6DFBBE2AB95}" srcOrd="1" destOrd="0" presId="urn:microsoft.com/office/officeart/2005/8/layout/list1"/>
    <dgm:cxn modelId="{85CDD05C-782C-40B2-8CB2-0D3C257EB9A5}" type="presParOf" srcId="{F8F42BE7-793E-432B-91D0-599729B93E03}" destId="{C59AE8FD-0B14-40A4-99B6-7A09CD0D0D50}" srcOrd="17" destOrd="0" presId="urn:microsoft.com/office/officeart/2005/8/layout/list1"/>
    <dgm:cxn modelId="{BE48C00F-C004-4A7E-9B77-F9BEE3207C82}" type="presParOf" srcId="{F8F42BE7-793E-432B-91D0-599729B93E03}" destId="{062CA493-9A13-44CB-B333-B14A67B9EBCE}" srcOrd="18" destOrd="0" presId="urn:microsoft.com/office/officeart/2005/8/layout/list1"/>
    <dgm:cxn modelId="{E4284C2E-BA60-403E-B0FA-C3F391B0E30B}" type="presParOf" srcId="{F8F42BE7-793E-432B-91D0-599729B93E03}" destId="{7A3D0D18-85D8-44C8-9D0D-9538407EEC8F}" srcOrd="19" destOrd="0" presId="urn:microsoft.com/office/officeart/2005/8/layout/list1"/>
    <dgm:cxn modelId="{70EF74B5-48C9-481B-BED2-085C8C5581E1}" type="presParOf" srcId="{F8F42BE7-793E-432B-91D0-599729B93E03}" destId="{2FC63329-D304-44D7-A2FB-E4EBBB10A011}" srcOrd="20" destOrd="0" presId="urn:microsoft.com/office/officeart/2005/8/layout/list1"/>
    <dgm:cxn modelId="{327A1CD5-3772-46FA-895E-869DAB9A2009}" type="presParOf" srcId="{2FC63329-D304-44D7-A2FB-E4EBBB10A011}" destId="{BBB31503-BD2D-439A-A4D0-675F1D78EF92}" srcOrd="0" destOrd="0" presId="urn:microsoft.com/office/officeart/2005/8/layout/list1"/>
    <dgm:cxn modelId="{1C268919-8C55-4432-B049-FB627F3D31E7}" type="presParOf" srcId="{2FC63329-D304-44D7-A2FB-E4EBBB10A011}" destId="{8A7F29D1-6EBC-4317-B196-D14F4F1B557A}" srcOrd="1" destOrd="0" presId="urn:microsoft.com/office/officeart/2005/8/layout/list1"/>
    <dgm:cxn modelId="{29B207A4-C7C2-4315-8ECF-8D175E0CA74D}" type="presParOf" srcId="{F8F42BE7-793E-432B-91D0-599729B93E03}" destId="{7E0D56F7-C949-4341-888D-8409C329BDA6}" srcOrd="21" destOrd="0" presId="urn:microsoft.com/office/officeart/2005/8/layout/list1"/>
    <dgm:cxn modelId="{86779FAA-086A-4C75-8ACB-C00BF5C1F572}" type="presParOf" srcId="{F8F42BE7-793E-432B-91D0-599729B93E03}" destId="{48BE6F59-2E9F-40EE-8609-142B60C28E7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5856F-0796-4D0C-A35A-6EFDDF25C411}">
      <dsp:nvSpPr>
        <dsp:cNvPr id="0" name=""/>
        <dsp:cNvSpPr/>
      </dsp:nvSpPr>
      <dsp:spPr>
        <a:xfrm>
          <a:off x="0" y="307610"/>
          <a:ext cx="812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8E9479-5EE2-498A-A3F6-253E9E54C23C}">
      <dsp:nvSpPr>
        <dsp:cNvPr id="0" name=""/>
        <dsp:cNvSpPr/>
      </dsp:nvSpPr>
      <dsp:spPr>
        <a:xfrm>
          <a:off x="406400" y="41930"/>
          <a:ext cx="730868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Gill Sans MT"/>
              <a:cs typeface="Gill Sans MT"/>
            </a:rPr>
            <a:t>1-take</a:t>
          </a:r>
          <a:r>
            <a:rPr lang="en-US" sz="2400" kern="1200" spc="-35" dirty="0">
              <a:latin typeface="Gill Sans MT"/>
              <a:cs typeface="Gill Sans MT"/>
            </a:rPr>
            <a:t> </a:t>
          </a:r>
          <a:r>
            <a:rPr lang="en-US" sz="2400" kern="1200" dirty="0">
              <a:latin typeface="Gill Sans MT"/>
              <a:cs typeface="Gill Sans MT"/>
            </a:rPr>
            <a:t>the</a:t>
          </a:r>
          <a:r>
            <a:rPr lang="en-US" sz="2400" kern="1200" spc="-35" dirty="0">
              <a:latin typeface="Gill Sans MT"/>
              <a:cs typeface="Gill Sans MT"/>
            </a:rPr>
            <a:t> </a:t>
          </a:r>
          <a:r>
            <a:rPr lang="en-US" sz="2400" kern="1200" spc="-10" dirty="0">
              <a:latin typeface="Gill Sans MT"/>
              <a:cs typeface="Gill Sans MT"/>
            </a:rPr>
            <a:t>Log,</a:t>
          </a:r>
          <a:r>
            <a:rPr lang="en-US" sz="2400" kern="1200" spc="-200" dirty="0">
              <a:latin typeface="Gill Sans MT"/>
              <a:cs typeface="Gill Sans MT"/>
            </a:rPr>
            <a:t> </a:t>
          </a:r>
          <a:r>
            <a:rPr lang="en-US" sz="2400" kern="1200" dirty="0">
              <a:latin typeface="Gill Sans MT"/>
              <a:cs typeface="Gill Sans MT"/>
            </a:rPr>
            <a:t>or</a:t>
          </a:r>
          <a:r>
            <a:rPr lang="en-US" sz="2400" kern="1200" spc="-25" dirty="0">
              <a:latin typeface="Gill Sans MT"/>
              <a:cs typeface="Gill Sans MT"/>
            </a:rPr>
            <a:t> </a:t>
          </a:r>
          <a:r>
            <a:rPr lang="en-US" sz="2400" kern="1200" dirty="0">
              <a:latin typeface="Gill Sans MT"/>
              <a:cs typeface="Gill Sans MT"/>
            </a:rPr>
            <a:t>Ln,</a:t>
          </a:r>
          <a:r>
            <a:rPr lang="en-US" sz="2400" kern="1200" spc="-30" dirty="0">
              <a:latin typeface="Gill Sans MT"/>
              <a:cs typeface="Gill Sans MT"/>
            </a:rPr>
            <a:t> </a:t>
          </a:r>
          <a:r>
            <a:rPr lang="en-US" sz="2400" kern="1200" dirty="0">
              <a:latin typeface="Gill Sans MT"/>
              <a:cs typeface="Gill Sans MT"/>
            </a:rPr>
            <a:t>for</a:t>
          </a:r>
          <a:r>
            <a:rPr lang="en-US" sz="2400" kern="1200" spc="-20" dirty="0">
              <a:latin typeface="Gill Sans MT"/>
              <a:cs typeface="Gill Sans MT"/>
            </a:rPr>
            <a:t> </a:t>
          </a:r>
          <a:r>
            <a:rPr lang="en-US" sz="2400" kern="1200" dirty="0">
              <a:latin typeface="Gill Sans MT"/>
              <a:cs typeface="Gill Sans MT"/>
            </a:rPr>
            <a:t>each</a:t>
          </a:r>
          <a:r>
            <a:rPr lang="en-US" sz="2400" kern="1200" spc="-15" dirty="0">
              <a:latin typeface="Gill Sans MT"/>
              <a:cs typeface="Gill Sans MT"/>
            </a:rPr>
            <a:t> </a:t>
          </a:r>
          <a:r>
            <a:rPr lang="en-US" sz="2400" kern="1200" dirty="0">
              <a:latin typeface="Gill Sans MT"/>
              <a:cs typeface="Gill Sans MT"/>
            </a:rPr>
            <a:t>calculated</a:t>
          </a:r>
          <a:r>
            <a:rPr lang="en-US" sz="2400" kern="1200" spc="-45" dirty="0">
              <a:latin typeface="Gill Sans MT"/>
              <a:cs typeface="Gill Sans MT"/>
            </a:rPr>
            <a:t> </a:t>
          </a:r>
          <a:r>
            <a:rPr lang="en-US" sz="2400" kern="1200" spc="-10" dirty="0">
              <a:latin typeface="Gill Sans MT"/>
              <a:cs typeface="Gill Sans MT"/>
            </a:rPr>
            <a:t>conc.</a:t>
          </a:r>
          <a:endParaRPr lang="en-US" sz="2400" kern="1200" dirty="0">
            <a:latin typeface="Gill Sans MT"/>
            <a:cs typeface="Gill Sans MT"/>
          </a:endParaRPr>
        </a:p>
      </dsp:txBody>
      <dsp:txXfrm>
        <a:off x="432339" y="67869"/>
        <a:ext cx="7256811" cy="479482"/>
      </dsp:txXfrm>
    </dsp:sp>
    <dsp:sp modelId="{E9B9A697-F3C8-4686-820A-BF21563E8098}">
      <dsp:nvSpPr>
        <dsp:cNvPr id="0" name=""/>
        <dsp:cNvSpPr/>
      </dsp:nvSpPr>
      <dsp:spPr>
        <a:xfrm>
          <a:off x="0" y="1496908"/>
          <a:ext cx="812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1DC43-F03F-4CAE-A282-BCD388572B01}">
      <dsp:nvSpPr>
        <dsp:cNvPr id="0" name=""/>
        <dsp:cNvSpPr/>
      </dsp:nvSpPr>
      <dsp:spPr>
        <a:xfrm>
          <a:off x="406400" y="858410"/>
          <a:ext cx="7279160" cy="9041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Gill Sans MT"/>
              <a:cs typeface="Gill Sans MT"/>
            </a:rPr>
            <a:t>2-Plot</a:t>
          </a:r>
          <a:r>
            <a:rPr lang="en-US" sz="2400" kern="1200" spc="-20" dirty="0">
              <a:latin typeface="Gill Sans MT"/>
              <a:cs typeface="Gill Sans MT"/>
            </a:rPr>
            <a:t> </a:t>
          </a:r>
          <a:r>
            <a:rPr lang="en-US" sz="2400" kern="1200" dirty="0">
              <a:latin typeface="Gill Sans MT"/>
              <a:cs typeface="Gill Sans MT"/>
            </a:rPr>
            <a:t>the</a:t>
          </a:r>
          <a:r>
            <a:rPr lang="en-US" sz="2400" kern="1200" spc="-25" dirty="0">
              <a:latin typeface="Gill Sans MT"/>
              <a:cs typeface="Gill Sans MT"/>
            </a:rPr>
            <a:t> </a:t>
          </a:r>
          <a:r>
            <a:rPr lang="en-US" sz="2400" kern="1200" dirty="0">
              <a:latin typeface="Gill Sans MT"/>
              <a:cs typeface="Gill Sans MT"/>
            </a:rPr>
            <a:t>log/</a:t>
          </a:r>
          <a:r>
            <a:rPr lang="en-US" sz="2400" kern="1200" spc="-15" dirty="0">
              <a:latin typeface="Gill Sans MT"/>
              <a:cs typeface="Gill Sans MT"/>
            </a:rPr>
            <a:t> </a:t>
          </a:r>
          <a:r>
            <a:rPr lang="en-US" sz="2400" kern="1200" dirty="0">
              <a:latin typeface="Gill Sans MT"/>
              <a:cs typeface="Gill Sans MT"/>
            </a:rPr>
            <a:t>ln</a:t>
          </a:r>
          <a:r>
            <a:rPr lang="en-US" sz="2400" kern="1200" spc="-10" dirty="0">
              <a:latin typeface="Gill Sans MT"/>
              <a:cs typeface="Gill Sans MT"/>
            </a:rPr>
            <a:t> </a:t>
          </a:r>
          <a:r>
            <a:rPr lang="en-US" sz="2400" kern="1200" dirty="0">
              <a:latin typeface="Gill Sans MT"/>
              <a:cs typeface="Gill Sans MT"/>
            </a:rPr>
            <a:t>of</a:t>
          </a:r>
          <a:r>
            <a:rPr lang="en-US" sz="2400" kern="1200" spc="-10" dirty="0">
              <a:latin typeface="Gill Sans MT"/>
              <a:cs typeface="Gill Sans MT"/>
            </a:rPr>
            <a:t> </a:t>
          </a:r>
          <a:r>
            <a:rPr lang="en-US" sz="2400" kern="1200" dirty="0">
              <a:latin typeface="Gill Sans MT"/>
              <a:cs typeface="Gill Sans MT"/>
            </a:rPr>
            <a:t>conc.</a:t>
          </a:r>
          <a:r>
            <a:rPr lang="en-US" sz="2400" kern="1200" spc="335" dirty="0">
              <a:latin typeface="Gill Sans MT"/>
              <a:cs typeface="Gill Sans MT"/>
            </a:rPr>
            <a:t> </a:t>
          </a:r>
          <a:r>
            <a:rPr lang="en-US" sz="2400" kern="1200" dirty="0">
              <a:latin typeface="Gill Sans MT"/>
              <a:cs typeface="Gill Sans MT"/>
            </a:rPr>
            <a:t>against</a:t>
          </a:r>
          <a:r>
            <a:rPr lang="en-US" sz="2400" kern="1200" spc="-20" dirty="0">
              <a:latin typeface="Gill Sans MT"/>
              <a:cs typeface="Gill Sans MT"/>
            </a:rPr>
            <a:t> </a:t>
          </a:r>
          <a:r>
            <a:rPr lang="en-US" sz="2400" kern="1200" dirty="0">
              <a:latin typeface="Gill Sans MT"/>
              <a:cs typeface="Gill Sans MT"/>
            </a:rPr>
            <a:t>time</a:t>
          </a:r>
          <a:r>
            <a:rPr lang="en-US" sz="2400" kern="1200" spc="-25" dirty="0">
              <a:latin typeface="Gill Sans MT"/>
              <a:cs typeface="Gill Sans MT"/>
            </a:rPr>
            <a:t> </a:t>
          </a:r>
          <a:r>
            <a:rPr lang="en-US" sz="2400" kern="1200" dirty="0">
              <a:latin typeface="Gill Sans MT"/>
              <a:cs typeface="Gill Sans MT"/>
            </a:rPr>
            <a:t>in</a:t>
          </a:r>
          <a:r>
            <a:rPr lang="en-US" sz="2400" kern="1200" spc="-10" dirty="0">
              <a:latin typeface="Gill Sans MT"/>
              <a:cs typeface="Gill Sans MT"/>
            </a:rPr>
            <a:t> </a:t>
          </a:r>
          <a:r>
            <a:rPr lang="en-US" sz="2400" kern="1200" dirty="0">
              <a:latin typeface="Gill Sans MT"/>
              <a:cs typeface="Gill Sans MT"/>
            </a:rPr>
            <a:t>min</a:t>
          </a:r>
          <a:r>
            <a:rPr lang="en-US" sz="2400" kern="1200" spc="-15" dirty="0">
              <a:latin typeface="Gill Sans MT"/>
              <a:cs typeface="Gill Sans MT"/>
            </a:rPr>
            <a:t> </a:t>
          </a:r>
          <a:r>
            <a:rPr lang="en-US" sz="2400" kern="1200" dirty="0">
              <a:latin typeface="Gill Sans MT"/>
              <a:cs typeface="Gill Sans MT"/>
            </a:rPr>
            <a:t>for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spc="-10" dirty="0">
              <a:latin typeface="Gill Sans MT"/>
              <a:cs typeface="Gill Sans MT"/>
            </a:rPr>
            <a:t> </a:t>
          </a:r>
          <a:r>
            <a:rPr lang="en-US" sz="2400" kern="1200" dirty="0">
              <a:latin typeface="Gill Sans MT"/>
              <a:cs typeface="Gill Sans MT"/>
            </a:rPr>
            <a:t>each </a:t>
          </a:r>
          <a:r>
            <a:rPr lang="en-US" sz="2400" kern="1200" spc="-10" dirty="0">
              <a:latin typeface="Gill Sans MT"/>
              <a:cs typeface="Gill Sans MT"/>
            </a:rPr>
            <a:t>temp.</a:t>
          </a:r>
          <a:endParaRPr lang="en-US" sz="2400" kern="1200" dirty="0">
            <a:latin typeface="Gill Sans MT"/>
            <a:cs typeface="Gill Sans MT"/>
          </a:endParaRPr>
        </a:p>
      </dsp:txBody>
      <dsp:txXfrm>
        <a:off x="450538" y="902548"/>
        <a:ext cx="7190884" cy="815902"/>
      </dsp:txXfrm>
    </dsp:sp>
    <dsp:sp modelId="{537CAE81-91F3-49EF-9249-CF8AC33CA6CD}">
      <dsp:nvSpPr>
        <dsp:cNvPr id="0" name=""/>
        <dsp:cNvSpPr/>
      </dsp:nvSpPr>
      <dsp:spPr>
        <a:xfrm>
          <a:off x="0" y="2313388"/>
          <a:ext cx="812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68B12-8FFE-4634-B56F-F89095490E94}">
      <dsp:nvSpPr>
        <dsp:cNvPr id="0" name=""/>
        <dsp:cNvSpPr/>
      </dsp:nvSpPr>
      <dsp:spPr>
        <a:xfrm>
          <a:off x="400726" y="2109468"/>
          <a:ext cx="7229091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spc="-90" dirty="0">
              <a:latin typeface="Gill Sans MT"/>
              <a:cs typeface="Gill Sans MT"/>
            </a:rPr>
            <a:t>You</a:t>
          </a:r>
          <a:r>
            <a:rPr lang="en-US" sz="2400" kern="1200" spc="-50" dirty="0">
              <a:latin typeface="Gill Sans MT"/>
              <a:cs typeface="Gill Sans MT"/>
            </a:rPr>
            <a:t> </a:t>
          </a:r>
          <a:r>
            <a:rPr lang="en-US" sz="2400" kern="1200" dirty="0">
              <a:latin typeface="Gill Sans MT"/>
              <a:cs typeface="Gill Sans MT"/>
            </a:rPr>
            <a:t>will</a:t>
          </a:r>
          <a:r>
            <a:rPr lang="en-US" sz="2400" kern="1200" spc="-55" dirty="0">
              <a:latin typeface="Gill Sans MT"/>
              <a:cs typeface="Gill Sans MT"/>
            </a:rPr>
            <a:t> </a:t>
          </a:r>
          <a:r>
            <a:rPr lang="en-US" sz="2400" kern="1200" dirty="0">
              <a:latin typeface="Gill Sans MT"/>
              <a:cs typeface="Gill Sans MT"/>
            </a:rPr>
            <a:t>have</a:t>
          </a:r>
          <a:r>
            <a:rPr lang="en-US" sz="2400" kern="1200" spc="-50" dirty="0">
              <a:latin typeface="Gill Sans MT"/>
              <a:cs typeface="Gill Sans MT"/>
            </a:rPr>
            <a:t> </a:t>
          </a:r>
          <a:r>
            <a:rPr lang="en-US" sz="2400" kern="1200" dirty="0">
              <a:latin typeface="Gill Sans MT"/>
              <a:cs typeface="Gill Sans MT"/>
            </a:rPr>
            <a:t>3</a:t>
          </a:r>
          <a:r>
            <a:rPr lang="en-US" sz="2400" kern="1200" spc="-35" dirty="0">
              <a:latin typeface="Gill Sans MT"/>
              <a:cs typeface="Gill Sans MT"/>
            </a:rPr>
            <a:t> </a:t>
          </a:r>
          <a:r>
            <a:rPr lang="en-US" sz="2400" kern="1200" spc="-20" dirty="0">
              <a:latin typeface="Gill Sans MT"/>
              <a:cs typeface="Gill Sans MT"/>
            </a:rPr>
            <a:t>plots</a:t>
          </a:r>
          <a:endParaRPr lang="en-US" sz="2400" kern="1200" dirty="0">
            <a:latin typeface="Gill Sans MT"/>
            <a:cs typeface="Gill Sans MT"/>
          </a:endParaRPr>
        </a:p>
      </dsp:txBody>
      <dsp:txXfrm>
        <a:off x="426665" y="2135407"/>
        <a:ext cx="7177213" cy="479482"/>
      </dsp:txXfrm>
    </dsp:sp>
    <dsp:sp modelId="{5C85CB3F-1D22-4A05-B8FB-FB3782E14B47}">
      <dsp:nvSpPr>
        <dsp:cNvPr id="0" name=""/>
        <dsp:cNvSpPr/>
      </dsp:nvSpPr>
      <dsp:spPr>
        <a:xfrm>
          <a:off x="0" y="3129868"/>
          <a:ext cx="8128000" cy="6139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208280" rIns="630823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spc="-50">
              <a:latin typeface="Gill Sans MT"/>
              <a:cs typeface="Gill Sans MT"/>
            </a:rPr>
            <a:t>4</a:t>
          </a:r>
          <a:r>
            <a:rPr lang="en-US" sz="1000" kern="1200">
              <a:latin typeface="Gill Sans MT"/>
              <a:cs typeface="Gill Sans MT"/>
            </a:rPr>
            <a:t>	</a:t>
          </a:r>
          <a:endParaRPr lang="en-US" sz="1000" kern="1200" dirty="0">
            <a:latin typeface="Cambria Math"/>
            <a:cs typeface="Cambria Math"/>
          </a:endParaRPr>
        </a:p>
      </dsp:txBody>
      <dsp:txXfrm>
        <a:off x="0" y="3129868"/>
        <a:ext cx="8128000" cy="613908"/>
      </dsp:txXfrm>
    </dsp:sp>
    <dsp:sp modelId="{1ED3579C-3885-4535-9224-47DBC2E67CF3}">
      <dsp:nvSpPr>
        <dsp:cNvPr id="0" name=""/>
        <dsp:cNvSpPr/>
      </dsp:nvSpPr>
      <dsp:spPr>
        <a:xfrm>
          <a:off x="406400" y="2864188"/>
          <a:ext cx="7250541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Gill Sans MT"/>
              <a:cs typeface="Gill Sans MT"/>
            </a:rPr>
            <a:t>3-Calculate</a:t>
          </a:r>
          <a:r>
            <a:rPr lang="en-US" sz="2400" kern="1200" spc="-50" dirty="0">
              <a:latin typeface="Gill Sans MT"/>
              <a:cs typeface="Gill Sans MT"/>
            </a:rPr>
            <a:t> </a:t>
          </a:r>
          <a:r>
            <a:rPr lang="en-US" sz="2400" kern="1200" dirty="0">
              <a:latin typeface="Gill Sans MT"/>
              <a:cs typeface="Gill Sans MT"/>
            </a:rPr>
            <a:t>K</a:t>
          </a:r>
          <a:r>
            <a:rPr lang="en-US" sz="2400" kern="1200" spc="-10" dirty="0">
              <a:latin typeface="Gill Sans MT"/>
              <a:cs typeface="Gill Sans MT"/>
            </a:rPr>
            <a:t> </a:t>
          </a:r>
          <a:r>
            <a:rPr lang="en-US" sz="2400" kern="1200" dirty="0">
              <a:latin typeface="Gill Sans MT"/>
              <a:cs typeface="Gill Sans MT"/>
            </a:rPr>
            <a:t>for</a:t>
          </a:r>
          <a:r>
            <a:rPr lang="en-US" sz="2400" kern="1200" spc="-20" dirty="0">
              <a:latin typeface="Gill Sans MT"/>
              <a:cs typeface="Gill Sans MT"/>
            </a:rPr>
            <a:t> </a:t>
          </a:r>
          <a:r>
            <a:rPr lang="en-US" sz="2400" kern="1200" dirty="0">
              <a:latin typeface="Gill Sans MT"/>
              <a:cs typeface="Gill Sans MT"/>
            </a:rPr>
            <a:t>each</a:t>
          </a:r>
          <a:r>
            <a:rPr lang="en-US" sz="2400" kern="1200" spc="-10" dirty="0">
              <a:latin typeface="Gill Sans MT"/>
              <a:cs typeface="Gill Sans MT"/>
            </a:rPr>
            <a:t> temp.</a:t>
          </a:r>
          <a:endParaRPr lang="en-US" sz="2400" kern="1200" dirty="0">
            <a:latin typeface="Gill Sans MT"/>
            <a:cs typeface="Gill Sans MT"/>
          </a:endParaRPr>
        </a:p>
      </dsp:txBody>
      <dsp:txXfrm>
        <a:off x="432339" y="2890127"/>
        <a:ext cx="7198663" cy="479482"/>
      </dsp:txXfrm>
    </dsp:sp>
    <dsp:sp modelId="{062CA493-9A13-44CB-B333-B14A67B9EBCE}">
      <dsp:nvSpPr>
        <dsp:cNvPr id="0" name=""/>
        <dsp:cNvSpPr/>
      </dsp:nvSpPr>
      <dsp:spPr>
        <a:xfrm>
          <a:off x="0" y="4106656"/>
          <a:ext cx="812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C5BA2-B55D-461D-9A20-C6DFBBE2AB95}">
      <dsp:nvSpPr>
        <dsp:cNvPr id="0" name=""/>
        <dsp:cNvSpPr/>
      </dsp:nvSpPr>
      <dsp:spPr>
        <a:xfrm>
          <a:off x="406400" y="3840976"/>
          <a:ext cx="7305161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Gill Sans MT"/>
              <a:cs typeface="Gill Sans MT"/>
            </a:rPr>
            <a:t>4-Take</a:t>
          </a:r>
          <a:r>
            <a:rPr lang="en-US" sz="2400" kern="1200" spc="-20" dirty="0">
              <a:latin typeface="Gill Sans MT"/>
              <a:cs typeface="Gill Sans MT"/>
            </a:rPr>
            <a:t> </a:t>
          </a:r>
          <a:r>
            <a:rPr lang="en-US" sz="2400" kern="1200" dirty="0">
              <a:latin typeface="Gill Sans MT"/>
              <a:cs typeface="Gill Sans MT"/>
            </a:rPr>
            <a:t>log</a:t>
          </a:r>
          <a:r>
            <a:rPr lang="en-US" sz="2400" kern="1200" spc="-25" dirty="0">
              <a:latin typeface="Gill Sans MT"/>
              <a:cs typeface="Gill Sans MT"/>
            </a:rPr>
            <a:t> </a:t>
          </a:r>
          <a:r>
            <a:rPr lang="en-US" sz="2400" kern="1200" dirty="0">
              <a:latin typeface="Gill Sans MT"/>
              <a:cs typeface="Gill Sans MT"/>
            </a:rPr>
            <a:t>K</a:t>
          </a:r>
          <a:r>
            <a:rPr lang="en-US" sz="2400" kern="1200" spc="-25" dirty="0">
              <a:latin typeface="Gill Sans MT"/>
              <a:cs typeface="Gill Sans MT"/>
            </a:rPr>
            <a:t> </a:t>
          </a:r>
          <a:r>
            <a:rPr lang="en-US" sz="2400" kern="1200" dirty="0">
              <a:latin typeface="Gill Sans MT"/>
              <a:cs typeface="Gill Sans MT"/>
            </a:rPr>
            <a:t>and</a:t>
          </a:r>
          <a:r>
            <a:rPr lang="en-US" sz="2400" kern="1200" spc="-20" dirty="0">
              <a:latin typeface="Gill Sans MT"/>
              <a:cs typeface="Gill Sans MT"/>
            </a:rPr>
            <a:t> </a:t>
          </a:r>
          <a:r>
            <a:rPr lang="en-US" sz="2400" kern="1200" dirty="0">
              <a:latin typeface="Gill Sans MT"/>
              <a:cs typeface="Gill Sans MT"/>
            </a:rPr>
            <a:t>plot</a:t>
          </a:r>
          <a:r>
            <a:rPr lang="en-US" sz="2400" kern="1200" spc="-35" dirty="0">
              <a:latin typeface="Gill Sans MT"/>
              <a:cs typeface="Gill Sans MT"/>
            </a:rPr>
            <a:t> </a:t>
          </a:r>
          <a:r>
            <a:rPr lang="en-US" sz="2400" kern="1200" spc="-25" dirty="0">
              <a:latin typeface="Gill Sans MT"/>
              <a:cs typeface="Gill Sans MT"/>
            </a:rPr>
            <a:t>1/</a:t>
          </a:r>
          <a:r>
            <a:rPr lang="en-US" sz="2400" kern="1200" spc="-25" dirty="0">
              <a:latin typeface="Cambria Math"/>
              <a:cs typeface="Cambria Math"/>
            </a:rPr>
            <a:t>𝑇</a:t>
          </a:r>
          <a:endParaRPr lang="en-US" sz="2400" kern="1200" dirty="0"/>
        </a:p>
      </dsp:txBody>
      <dsp:txXfrm>
        <a:off x="432339" y="3866915"/>
        <a:ext cx="7253283" cy="479482"/>
      </dsp:txXfrm>
    </dsp:sp>
    <dsp:sp modelId="{48BE6F59-2E9F-40EE-8609-142B60C28E7B}">
      <dsp:nvSpPr>
        <dsp:cNvPr id="0" name=""/>
        <dsp:cNvSpPr/>
      </dsp:nvSpPr>
      <dsp:spPr>
        <a:xfrm>
          <a:off x="0" y="4923136"/>
          <a:ext cx="812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F29D1-6EBC-4317-B196-D14F4F1B557A}">
      <dsp:nvSpPr>
        <dsp:cNvPr id="0" name=""/>
        <dsp:cNvSpPr/>
      </dsp:nvSpPr>
      <dsp:spPr>
        <a:xfrm>
          <a:off x="406400" y="4657456"/>
          <a:ext cx="727916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spc="-25" dirty="0">
              <a:latin typeface="Gill Sans MT"/>
              <a:cs typeface="Gill Sans MT"/>
            </a:rPr>
            <a:t>5-(draw</a:t>
          </a:r>
          <a:r>
            <a:rPr lang="en-US" sz="2400" kern="1200" spc="-200" dirty="0">
              <a:latin typeface="Gill Sans MT"/>
              <a:cs typeface="Gill Sans MT"/>
            </a:rPr>
            <a:t> </a:t>
          </a:r>
          <a:r>
            <a:rPr lang="en-US" sz="2400" kern="1200" dirty="0">
              <a:latin typeface="Gill Sans MT"/>
              <a:cs typeface="Gill Sans MT"/>
            </a:rPr>
            <a:t>Arrhenius</a:t>
          </a:r>
          <a:r>
            <a:rPr lang="en-US" sz="2400" kern="1200" spc="-40" dirty="0">
              <a:latin typeface="Gill Sans MT"/>
              <a:cs typeface="Gill Sans MT"/>
            </a:rPr>
            <a:t> </a:t>
          </a:r>
          <a:r>
            <a:rPr lang="en-US" sz="2400" kern="1200" dirty="0">
              <a:latin typeface="Gill Sans MT"/>
              <a:cs typeface="Gill Sans MT"/>
            </a:rPr>
            <a:t>plot</a:t>
          </a:r>
          <a:r>
            <a:rPr lang="en-US" sz="2400" kern="1200" spc="-15" dirty="0">
              <a:latin typeface="Gill Sans MT"/>
              <a:cs typeface="Gill Sans MT"/>
            </a:rPr>
            <a:t> </a:t>
          </a:r>
          <a:r>
            <a:rPr lang="en-US" sz="2400" kern="1200" dirty="0">
              <a:latin typeface="Gill Sans MT"/>
              <a:cs typeface="Gill Sans MT"/>
            </a:rPr>
            <a:t>) to</a:t>
          </a:r>
          <a:r>
            <a:rPr lang="en-US" sz="2400" kern="1200" spc="-25" dirty="0">
              <a:latin typeface="Gill Sans MT"/>
              <a:cs typeface="Gill Sans MT"/>
            </a:rPr>
            <a:t> </a:t>
          </a:r>
          <a:r>
            <a:rPr lang="en-US" sz="2400" kern="1200" dirty="0">
              <a:latin typeface="Gill Sans MT"/>
              <a:cs typeface="Gill Sans MT"/>
            </a:rPr>
            <a:t>find</a:t>
          </a:r>
          <a:r>
            <a:rPr lang="en-US" sz="2400" kern="1200" spc="-15" dirty="0">
              <a:latin typeface="Gill Sans MT"/>
              <a:cs typeface="Gill Sans MT"/>
            </a:rPr>
            <a:t> </a:t>
          </a:r>
          <a:r>
            <a:rPr lang="en-US" sz="2400" kern="1200" dirty="0">
              <a:latin typeface="Gill Sans MT"/>
              <a:cs typeface="Gill Sans MT"/>
            </a:rPr>
            <a:t>K at</a:t>
          </a:r>
          <a:r>
            <a:rPr lang="en-US" sz="2400" kern="1200" spc="5" dirty="0">
              <a:latin typeface="Gill Sans MT"/>
              <a:cs typeface="Gill Sans MT"/>
            </a:rPr>
            <a:t> </a:t>
          </a:r>
          <a:r>
            <a:rPr lang="en-US" sz="2400" kern="1200" spc="-25" dirty="0">
              <a:latin typeface="Gill Sans MT"/>
              <a:cs typeface="Gill Sans MT"/>
            </a:rPr>
            <a:t>25</a:t>
          </a:r>
          <a:r>
            <a:rPr lang="en-US" sz="2400" kern="1200" dirty="0">
              <a:latin typeface="Gill Sans MT"/>
              <a:cs typeface="Gill Sans MT"/>
            </a:rPr>
            <a:t>	</a:t>
          </a:r>
          <a:r>
            <a:rPr lang="en-US" sz="2400" kern="1200" spc="-50" dirty="0">
              <a:latin typeface="Cambria Math"/>
              <a:cs typeface="Cambria Math"/>
            </a:rPr>
            <a:t>℃</a:t>
          </a:r>
          <a:endParaRPr lang="en-US" sz="2400" kern="1200" dirty="0"/>
        </a:p>
      </dsp:txBody>
      <dsp:txXfrm>
        <a:off x="432339" y="4683395"/>
        <a:ext cx="722728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D9994-71A4-4D17-A862-DC70B373846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B7BE9-F5BE-4AEA-B293-5CAE100E1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AC7A9-50BF-C8A3-C8A9-6060BD316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A15A2-BA86-6D54-7E92-439E17BE2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A0D4C-5B51-7BAF-C6EB-D26947B1D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BEB4-65D6-48E3-A33F-A56D6C63B4C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5740F-E96C-8391-4792-86947832E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9DAFE-4ADB-C6A4-09D7-10585A62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3095-5122-4962-BD8C-B750E1F5E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3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1DA95-42D8-E4D6-B699-306A47E35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98F301-F63D-79AE-2FCB-0ACE93B11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77C69-7FD8-ABD9-80B4-9ED0BC778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BEB4-65D6-48E3-A33F-A56D6C63B4C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74899-CB68-10F3-A4BC-651CEE3C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46989-A3E2-C426-1BCF-3C2C303AE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3095-5122-4962-BD8C-B750E1F5E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D11077-175B-C76D-41C8-CAC4262FD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C9EA4C-CB26-3546-44CC-A9CBE5282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2E099-7096-62F3-B114-05C350A58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BEB4-65D6-48E3-A33F-A56D6C63B4C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AB8CB-7705-E921-D55E-42344F137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ECE16-D88B-8C0C-EA72-29262492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3095-5122-4962-BD8C-B750E1F5E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1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C4A26-AF7A-F80E-8066-9C2B69279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BD25E-36B8-0B27-4736-6D98F84BE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3B43F-4E4F-440C-436A-A93035BDA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BEB4-65D6-48E3-A33F-A56D6C63B4C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43222-1C52-B36B-595E-DC574A871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071DD-17DC-6D7D-B40C-4C6F079CC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3095-5122-4962-BD8C-B750E1F5E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7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1028E-F0D5-140D-243A-6DBFE5383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10B9C-7693-C9B5-F046-AC42C2847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34FDA-B48C-8383-CA29-CD8BA8443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BEB4-65D6-48E3-A33F-A56D6C63B4C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21BA1-DA3F-8802-193E-586E3878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4114A-8F3A-C0B8-559E-EDA9F986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3095-5122-4962-BD8C-B750E1F5E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0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D64F2-FCD6-5931-D667-A2C84A340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68D41-5BE7-3745-DBEB-D4054A8C9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BE028-1A6F-1CE0-61C0-5C4ADF27A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817FF-AF81-AAA2-D6B0-39A4A2FBF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BEB4-65D6-48E3-A33F-A56D6C63B4C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53791-DEBB-7171-4068-97377F7AC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07850-193C-55F9-5AAA-D4B7223D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3095-5122-4962-BD8C-B750E1F5E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40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95759-C67F-EA29-27A9-44DBCFE4A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A5115-2A87-E77D-DF7E-7C9A69C29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F2820-C1DB-08DB-F5A3-1F26CEFA3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0183D0-C9EF-B316-74EA-B746EF249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8D9FC1-5020-DFDB-8069-C45D4E6DF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6CE8F2-EA78-9F8A-6521-E9F35F6C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BEB4-65D6-48E3-A33F-A56D6C63B4C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E6A75A-EF52-D0B0-4C40-3EB191AE1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A52E22-ADBF-6FD9-2B7A-82D4DE322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3095-5122-4962-BD8C-B750E1F5E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4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EC064-B3B1-D480-4C5F-BDDC698C7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384513-A45F-D72B-BA1D-4EB4CFF10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BEB4-65D6-48E3-A33F-A56D6C63B4C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2C2D42-D81C-6586-D42C-7370C40A4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56552-6CA9-E40A-F22B-71F22BCDB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3095-5122-4962-BD8C-B750E1F5E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2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0A6399-F09A-0682-5E3E-C74F4DF49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BEB4-65D6-48E3-A33F-A56D6C63B4C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4D95CD-13D6-831A-DD93-E2E1F1AA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36056-AC78-B6FD-CEA0-22123C215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3095-5122-4962-BD8C-B750E1F5E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2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B99D9-F841-8D22-5645-DF4E925A2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DF871-3964-F0B6-5A17-1204B87E3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8076A-9547-C3E9-8A7E-65ADA75D5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8C2129-CD49-A0A9-2198-1D3FB2654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BEB4-65D6-48E3-A33F-A56D6C63B4C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AE29D-2748-44E4-9C29-5B8782EB6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5C827-7729-CBD7-DA50-F57A053B8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3095-5122-4962-BD8C-B750E1F5E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503A-4306-7FB5-E28B-4ECE4070C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528687-6F07-C4C1-709E-4B4A8E582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F711C-3346-1C5C-46AF-4E957FFB1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C03DC-F75C-B1D3-0533-829584A83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BEB4-65D6-48E3-A33F-A56D6C63B4C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2FC78-5FE4-AF3B-17EB-85BC08FC0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0D24A-4136-446F-3DE8-1A93AFAF8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3095-5122-4962-BD8C-B750E1F5E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4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B2CE55-311F-1DFD-83AE-8805425CE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7FF20-4511-C814-D721-DD7B29066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B6F31-146B-6DF4-71E5-E5EE22590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BEB4-65D6-48E3-A33F-A56D6C63B4C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89728-B648-A6C0-5B50-660733E68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651C8-3A15-E577-0CDE-DEAB18286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3095-5122-4962-BD8C-B750E1F5E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1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9BA91-B5F5-A1AA-DC21-28CB75979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626" y="464651"/>
            <a:ext cx="6587613" cy="2271098"/>
          </a:xfrm>
        </p:spPr>
        <p:txBody>
          <a:bodyPr>
            <a:normAutofit fontScale="90000"/>
          </a:bodyPr>
          <a:lstStyle/>
          <a:p>
            <a:r>
              <a:rPr lang="en-US" sz="4400" b="1" i="1" spc="-105" dirty="0">
                <a:solidFill>
                  <a:srgbClr val="000000"/>
                </a:solidFill>
                <a:latin typeface="+mn-lt"/>
                <a:cs typeface="Lucida Sans Unicode"/>
              </a:rPr>
              <a:t>Lab.4: Hydrolysis</a:t>
            </a:r>
            <a:r>
              <a:rPr lang="en-US" sz="4400" b="1" i="1" spc="-229" dirty="0">
                <a:solidFill>
                  <a:srgbClr val="000000"/>
                </a:solidFill>
                <a:latin typeface="+mn-lt"/>
                <a:cs typeface="Lucida Sans Unicode"/>
              </a:rPr>
              <a:t> </a:t>
            </a:r>
            <a:r>
              <a:rPr lang="en-US" sz="4400" b="1" i="1" dirty="0">
                <a:solidFill>
                  <a:srgbClr val="000000"/>
                </a:solidFill>
                <a:latin typeface="+mn-lt"/>
                <a:cs typeface="Lucida Sans Unicode"/>
              </a:rPr>
              <a:t>of</a:t>
            </a:r>
            <a:r>
              <a:rPr lang="en-US" sz="4400" b="1" i="1" spc="-260" dirty="0">
                <a:solidFill>
                  <a:srgbClr val="000000"/>
                </a:solidFill>
                <a:latin typeface="+mn-lt"/>
                <a:cs typeface="Lucida Sans Unicode"/>
              </a:rPr>
              <a:t> </a:t>
            </a:r>
            <a:r>
              <a:rPr lang="en-US" sz="4400" b="1" i="1" spc="-10" dirty="0">
                <a:solidFill>
                  <a:srgbClr val="000000"/>
                </a:solidFill>
                <a:latin typeface="+mn-lt"/>
                <a:cs typeface="Lucida Sans Unicode"/>
              </a:rPr>
              <a:t>Acetyl </a:t>
            </a:r>
            <a:r>
              <a:rPr lang="en-US" sz="4400" b="1" i="1" spc="-75" dirty="0">
                <a:solidFill>
                  <a:srgbClr val="000000"/>
                </a:solidFill>
                <a:latin typeface="+mn-lt"/>
                <a:cs typeface="Lucida Sans Unicode"/>
              </a:rPr>
              <a:t>Salicylic</a:t>
            </a:r>
            <a:r>
              <a:rPr lang="en-US" sz="4400" b="1" i="1" spc="-225" dirty="0">
                <a:solidFill>
                  <a:srgbClr val="000000"/>
                </a:solidFill>
                <a:latin typeface="+mn-lt"/>
                <a:cs typeface="Lucida Sans Unicode"/>
              </a:rPr>
              <a:t> </a:t>
            </a:r>
            <a:r>
              <a:rPr lang="en-US" sz="4400" b="1" i="1" spc="-65" dirty="0">
                <a:solidFill>
                  <a:srgbClr val="000000"/>
                </a:solidFill>
                <a:latin typeface="+mn-lt"/>
                <a:cs typeface="Lucida Sans Unicode"/>
              </a:rPr>
              <a:t>Acid</a:t>
            </a:r>
            <a:r>
              <a:rPr lang="en-US" sz="4400" b="1" i="1" spc="-215" dirty="0">
                <a:solidFill>
                  <a:srgbClr val="000000"/>
                </a:solidFill>
                <a:latin typeface="+mn-lt"/>
                <a:cs typeface="Lucida Sans Unicode"/>
              </a:rPr>
              <a:t> </a:t>
            </a:r>
            <a:r>
              <a:rPr lang="en-US" sz="4400" b="1" i="1" spc="-100" dirty="0">
                <a:solidFill>
                  <a:srgbClr val="000000"/>
                </a:solidFill>
                <a:latin typeface="+mn-lt"/>
                <a:cs typeface="Lucida Sans Unicode"/>
              </a:rPr>
              <a:t>Solution</a:t>
            </a:r>
            <a:r>
              <a:rPr lang="en-US" sz="4400" b="1" i="1" spc="-215" dirty="0">
                <a:solidFill>
                  <a:srgbClr val="000000"/>
                </a:solidFill>
                <a:latin typeface="+mn-lt"/>
                <a:cs typeface="Lucida Sans Unicode"/>
              </a:rPr>
              <a:t> </a:t>
            </a:r>
            <a:r>
              <a:rPr lang="en-US" sz="4400" b="1" i="1" spc="-25" dirty="0">
                <a:solidFill>
                  <a:srgbClr val="000000"/>
                </a:solidFill>
                <a:latin typeface="+mn-lt"/>
                <a:cs typeface="Lucida Sans Unicode"/>
              </a:rPr>
              <a:t>in </a:t>
            </a:r>
            <a:r>
              <a:rPr lang="en-US" sz="4400" b="1" i="1" spc="-110" dirty="0">
                <a:solidFill>
                  <a:srgbClr val="000000"/>
                </a:solidFill>
                <a:latin typeface="+mn-lt"/>
                <a:cs typeface="Lucida Sans Unicode"/>
              </a:rPr>
              <a:t>Sorenson</a:t>
            </a:r>
            <a:r>
              <a:rPr lang="en-US" sz="4400" b="1" i="1" spc="-170" dirty="0">
                <a:solidFill>
                  <a:srgbClr val="000000"/>
                </a:solidFill>
                <a:latin typeface="+mn-lt"/>
                <a:cs typeface="Lucida Sans Unicode"/>
              </a:rPr>
              <a:t> </a:t>
            </a:r>
            <a:r>
              <a:rPr lang="en-US" sz="4400" b="1" i="1" spc="-120" dirty="0">
                <a:solidFill>
                  <a:srgbClr val="000000"/>
                </a:solidFill>
                <a:latin typeface="+mn-lt"/>
                <a:cs typeface="Lucida Sans Unicode"/>
              </a:rPr>
              <a:t>Phosphate</a:t>
            </a:r>
            <a:r>
              <a:rPr lang="en-US" sz="4400" b="1" i="1" spc="-170" dirty="0">
                <a:solidFill>
                  <a:srgbClr val="000000"/>
                </a:solidFill>
                <a:latin typeface="+mn-lt"/>
                <a:cs typeface="Lucida Sans Unicode"/>
              </a:rPr>
              <a:t> </a:t>
            </a:r>
            <a:r>
              <a:rPr lang="en-US" sz="4400" b="1" i="1" spc="-75" dirty="0">
                <a:solidFill>
                  <a:srgbClr val="000000"/>
                </a:solidFill>
                <a:latin typeface="+mn-lt"/>
                <a:cs typeface="Lucida Sans Unicode"/>
              </a:rPr>
              <a:t>Buffer </a:t>
            </a:r>
            <a:r>
              <a:rPr lang="en-US" sz="4400" b="1" i="1" dirty="0">
                <a:solidFill>
                  <a:srgbClr val="000000"/>
                </a:solidFill>
                <a:latin typeface="+mn-lt"/>
                <a:cs typeface="Lucida Sans Unicode"/>
              </a:rPr>
              <a:t>at</a:t>
            </a:r>
            <a:r>
              <a:rPr lang="en-US" sz="4400" b="1" i="1" spc="-295" dirty="0">
                <a:solidFill>
                  <a:srgbClr val="000000"/>
                </a:solidFill>
                <a:latin typeface="+mn-lt"/>
                <a:cs typeface="Lucida Sans Unicode"/>
              </a:rPr>
              <a:t> </a:t>
            </a:r>
            <a:r>
              <a:rPr lang="en-US" sz="4400" b="1" i="1" spc="-50" dirty="0">
                <a:solidFill>
                  <a:srgbClr val="000000"/>
                </a:solidFill>
                <a:latin typeface="+mn-lt"/>
                <a:cs typeface="Lucida Sans Unicode"/>
              </a:rPr>
              <a:t>pH</a:t>
            </a:r>
            <a:r>
              <a:rPr lang="en-US" sz="4400" b="1" i="1" spc="-280" dirty="0">
                <a:solidFill>
                  <a:srgbClr val="000000"/>
                </a:solidFill>
                <a:latin typeface="+mn-lt"/>
                <a:cs typeface="Lucida Sans Unicode"/>
              </a:rPr>
              <a:t> </a:t>
            </a:r>
            <a:r>
              <a:rPr lang="en-US" sz="4400" b="1" i="1" spc="-50" dirty="0">
                <a:solidFill>
                  <a:srgbClr val="000000"/>
                </a:solidFill>
                <a:latin typeface="+mn-lt"/>
                <a:cs typeface="Lucida Sans Unicode"/>
              </a:rPr>
              <a:t>8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A3533-BA13-BFD8-CA59-33B60333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902" y="3631533"/>
            <a:ext cx="5211097" cy="2761815"/>
          </a:xfrm>
        </p:spPr>
        <p:txBody>
          <a:bodyPr>
            <a:normAutofit fontScale="40000" lnSpcReduction="20000"/>
          </a:bodyPr>
          <a:lstStyle/>
          <a:p>
            <a:pPr lvl="0">
              <a:lnSpc>
                <a:spcPct val="110000"/>
              </a:lnSpc>
              <a:buClr>
                <a:srgbClr val="000000"/>
              </a:buClr>
              <a:defRPr b="1">
                <a:solidFill>
                  <a:srgbClr val="7F7F7F"/>
                </a:solidFill>
              </a:defRPr>
            </a:pPr>
            <a:r>
              <a:rPr lang="en-US" sz="7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w Cen MT"/>
              </a:rPr>
              <a:t>Presented By:</a:t>
            </a:r>
          </a:p>
          <a:p>
            <a:pPr lvl="0">
              <a:lnSpc>
                <a:spcPct val="110000"/>
              </a:lnSpc>
              <a:buClr>
                <a:srgbClr val="000000"/>
              </a:buClr>
              <a:defRPr b="1">
                <a:solidFill>
                  <a:srgbClr val="7F7F7F"/>
                </a:solidFill>
              </a:defRPr>
            </a:pPr>
            <a:r>
              <a:rPr lang="en-US" sz="7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w Cen MT"/>
              </a:rPr>
              <a:t>Assist. Prof. Anas Tareq</a:t>
            </a:r>
          </a:p>
          <a:p>
            <a:pPr lvl="0">
              <a:lnSpc>
                <a:spcPct val="110000"/>
              </a:lnSpc>
              <a:buClr>
                <a:srgbClr val="000000"/>
              </a:buClr>
              <a:defRPr sz="2200" b="1">
                <a:solidFill>
                  <a:srgbClr val="7F7F7F"/>
                </a:solidFill>
              </a:defRPr>
            </a:pPr>
            <a:r>
              <a:rPr lang="en-US" sz="7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w Cen MT"/>
              </a:rPr>
              <a:t>Lecturer Zeina Dawood</a:t>
            </a:r>
          </a:p>
          <a:p>
            <a:pPr lvl="0">
              <a:lnSpc>
                <a:spcPct val="110000"/>
              </a:lnSpc>
              <a:buClr>
                <a:srgbClr val="000000"/>
              </a:buClr>
              <a:defRPr sz="2200" b="1">
                <a:solidFill>
                  <a:srgbClr val="7F7F7F"/>
                </a:solidFill>
              </a:defRPr>
            </a:pPr>
            <a:r>
              <a:rPr lang="en-US" sz="7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w Cen MT"/>
              </a:rPr>
              <a:t>Lecturer Nora Zawar</a:t>
            </a:r>
          </a:p>
          <a:p>
            <a:pPr lvl="0">
              <a:lnSpc>
                <a:spcPct val="110000"/>
              </a:lnSpc>
              <a:buClr>
                <a:srgbClr val="000000"/>
              </a:buClr>
              <a:defRPr sz="2200" b="1">
                <a:solidFill>
                  <a:srgbClr val="7F7F7F"/>
                </a:solidFill>
              </a:defRPr>
            </a:pPr>
            <a:r>
              <a:rPr lang="en-US" sz="7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w Cen MT"/>
              </a:rPr>
              <a:t> Lecturer Sura Zuhair</a:t>
            </a:r>
            <a:endParaRPr lang="en-US" sz="70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096FF3-358C-7B30-4E07-06C5EA368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239" y="0"/>
            <a:ext cx="52307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63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4">
            <a:extLst>
              <a:ext uri="{FF2B5EF4-FFF2-40B4-BE49-F238E27FC236}">
                <a16:creationId xmlns:a16="http://schemas.microsoft.com/office/drawing/2014/main" id="{B13E488C-BC12-E0A0-3479-4CC47BB56D1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5100" y="1769806"/>
            <a:ext cx="7499350" cy="44785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02F3CD-46EF-827C-21BE-B2BD6EDD0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558" y="4262156"/>
            <a:ext cx="3865199" cy="2139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FC3F71-32A0-FA67-A701-61E8DBF1E91A}"/>
              </a:ext>
            </a:extLst>
          </p:cNvPr>
          <p:cNvSpPr txBox="1"/>
          <p:nvPr/>
        </p:nvSpPr>
        <p:spPr>
          <a:xfrm>
            <a:off x="1435100" y="846728"/>
            <a:ext cx="60984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First</a:t>
            </a:r>
            <a:r>
              <a:rPr lang="en-US" sz="4400" b="1" spc="-85" dirty="0">
                <a:solidFill>
                  <a:schemeClr val="accent1"/>
                </a:solidFill>
              </a:rPr>
              <a:t> </a:t>
            </a:r>
            <a:r>
              <a:rPr lang="en-US" sz="4400" b="1" dirty="0">
                <a:solidFill>
                  <a:schemeClr val="accent1"/>
                </a:solidFill>
              </a:rPr>
              <a:t>order</a:t>
            </a:r>
            <a:r>
              <a:rPr lang="en-US" sz="4400" b="1" spc="-80" dirty="0">
                <a:solidFill>
                  <a:schemeClr val="accent1"/>
                </a:solidFill>
              </a:rPr>
              <a:t> </a:t>
            </a:r>
            <a:r>
              <a:rPr lang="en-US" sz="4400" b="1" spc="-10" dirty="0">
                <a:solidFill>
                  <a:schemeClr val="accent1"/>
                </a:solidFill>
              </a:rPr>
              <a:t>Kinetics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23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4">
            <a:extLst>
              <a:ext uri="{FF2B5EF4-FFF2-40B4-BE49-F238E27FC236}">
                <a16:creationId xmlns:a16="http://schemas.microsoft.com/office/drawing/2014/main" id="{B311DEBB-511E-062A-5640-318BBA79361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755" y="1976283"/>
            <a:ext cx="8229600" cy="4881715"/>
          </a:xfrm>
          <a:prstGeom prst="rect">
            <a:avLst/>
          </a:prstGeom>
        </p:spPr>
      </p:pic>
      <p:pic>
        <p:nvPicPr>
          <p:cNvPr id="3" name="object 16">
            <a:extLst>
              <a:ext uri="{FF2B5EF4-FFF2-40B4-BE49-F238E27FC236}">
                <a16:creationId xmlns:a16="http://schemas.microsoft.com/office/drawing/2014/main" id="{AC0B4241-D214-EFB7-F04B-5167E01C6E5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3959" y="1"/>
            <a:ext cx="4218039" cy="3252326"/>
          </a:xfrm>
          <a:prstGeom prst="rect">
            <a:avLst/>
          </a:prstGeom>
        </p:spPr>
      </p:pic>
      <p:pic>
        <p:nvPicPr>
          <p:cNvPr id="4" name="object 17">
            <a:extLst>
              <a:ext uri="{FF2B5EF4-FFF2-40B4-BE49-F238E27FC236}">
                <a16:creationId xmlns:a16="http://schemas.microsoft.com/office/drawing/2014/main" id="{377BFE16-9D62-EBE5-1CCB-AB0B749156D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73960" y="3834581"/>
            <a:ext cx="4218039" cy="3023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59490A-8C60-07D7-3341-674DA1173E12}"/>
              </a:ext>
            </a:extLst>
          </p:cNvPr>
          <p:cNvSpPr txBox="1"/>
          <p:nvPr/>
        </p:nvSpPr>
        <p:spPr>
          <a:xfrm>
            <a:off x="336754" y="0"/>
            <a:ext cx="7450393" cy="649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200" dirty="0">
                <a:solidFill>
                  <a:schemeClr val="accent1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Data Analysis: Plotting and Calculating :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65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D6213F-0A07-F625-8F2D-9CE4330DC5C5}"/>
              </a:ext>
            </a:extLst>
          </p:cNvPr>
          <p:cNvSpPr txBox="1"/>
          <p:nvPr/>
        </p:nvSpPr>
        <p:spPr>
          <a:xfrm>
            <a:off x="674739" y="530631"/>
            <a:ext cx="6098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What</a:t>
            </a:r>
            <a:r>
              <a:rPr lang="en-US" sz="2800" b="1" spc="-60" dirty="0">
                <a:solidFill>
                  <a:schemeClr val="accent1"/>
                </a:solidFill>
              </a:rPr>
              <a:t> </a:t>
            </a:r>
            <a:r>
              <a:rPr lang="en-US" sz="2800" b="1" dirty="0">
                <a:solidFill>
                  <a:schemeClr val="accent1"/>
                </a:solidFill>
              </a:rPr>
              <a:t>to</a:t>
            </a:r>
            <a:r>
              <a:rPr lang="en-US" sz="2800" b="1" spc="-50" dirty="0">
                <a:solidFill>
                  <a:schemeClr val="accent1"/>
                </a:solidFill>
              </a:rPr>
              <a:t> </a:t>
            </a:r>
            <a:r>
              <a:rPr lang="en-US" sz="2800" b="1" dirty="0">
                <a:solidFill>
                  <a:schemeClr val="accent1"/>
                </a:solidFill>
              </a:rPr>
              <a:t>do</a:t>
            </a:r>
            <a:r>
              <a:rPr lang="en-US" sz="2800" b="1" spc="-65" dirty="0">
                <a:solidFill>
                  <a:schemeClr val="accent1"/>
                </a:solidFill>
              </a:rPr>
              <a:t> </a:t>
            </a:r>
            <a:r>
              <a:rPr lang="en-US" sz="2800" b="1" dirty="0">
                <a:solidFill>
                  <a:schemeClr val="accent1"/>
                </a:solidFill>
              </a:rPr>
              <a:t>with</a:t>
            </a:r>
            <a:r>
              <a:rPr lang="en-US" sz="2800" b="1" spc="-70" dirty="0">
                <a:solidFill>
                  <a:schemeClr val="accent1"/>
                </a:solidFill>
              </a:rPr>
              <a:t> </a:t>
            </a:r>
            <a:r>
              <a:rPr lang="en-US" sz="2800" b="1" dirty="0">
                <a:solidFill>
                  <a:schemeClr val="accent1"/>
                </a:solidFill>
              </a:rPr>
              <a:t>data</a:t>
            </a:r>
            <a:r>
              <a:rPr lang="en-US" sz="2800" b="1" spc="-40" dirty="0">
                <a:solidFill>
                  <a:schemeClr val="accent1"/>
                </a:solidFill>
              </a:rPr>
              <a:t> </a:t>
            </a:r>
            <a:r>
              <a:rPr lang="en-US" sz="2800" b="1" spc="-50" dirty="0">
                <a:solidFill>
                  <a:schemeClr val="accent1"/>
                </a:solidFill>
              </a:rPr>
              <a:t>?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D74DE84-8851-D881-8708-C7DF4DEC25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0659855"/>
              </p:ext>
            </p:extLst>
          </p:nvPr>
        </p:nvGraphicFramePr>
        <p:xfrm>
          <a:off x="1147097" y="105385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1870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C3C868-5586-C679-EF5E-7BEA68C91BB1}"/>
              </a:ext>
            </a:extLst>
          </p:cNvPr>
          <p:cNvSpPr txBox="1"/>
          <p:nvPr/>
        </p:nvSpPr>
        <p:spPr>
          <a:xfrm>
            <a:off x="365022" y="790375"/>
            <a:ext cx="6891184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7970" indent="-255270">
              <a:lnSpc>
                <a:spcPct val="100000"/>
              </a:lnSpc>
              <a:spcBef>
                <a:spcPts val="705"/>
              </a:spcBef>
              <a:buClr>
                <a:srgbClr val="3891A7"/>
              </a:buClr>
              <a:buSzPct val="79687"/>
              <a:buFont typeface="Wingdings 3"/>
              <a:buChar char=""/>
              <a:tabLst>
                <a:tab pos="267970" algn="l"/>
              </a:tabLst>
            </a:pPr>
            <a:r>
              <a:rPr lang="en-US" sz="3200" dirty="0">
                <a:latin typeface="Gill Sans MT"/>
                <a:cs typeface="Gill Sans MT"/>
              </a:rPr>
              <a:t>Arrhenius</a:t>
            </a:r>
            <a:r>
              <a:rPr lang="en-US" sz="3200" spc="-70" dirty="0">
                <a:latin typeface="Gill Sans MT"/>
                <a:cs typeface="Gill Sans MT"/>
              </a:rPr>
              <a:t> </a:t>
            </a:r>
            <a:r>
              <a:rPr lang="en-US" sz="3200" dirty="0">
                <a:latin typeface="Gill Sans MT"/>
                <a:cs typeface="Gill Sans MT"/>
              </a:rPr>
              <a:t>equation</a:t>
            </a:r>
            <a:r>
              <a:rPr lang="en-US" sz="3200" spc="-60" dirty="0">
                <a:latin typeface="Gill Sans MT"/>
                <a:cs typeface="Gill Sans MT"/>
              </a:rPr>
              <a:t> </a:t>
            </a:r>
            <a:r>
              <a:rPr lang="en-US" sz="3200" spc="-50" dirty="0">
                <a:latin typeface="Gill Sans MT"/>
                <a:cs typeface="Gill Sans MT"/>
              </a:rPr>
              <a:t>:</a:t>
            </a:r>
            <a:endParaRPr lang="en-US" sz="3200" dirty="0">
              <a:latin typeface="Gill Sans MT"/>
              <a:cs typeface="Gill Sans MT"/>
            </a:endParaRPr>
          </a:p>
          <a:p>
            <a:pPr marL="267970" indent="-255270">
              <a:lnSpc>
                <a:spcPct val="100000"/>
              </a:lnSpc>
              <a:spcBef>
                <a:spcPts val="615"/>
              </a:spcBef>
              <a:buClr>
                <a:srgbClr val="3891A7"/>
              </a:buClr>
              <a:buSzPct val="79687"/>
              <a:buFont typeface="Wingdings 3"/>
              <a:buChar char=""/>
              <a:tabLst>
                <a:tab pos="267970" algn="l"/>
              </a:tabLst>
            </a:pPr>
            <a:r>
              <a:rPr lang="en-US" sz="3200" dirty="0">
                <a:solidFill>
                  <a:srgbClr val="C32C2D"/>
                </a:solidFill>
                <a:latin typeface="Gill Sans MT"/>
                <a:cs typeface="Gill Sans MT"/>
              </a:rPr>
              <a:t>Log</a:t>
            </a:r>
            <a:r>
              <a:rPr lang="en-US" sz="3200" spc="-35" dirty="0">
                <a:solidFill>
                  <a:srgbClr val="C32C2D"/>
                </a:solidFill>
                <a:latin typeface="Gill Sans MT"/>
                <a:cs typeface="Gill Sans MT"/>
              </a:rPr>
              <a:t> </a:t>
            </a:r>
            <a:r>
              <a:rPr lang="en-US" sz="3200" dirty="0">
                <a:solidFill>
                  <a:srgbClr val="C32C2D"/>
                </a:solidFill>
                <a:latin typeface="Gill Sans MT"/>
                <a:cs typeface="Gill Sans MT"/>
              </a:rPr>
              <a:t>K=</a:t>
            </a:r>
            <a:r>
              <a:rPr lang="en-US" sz="3200" spc="-15" dirty="0">
                <a:solidFill>
                  <a:srgbClr val="C32C2D"/>
                </a:solidFill>
                <a:latin typeface="Gill Sans MT"/>
                <a:cs typeface="Gill Sans MT"/>
              </a:rPr>
              <a:t> </a:t>
            </a:r>
            <a:r>
              <a:rPr lang="en-US" sz="3200" dirty="0">
                <a:solidFill>
                  <a:srgbClr val="C32C2D"/>
                </a:solidFill>
                <a:latin typeface="Gill Sans MT"/>
                <a:cs typeface="Gill Sans MT"/>
              </a:rPr>
              <a:t>log</a:t>
            </a:r>
            <a:r>
              <a:rPr lang="en-US" sz="3200" spc="-340" dirty="0">
                <a:solidFill>
                  <a:srgbClr val="C32C2D"/>
                </a:solidFill>
                <a:latin typeface="Gill Sans MT"/>
                <a:cs typeface="Gill Sans MT"/>
              </a:rPr>
              <a:t> </a:t>
            </a:r>
            <a:r>
              <a:rPr lang="en-US" sz="3200" dirty="0">
                <a:solidFill>
                  <a:srgbClr val="C32C2D"/>
                </a:solidFill>
                <a:latin typeface="Gill Sans MT"/>
                <a:cs typeface="Gill Sans MT"/>
              </a:rPr>
              <a:t>A</a:t>
            </a:r>
            <a:r>
              <a:rPr lang="en-US" sz="3200" spc="-30" dirty="0">
                <a:solidFill>
                  <a:srgbClr val="C32C2D"/>
                </a:solidFill>
                <a:latin typeface="Gill Sans MT"/>
                <a:cs typeface="Gill Sans MT"/>
              </a:rPr>
              <a:t> </a:t>
            </a:r>
            <a:r>
              <a:rPr lang="en-US" sz="3200" dirty="0">
                <a:solidFill>
                  <a:srgbClr val="C32C2D"/>
                </a:solidFill>
                <a:latin typeface="Gill Sans MT"/>
                <a:cs typeface="Gill Sans MT"/>
              </a:rPr>
              <a:t>-</a:t>
            </a:r>
            <a:r>
              <a:rPr lang="en-US" sz="3200" spc="-30" dirty="0">
                <a:solidFill>
                  <a:srgbClr val="C32C2D"/>
                </a:solidFill>
                <a:latin typeface="Gill Sans MT"/>
                <a:cs typeface="Gill Sans MT"/>
              </a:rPr>
              <a:t> </a:t>
            </a:r>
            <a:r>
              <a:rPr lang="en-US" sz="3200" dirty="0">
                <a:solidFill>
                  <a:srgbClr val="C32C2D"/>
                </a:solidFill>
                <a:latin typeface="Gill Sans MT"/>
                <a:cs typeface="Gill Sans MT"/>
              </a:rPr>
              <a:t>(</a:t>
            </a:r>
            <a:r>
              <a:rPr lang="en-US" sz="3200" dirty="0">
                <a:solidFill>
                  <a:srgbClr val="C32C2D"/>
                </a:solidFill>
                <a:latin typeface="Cambria Math"/>
                <a:cs typeface="Cambria Math"/>
              </a:rPr>
              <a:t>𝐸𝑎</a:t>
            </a:r>
            <a:r>
              <a:rPr lang="en-US" sz="3200" spc="160" dirty="0">
                <a:solidFill>
                  <a:srgbClr val="C32C2D"/>
                </a:solidFill>
                <a:latin typeface="Cambria Math"/>
                <a:cs typeface="Cambria Math"/>
              </a:rPr>
              <a:t> </a:t>
            </a:r>
            <a:r>
              <a:rPr lang="en-US" sz="3200" dirty="0">
                <a:solidFill>
                  <a:srgbClr val="C32C2D"/>
                </a:solidFill>
                <a:latin typeface="Gill Sans MT"/>
                <a:cs typeface="Gill Sans MT"/>
              </a:rPr>
              <a:t>)/(2.303</a:t>
            </a:r>
            <a:r>
              <a:rPr lang="en-US" sz="3200" spc="-35" dirty="0">
                <a:solidFill>
                  <a:srgbClr val="C32C2D"/>
                </a:solidFill>
                <a:latin typeface="Gill Sans MT"/>
                <a:cs typeface="Gill Sans MT"/>
              </a:rPr>
              <a:t> </a:t>
            </a:r>
            <a:r>
              <a:rPr lang="en-US" sz="3200" dirty="0">
                <a:solidFill>
                  <a:srgbClr val="C32C2D"/>
                </a:solidFill>
                <a:latin typeface="Cambria Math"/>
                <a:cs typeface="Cambria Math"/>
              </a:rPr>
              <a:t>𝑅</a:t>
            </a:r>
            <a:r>
              <a:rPr lang="en-US" sz="3200" dirty="0">
                <a:solidFill>
                  <a:srgbClr val="C32C2D"/>
                </a:solidFill>
                <a:latin typeface="Gill Sans MT"/>
                <a:cs typeface="Gill Sans MT"/>
              </a:rPr>
              <a:t>)</a:t>
            </a:r>
            <a:r>
              <a:rPr lang="en-US" sz="3200" spc="-20" dirty="0">
                <a:solidFill>
                  <a:srgbClr val="C32C2D"/>
                </a:solidFill>
                <a:latin typeface="Gill Sans MT"/>
                <a:cs typeface="Gill Sans MT"/>
              </a:rPr>
              <a:t>*1/</a:t>
            </a:r>
            <a:r>
              <a:rPr lang="en-US" sz="3200" spc="-20" dirty="0">
                <a:solidFill>
                  <a:srgbClr val="C32C2D"/>
                </a:solidFill>
                <a:latin typeface="Cambria Math"/>
                <a:cs typeface="Cambria Math"/>
              </a:rPr>
              <a:t>𝑇</a:t>
            </a:r>
            <a:endParaRPr lang="en-US" sz="3200" dirty="0">
              <a:latin typeface="Cambria Math"/>
              <a:cs typeface="Cambria Math"/>
            </a:endParaRPr>
          </a:p>
          <a:p>
            <a:pPr marL="267335" marR="5080" indent="-255270">
              <a:lnSpc>
                <a:spcPct val="100000"/>
              </a:lnSpc>
              <a:spcBef>
                <a:spcPts val="590"/>
              </a:spcBef>
              <a:buClr>
                <a:srgbClr val="3891A7"/>
              </a:buClr>
              <a:buSzPct val="79687"/>
              <a:buFont typeface="Wingdings 3"/>
              <a:buChar char=""/>
              <a:tabLst>
                <a:tab pos="268605" algn="l"/>
              </a:tabLst>
            </a:pPr>
            <a:r>
              <a:rPr lang="en-US" sz="3200" spc="-20" dirty="0">
                <a:latin typeface="Gill Sans MT"/>
                <a:cs typeface="Gill Sans MT"/>
              </a:rPr>
              <a:t>Where</a:t>
            </a:r>
            <a:r>
              <a:rPr lang="en-US" sz="3200" spc="-335" dirty="0">
                <a:latin typeface="Gill Sans MT"/>
                <a:cs typeface="Gill Sans MT"/>
              </a:rPr>
              <a:t> </a:t>
            </a:r>
            <a:r>
              <a:rPr lang="en-US" sz="3200" dirty="0">
                <a:latin typeface="Gill Sans MT"/>
                <a:cs typeface="Gill Sans MT"/>
              </a:rPr>
              <a:t>A=</a:t>
            </a:r>
            <a:r>
              <a:rPr lang="en-US" sz="3200" spc="-5" dirty="0">
                <a:latin typeface="Gill Sans MT"/>
                <a:cs typeface="Gill Sans MT"/>
              </a:rPr>
              <a:t> </a:t>
            </a:r>
            <a:r>
              <a:rPr lang="en-US" sz="3200" dirty="0">
                <a:latin typeface="Gill Sans MT"/>
                <a:cs typeface="Gill Sans MT"/>
              </a:rPr>
              <a:t>frequency</a:t>
            </a:r>
            <a:r>
              <a:rPr lang="en-US" sz="3200" spc="-40" dirty="0">
                <a:latin typeface="Gill Sans MT"/>
                <a:cs typeface="Gill Sans MT"/>
              </a:rPr>
              <a:t> </a:t>
            </a:r>
            <a:r>
              <a:rPr lang="en-US" sz="3200" dirty="0">
                <a:latin typeface="Gill Sans MT"/>
                <a:cs typeface="Gill Sans MT"/>
              </a:rPr>
              <a:t>factor</a:t>
            </a:r>
            <a:r>
              <a:rPr lang="en-US" sz="3200" spc="-30" dirty="0">
                <a:latin typeface="Gill Sans MT"/>
                <a:cs typeface="Gill Sans MT"/>
              </a:rPr>
              <a:t> </a:t>
            </a:r>
            <a:r>
              <a:rPr lang="en-US" sz="3200" dirty="0">
                <a:latin typeface="Gill Sans MT"/>
                <a:cs typeface="Gill Sans MT"/>
              </a:rPr>
              <a:t>,</a:t>
            </a:r>
          </a:p>
          <a:p>
            <a:pPr marL="267335" marR="5080" indent="-255270">
              <a:lnSpc>
                <a:spcPct val="100000"/>
              </a:lnSpc>
              <a:spcBef>
                <a:spcPts val="590"/>
              </a:spcBef>
              <a:buClr>
                <a:srgbClr val="3891A7"/>
              </a:buClr>
              <a:buSzPct val="79687"/>
              <a:buFont typeface="Wingdings 3"/>
              <a:buChar char=""/>
              <a:tabLst>
                <a:tab pos="268605" algn="l"/>
              </a:tabLst>
            </a:pPr>
            <a:r>
              <a:rPr lang="en-US" sz="3200" dirty="0" err="1">
                <a:latin typeface="Gill Sans MT"/>
                <a:cs typeface="Gill Sans MT"/>
              </a:rPr>
              <a:t>Ea</a:t>
            </a:r>
            <a:r>
              <a:rPr lang="en-US" sz="3200" spc="-25" dirty="0">
                <a:latin typeface="Gill Sans MT"/>
                <a:cs typeface="Gill Sans MT"/>
              </a:rPr>
              <a:t> </a:t>
            </a:r>
            <a:r>
              <a:rPr lang="en-US" sz="3200" dirty="0">
                <a:latin typeface="Gill Sans MT"/>
                <a:cs typeface="Gill Sans MT"/>
              </a:rPr>
              <a:t>= energy</a:t>
            </a:r>
            <a:r>
              <a:rPr lang="en-US" sz="3200" spc="-25" dirty="0">
                <a:latin typeface="Gill Sans MT"/>
                <a:cs typeface="Gill Sans MT"/>
              </a:rPr>
              <a:t> of 	</a:t>
            </a:r>
            <a:r>
              <a:rPr lang="en-US" sz="3200" dirty="0">
                <a:latin typeface="Gill Sans MT"/>
                <a:cs typeface="Gill Sans MT"/>
              </a:rPr>
              <a:t>activation</a:t>
            </a:r>
            <a:r>
              <a:rPr lang="en-US" sz="3200" spc="-40" dirty="0">
                <a:latin typeface="Gill Sans MT"/>
                <a:cs typeface="Gill Sans MT"/>
              </a:rPr>
              <a:t> </a:t>
            </a:r>
            <a:r>
              <a:rPr lang="en-US" sz="3200" dirty="0">
                <a:latin typeface="Gill Sans MT"/>
                <a:cs typeface="Gill Sans MT"/>
              </a:rPr>
              <a:t>,T=</a:t>
            </a:r>
            <a:r>
              <a:rPr lang="en-US" sz="3200" spc="10" dirty="0">
                <a:latin typeface="Gill Sans MT"/>
                <a:cs typeface="Gill Sans MT"/>
              </a:rPr>
              <a:t> </a:t>
            </a:r>
            <a:r>
              <a:rPr lang="en-US" sz="3200" dirty="0">
                <a:latin typeface="Gill Sans MT"/>
                <a:cs typeface="Gill Sans MT"/>
              </a:rPr>
              <a:t>absolute</a:t>
            </a:r>
            <a:r>
              <a:rPr lang="en-US" sz="3200" spc="-15" dirty="0">
                <a:latin typeface="Gill Sans MT"/>
                <a:cs typeface="Gill Sans MT"/>
              </a:rPr>
              <a:t> </a:t>
            </a:r>
            <a:r>
              <a:rPr lang="en-US" sz="3200" spc="-25" dirty="0">
                <a:latin typeface="Gill Sans MT"/>
                <a:cs typeface="Gill Sans MT"/>
              </a:rPr>
              <a:t>temp.(temp.</a:t>
            </a:r>
            <a:r>
              <a:rPr lang="en-US" sz="3200" spc="-365" dirty="0">
                <a:latin typeface="Gill Sans MT"/>
                <a:cs typeface="Gill Sans MT"/>
              </a:rPr>
              <a:t> </a:t>
            </a:r>
            <a:r>
              <a:rPr lang="en-US" sz="3200" spc="-20" dirty="0">
                <a:latin typeface="Gill Sans MT"/>
                <a:cs typeface="Gill Sans MT"/>
              </a:rPr>
              <a:t>+273)</a:t>
            </a:r>
            <a:endParaRPr lang="en-US" sz="3200" dirty="0">
              <a:latin typeface="Gill Sans MT"/>
              <a:cs typeface="Gill Sans MT"/>
            </a:endParaRPr>
          </a:p>
          <a:p>
            <a:pPr marL="267970" indent="-25527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3"/>
              <a:buChar char=""/>
              <a:tabLst>
                <a:tab pos="267970" algn="l"/>
              </a:tabLst>
            </a:pPr>
            <a:r>
              <a:rPr lang="en-US" sz="3200" dirty="0">
                <a:latin typeface="Gill Sans MT"/>
                <a:cs typeface="Gill Sans MT"/>
              </a:rPr>
              <a:t>R=</a:t>
            </a:r>
            <a:r>
              <a:rPr lang="en-US" sz="3200" spc="-15" dirty="0">
                <a:latin typeface="Gill Sans MT"/>
                <a:cs typeface="Gill Sans MT"/>
              </a:rPr>
              <a:t> </a:t>
            </a:r>
            <a:r>
              <a:rPr lang="en-US" sz="3200" dirty="0">
                <a:latin typeface="Gill Sans MT"/>
                <a:cs typeface="Gill Sans MT"/>
              </a:rPr>
              <a:t>gas</a:t>
            </a:r>
            <a:r>
              <a:rPr lang="en-US" sz="3200" spc="-15" dirty="0">
                <a:latin typeface="Gill Sans MT"/>
                <a:cs typeface="Gill Sans MT"/>
              </a:rPr>
              <a:t> </a:t>
            </a:r>
            <a:r>
              <a:rPr lang="en-US" sz="3200" dirty="0">
                <a:latin typeface="Gill Sans MT"/>
                <a:cs typeface="Gill Sans MT"/>
              </a:rPr>
              <a:t>constant</a:t>
            </a:r>
            <a:r>
              <a:rPr lang="en-US" sz="3200" spc="-45" dirty="0">
                <a:latin typeface="Gill Sans MT"/>
                <a:cs typeface="Gill Sans MT"/>
              </a:rPr>
              <a:t> </a:t>
            </a:r>
            <a:r>
              <a:rPr lang="en-US" sz="3200" spc="-50" dirty="0">
                <a:latin typeface="Gill Sans MT"/>
                <a:cs typeface="Gill Sans MT"/>
              </a:rPr>
              <a:t>.</a:t>
            </a:r>
            <a:endParaRPr lang="en-US" sz="3200" dirty="0">
              <a:latin typeface="Gill Sans MT"/>
              <a:cs typeface="Gill Sans MT"/>
            </a:endParaRPr>
          </a:p>
          <a:p>
            <a:pPr marL="267970" indent="-25527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3"/>
              <a:buChar char=""/>
              <a:tabLst>
                <a:tab pos="26797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Gill Sans MT"/>
                <a:cs typeface="Gill Sans MT"/>
              </a:rPr>
              <a:t>t10%=</a:t>
            </a:r>
            <a:r>
              <a:rPr lang="en-US" sz="3200" b="1" spc="-3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Gill Sans MT"/>
                <a:cs typeface="Gill Sans MT"/>
              </a:rPr>
              <a:t>0.105/</a:t>
            </a:r>
            <a:r>
              <a:rPr lang="en-US" sz="3200" b="1" spc="-4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lang="en-US" sz="3200" b="1" spc="-20" dirty="0">
                <a:solidFill>
                  <a:srgbClr val="FF0000"/>
                </a:solidFill>
                <a:latin typeface="Gill Sans MT"/>
                <a:cs typeface="Gill Sans MT"/>
              </a:rPr>
              <a:t>K25</a:t>
            </a:r>
            <a:r>
              <a:rPr lang="en-US" sz="3200" b="1" spc="-20" dirty="0">
                <a:solidFill>
                  <a:srgbClr val="FF0000"/>
                </a:solidFill>
                <a:latin typeface="Cambria Math"/>
                <a:cs typeface="Cambria Math"/>
              </a:rPr>
              <a:t>℃</a:t>
            </a:r>
            <a:endParaRPr lang="en-US" sz="3200" dirty="0">
              <a:latin typeface="Cambria Math"/>
              <a:cs typeface="Cambria Math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E53651-8B87-6BC7-8113-65CFCC0EE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218" y="3592729"/>
            <a:ext cx="4188782" cy="32652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EB987C-A40B-F227-2AB4-757809EC3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906" y="0"/>
            <a:ext cx="5389094" cy="359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67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3">
            <a:extLst>
              <a:ext uri="{FF2B5EF4-FFF2-40B4-BE49-F238E27FC236}">
                <a16:creationId xmlns:a16="http://schemas.microsoft.com/office/drawing/2014/main" id="{D53DBAC5-D798-F4C4-4ECC-AF8FFA03ABE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858" y="1356550"/>
            <a:ext cx="7867650" cy="41448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354AD7-5280-AC1E-3057-A22FA0C6A554}"/>
              </a:ext>
            </a:extLst>
          </p:cNvPr>
          <p:cNvSpPr txBox="1"/>
          <p:nvPr/>
        </p:nvSpPr>
        <p:spPr>
          <a:xfrm>
            <a:off x="1013951" y="598609"/>
            <a:ext cx="7540113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Repot</a:t>
            </a:r>
            <a:r>
              <a:rPr lang="en-US" sz="2800" b="1" spc="-65" dirty="0">
                <a:solidFill>
                  <a:schemeClr val="accent1"/>
                </a:solidFill>
              </a:rPr>
              <a:t> </a:t>
            </a:r>
            <a:r>
              <a:rPr lang="en-US" sz="2800" b="1" dirty="0">
                <a:solidFill>
                  <a:schemeClr val="accent1"/>
                </a:solidFill>
              </a:rPr>
              <a:t>to</a:t>
            </a:r>
            <a:r>
              <a:rPr lang="en-US" sz="2800" b="1" spc="-60" dirty="0">
                <a:solidFill>
                  <a:schemeClr val="accent1"/>
                </a:solidFill>
              </a:rPr>
              <a:t> </a:t>
            </a:r>
            <a:r>
              <a:rPr lang="en-US" sz="2800" b="1" dirty="0">
                <a:solidFill>
                  <a:schemeClr val="accent1"/>
                </a:solidFill>
              </a:rPr>
              <a:t>have</a:t>
            </a:r>
            <a:r>
              <a:rPr lang="en-US" sz="2800" b="1" spc="-70" dirty="0">
                <a:solidFill>
                  <a:schemeClr val="accent1"/>
                </a:solidFill>
              </a:rPr>
              <a:t> </a:t>
            </a:r>
            <a:r>
              <a:rPr lang="en-US" sz="2800" b="1" dirty="0">
                <a:solidFill>
                  <a:schemeClr val="accent1"/>
                </a:solidFill>
              </a:rPr>
              <a:t>done</a:t>
            </a:r>
            <a:r>
              <a:rPr lang="en-US" sz="2800" b="1" spc="-70" dirty="0">
                <a:solidFill>
                  <a:schemeClr val="accent1"/>
                </a:solidFill>
              </a:rPr>
              <a:t> </a:t>
            </a:r>
            <a:r>
              <a:rPr lang="en-US" sz="2800" b="1" dirty="0">
                <a:solidFill>
                  <a:schemeClr val="accent1"/>
                </a:solidFill>
              </a:rPr>
              <a:t>according</a:t>
            </a:r>
            <a:r>
              <a:rPr lang="en-US" sz="2800" b="1" spc="-55" dirty="0">
                <a:solidFill>
                  <a:schemeClr val="accent1"/>
                </a:solidFill>
              </a:rPr>
              <a:t> </a:t>
            </a:r>
            <a:r>
              <a:rPr lang="en-US" sz="2800" b="1" dirty="0">
                <a:solidFill>
                  <a:schemeClr val="accent1"/>
                </a:solidFill>
              </a:rPr>
              <a:t>to</a:t>
            </a:r>
            <a:r>
              <a:rPr lang="en-US" sz="2800" b="1" spc="-60" dirty="0">
                <a:solidFill>
                  <a:schemeClr val="accent1"/>
                </a:solidFill>
              </a:rPr>
              <a:t> </a:t>
            </a:r>
            <a:r>
              <a:rPr lang="en-US" sz="2800" b="1" dirty="0">
                <a:solidFill>
                  <a:schemeClr val="accent1"/>
                </a:solidFill>
              </a:rPr>
              <a:t>these</a:t>
            </a:r>
            <a:r>
              <a:rPr lang="en-US" sz="2800" b="1" spc="-55" dirty="0">
                <a:solidFill>
                  <a:schemeClr val="accent1"/>
                </a:solidFill>
              </a:rPr>
              <a:t> </a:t>
            </a:r>
            <a:r>
              <a:rPr lang="en-US" sz="2800" b="1" spc="-10" dirty="0">
                <a:solidFill>
                  <a:schemeClr val="accent1"/>
                </a:solidFill>
              </a:rPr>
              <a:t>results</a:t>
            </a:r>
          </a:p>
          <a:p>
            <a:r>
              <a:rPr lang="en-US" sz="2800" b="1" spc="-10" dirty="0">
                <a:solidFill>
                  <a:schemeClr val="accent1"/>
                </a:solidFill>
              </a:rPr>
              <a:t> </a:t>
            </a:r>
            <a:r>
              <a:rPr lang="en-US" sz="2800" b="1" dirty="0">
                <a:solidFill>
                  <a:schemeClr val="accent1"/>
                </a:solidFill>
              </a:rPr>
              <a:t>1-</a:t>
            </a:r>
            <a:r>
              <a:rPr lang="en-US" sz="2800" b="1" spc="-35" dirty="0">
                <a:solidFill>
                  <a:schemeClr val="accent1"/>
                </a:solidFill>
              </a:rPr>
              <a:t> </a:t>
            </a:r>
            <a:r>
              <a:rPr lang="en-US" sz="2800" b="1" dirty="0">
                <a:solidFill>
                  <a:schemeClr val="accent1"/>
                </a:solidFill>
              </a:rPr>
              <a:t>Calculate</a:t>
            </a:r>
            <a:r>
              <a:rPr lang="en-US" sz="2800" b="1" spc="-15" dirty="0">
                <a:solidFill>
                  <a:schemeClr val="accent1"/>
                </a:solidFill>
              </a:rPr>
              <a:t> </a:t>
            </a:r>
            <a:r>
              <a:rPr lang="en-US" sz="2800" b="1" dirty="0">
                <a:solidFill>
                  <a:schemeClr val="accent1"/>
                </a:solidFill>
              </a:rPr>
              <a:t>K</a:t>
            </a:r>
            <a:r>
              <a:rPr lang="en-US" sz="2800" b="1" spc="-40" dirty="0">
                <a:solidFill>
                  <a:schemeClr val="accent1"/>
                </a:solidFill>
              </a:rPr>
              <a:t> </a:t>
            </a:r>
            <a:r>
              <a:rPr lang="en-US" sz="2800" b="1" dirty="0">
                <a:solidFill>
                  <a:schemeClr val="accent1"/>
                </a:solidFill>
              </a:rPr>
              <a:t>for</a:t>
            </a:r>
            <a:r>
              <a:rPr lang="en-US" sz="2800" b="1" spc="-35" dirty="0">
                <a:solidFill>
                  <a:schemeClr val="accent1"/>
                </a:solidFill>
              </a:rPr>
              <a:t> </a:t>
            </a:r>
            <a:r>
              <a:rPr lang="en-US" sz="2800" b="1" dirty="0">
                <a:solidFill>
                  <a:schemeClr val="accent1"/>
                </a:solidFill>
              </a:rPr>
              <a:t>each</a:t>
            </a:r>
            <a:r>
              <a:rPr lang="en-US" sz="2800" b="1" spc="-40" dirty="0">
                <a:solidFill>
                  <a:schemeClr val="accent1"/>
                </a:solidFill>
              </a:rPr>
              <a:t> </a:t>
            </a:r>
            <a:r>
              <a:rPr lang="en-US" sz="2800" b="1" spc="-10" dirty="0">
                <a:solidFill>
                  <a:schemeClr val="accent1"/>
                </a:solidFill>
              </a:rPr>
              <a:t>temp.</a:t>
            </a:r>
          </a:p>
          <a:p>
            <a:r>
              <a:rPr lang="en-US" sz="2800" b="1" dirty="0">
                <a:solidFill>
                  <a:schemeClr val="accent1"/>
                </a:solidFill>
                <a:cs typeface="Gill Sans MT"/>
              </a:rPr>
              <a:t>2-</a:t>
            </a:r>
            <a:r>
              <a:rPr lang="en-US" sz="2800" b="1" spc="-35" dirty="0">
                <a:solidFill>
                  <a:schemeClr val="accent1"/>
                </a:solidFill>
                <a:cs typeface="Gill Sans MT"/>
              </a:rPr>
              <a:t> </a:t>
            </a:r>
            <a:r>
              <a:rPr lang="en-US" sz="2800" b="1" spc="-20" dirty="0">
                <a:solidFill>
                  <a:schemeClr val="accent1"/>
                </a:solidFill>
                <a:cs typeface="Gill Sans MT"/>
              </a:rPr>
              <a:t>Calculate</a:t>
            </a:r>
            <a:r>
              <a:rPr lang="en-US" sz="2800" b="1" spc="-225" dirty="0">
                <a:solidFill>
                  <a:schemeClr val="accent1"/>
                </a:solidFill>
                <a:cs typeface="Gill Sans MT"/>
              </a:rPr>
              <a:t> the </a:t>
            </a:r>
            <a:r>
              <a:rPr lang="en-US" sz="2800" b="1" dirty="0">
                <a:solidFill>
                  <a:schemeClr val="accent1"/>
                </a:solidFill>
                <a:cs typeface="Gill Sans MT"/>
              </a:rPr>
              <a:t>Aspirin</a:t>
            </a:r>
            <a:r>
              <a:rPr lang="en-US" sz="2800" b="1" spc="-30" dirty="0">
                <a:solidFill>
                  <a:schemeClr val="accent1"/>
                </a:solidFill>
                <a:cs typeface="Gill Sans MT"/>
              </a:rPr>
              <a:t> </a:t>
            </a:r>
            <a:r>
              <a:rPr lang="en-US" sz="2800" b="1" dirty="0">
                <a:solidFill>
                  <a:schemeClr val="accent1"/>
                </a:solidFill>
                <a:cs typeface="Gill Sans MT"/>
              </a:rPr>
              <a:t>shelf</a:t>
            </a:r>
            <a:r>
              <a:rPr lang="en-US" sz="2800" b="1" spc="-15" dirty="0">
                <a:solidFill>
                  <a:schemeClr val="accent1"/>
                </a:solidFill>
                <a:cs typeface="Gill Sans MT"/>
              </a:rPr>
              <a:t> </a:t>
            </a:r>
            <a:r>
              <a:rPr lang="en-US" sz="2800" b="1" spc="-20" dirty="0">
                <a:solidFill>
                  <a:schemeClr val="accent1"/>
                </a:solidFill>
                <a:cs typeface="Gill Sans MT"/>
              </a:rPr>
              <a:t>life</a:t>
            </a:r>
            <a:endParaRPr lang="en-US" sz="2800" b="1" dirty="0">
              <a:solidFill>
                <a:schemeClr val="accent1"/>
              </a:solidFill>
              <a:cs typeface="Gill Sans MT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E7EC40-CE08-2B0B-E775-A5F2901131A3}"/>
              </a:ext>
            </a:extLst>
          </p:cNvPr>
          <p:cNvSpPr txBox="1"/>
          <p:nvPr/>
        </p:nvSpPr>
        <p:spPr>
          <a:xfrm>
            <a:off x="1420454" y="5890058"/>
            <a:ext cx="6868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Note:</a:t>
            </a:r>
            <a:r>
              <a:rPr lang="en-US" sz="2400" b="1" spc="-6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the</a:t>
            </a:r>
            <a:r>
              <a:rPr lang="en-US" sz="2400" b="1" spc="-5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calibration</a:t>
            </a:r>
            <a:r>
              <a:rPr lang="en-US" sz="2400" b="1" spc="-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curve</a:t>
            </a:r>
            <a:r>
              <a:rPr lang="en-US" sz="2400" b="1" spc="-5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was</a:t>
            </a:r>
            <a:r>
              <a:rPr lang="en-US" sz="2400" b="1" spc="-5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lang="en-US" sz="2400" b="1" spc="-25" dirty="0">
                <a:solidFill>
                  <a:srgbClr val="C00000"/>
                </a:solidFill>
                <a:latin typeface="Lucida Sans Unicode"/>
                <a:cs typeface="Lucida Sans Unicode"/>
              </a:rPr>
              <a:t>in mg/ml</a:t>
            </a:r>
            <a:endParaRPr lang="en-US" sz="2400" b="1" dirty="0">
              <a:solidFill>
                <a:srgbClr val="C00000"/>
              </a:solidFill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64495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01F2AA-AF9A-C6DD-F0D9-5327E1ACB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55" y="324465"/>
            <a:ext cx="10338619" cy="600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60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D9DA49-69ED-CBEF-7BF5-428941B1C2FA}"/>
              </a:ext>
            </a:extLst>
          </p:cNvPr>
          <p:cNvSpPr txBox="1"/>
          <p:nvPr/>
        </p:nvSpPr>
        <p:spPr>
          <a:xfrm>
            <a:off x="645242" y="456889"/>
            <a:ext cx="60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pc="-10" dirty="0">
                <a:solidFill>
                  <a:schemeClr val="accent1"/>
                </a:solidFill>
              </a:rPr>
              <a:t>Introduction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171AC0-D086-4D87-88F8-FE17079E3973}"/>
              </a:ext>
            </a:extLst>
          </p:cNvPr>
          <p:cNvSpPr txBox="1"/>
          <p:nvPr/>
        </p:nvSpPr>
        <p:spPr>
          <a:xfrm>
            <a:off x="483009" y="1261019"/>
            <a:ext cx="6964926" cy="1376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7335" marR="5080" indent="-255270">
              <a:lnSpc>
                <a:spcPct val="78400"/>
              </a:lnSpc>
              <a:spcBef>
                <a:spcPts val="740"/>
              </a:spcBef>
              <a:buClr>
                <a:srgbClr val="3891A7"/>
              </a:buClr>
              <a:buSzPct val="80000"/>
              <a:buFont typeface="Wingdings 3"/>
              <a:buChar char=""/>
              <a:tabLst>
                <a:tab pos="268605" algn="l"/>
              </a:tabLst>
            </a:pPr>
            <a:r>
              <a:rPr lang="en-US" sz="2400" dirty="0">
                <a:latin typeface="Gill Sans MT"/>
                <a:cs typeface="Gill Sans MT"/>
              </a:rPr>
              <a:t>Aspirin</a:t>
            </a:r>
            <a:r>
              <a:rPr lang="en-US" sz="2400" spc="-35" dirty="0"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is</a:t>
            </a:r>
            <a:r>
              <a:rPr lang="en-US" sz="2400" spc="-25" dirty="0"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a</a:t>
            </a:r>
            <a:r>
              <a:rPr lang="en-US" sz="2400" spc="-35" dirty="0"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weak</a:t>
            </a:r>
            <a:r>
              <a:rPr lang="en-US" sz="2400" spc="-35" dirty="0"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acid.it</a:t>
            </a:r>
            <a:r>
              <a:rPr lang="en-US" sz="2400" spc="-25" dirty="0"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is</a:t>
            </a:r>
            <a:r>
              <a:rPr lang="en-US" sz="2400" spc="-35" dirty="0"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soluble</a:t>
            </a:r>
            <a:r>
              <a:rPr lang="en-US" sz="2400" spc="-35" dirty="0"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at</a:t>
            </a:r>
            <a:r>
              <a:rPr lang="en-US" sz="2400" spc="15" dirty="0"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20</a:t>
            </a:r>
            <a:r>
              <a:rPr lang="en-US" sz="2400" spc="-20" dirty="0"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C</a:t>
            </a:r>
            <a:r>
              <a:rPr lang="en-US" sz="2400" dirty="0">
                <a:latin typeface="Andalus"/>
                <a:cs typeface="Andalus"/>
              </a:rPr>
              <a:t>°</a:t>
            </a:r>
            <a:r>
              <a:rPr lang="en-US" sz="2400" spc="-20" dirty="0">
                <a:latin typeface="Andalus"/>
                <a:cs typeface="Andalus"/>
              </a:rPr>
              <a:t> </a:t>
            </a:r>
            <a:r>
              <a:rPr lang="en-US" sz="2400" dirty="0">
                <a:latin typeface="Andalus"/>
                <a:cs typeface="Andalus"/>
              </a:rPr>
              <a:t>in</a:t>
            </a:r>
            <a:r>
              <a:rPr lang="en-US" sz="2400" spc="-30" dirty="0">
                <a:latin typeface="Andalus"/>
                <a:cs typeface="Andalus"/>
              </a:rPr>
              <a:t> </a:t>
            </a:r>
            <a:r>
              <a:rPr lang="en-US" sz="2400" dirty="0">
                <a:latin typeface="Andalus"/>
                <a:cs typeface="Andalus"/>
              </a:rPr>
              <a:t>300</a:t>
            </a:r>
            <a:r>
              <a:rPr lang="en-US" sz="2400" spc="-50" dirty="0">
                <a:latin typeface="Andalus"/>
                <a:cs typeface="Andalus"/>
              </a:rPr>
              <a:t> </a:t>
            </a:r>
            <a:r>
              <a:rPr lang="en-US" sz="2400" dirty="0">
                <a:latin typeface="Andalus"/>
                <a:cs typeface="Andalus"/>
              </a:rPr>
              <a:t>parts</a:t>
            </a:r>
            <a:r>
              <a:rPr lang="en-US" sz="2400" spc="-40" dirty="0">
                <a:latin typeface="Andalus"/>
                <a:cs typeface="Andalus"/>
              </a:rPr>
              <a:t> </a:t>
            </a:r>
            <a:r>
              <a:rPr lang="en-US" sz="2400" spc="-25" dirty="0">
                <a:latin typeface="Andalus"/>
                <a:cs typeface="Andalus"/>
              </a:rPr>
              <a:t>of </a:t>
            </a:r>
            <a:r>
              <a:rPr lang="en-US" sz="2400" dirty="0">
                <a:latin typeface="Andalus"/>
                <a:cs typeface="Andalus"/>
              </a:rPr>
              <a:t>water</a:t>
            </a:r>
            <a:r>
              <a:rPr lang="en-US" sz="2400" spc="-50" dirty="0">
                <a:latin typeface="Andalus"/>
                <a:cs typeface="Andalus"/>
              </a:rPr>
              <a:t>.</a:t>
            </a:r>
            <a:endParaRPr lang="en-US" sz="2400" dirty="0">
              <a:latin typeface="Andalus"/>
              <a:cs typeface="Andalus"/>
            </a:endParaRPr>
          </a:p>
          <a:p>
            <a:pPr marL="267335" marR="349250" indent="-255270">
              <a:lnSpc>
                <a:spcPts val="2400"/>
              </a:lnSpc>
              <a:spcBef>
                <a:spcPts val="585"/>
              </a:spcBef>
              <a:buClr>
                <a:srgbClr val="3891A7"/>
              </a:buClr>
              <a:buSzPct val="80000"/>
              <a:buFont typeface="Wingdings 3"/>
              <a:buChar char=""/>
              <a:tabLst>
                <a:tab pos="268605" algn="l"/>
              </a:tabLst>
            </a:pPr>
            <a:r>
              <a:rPr lang="en-US" sz="2400" dirty="0">
                <a:latin typeface="Andalus"/>
                <a:cs typeface="Andalus"/>
              </a:rPr>
              <a:t>It</a:t>
            </a:r>
            <a:r>
              <a:rPr lang="en-US" sz="2400" spc="-40" dirty="0">
                <a:latin typeface="Andalus"/>
                <a:cs typeface="Andalus"/>
              </a:rPr>
              <a:t> </a:t>
            </a:r>
            <a:r>
              <a:rPr lang="en-US" sz="2400" dirty="0">
                <a:latin typeface="Andalus"/>
                <a:cs typeface="Andalus"/>
              </a:rPr>
              <a:t>is</a:t>
            </a:r>
            <a:r>
              <a:rPr lang="en-US" sz="2400" spc="-40" dirty="0">
                <a:latin typeface="Andalus"/>
                <a:cs typeface="Andalus"/>
              </a:rPr>
              <a:t> </a:t>
            </a:r>
            <a:r>
              <a:rPr lang="en-US" sz="2400" dirty="0">
                <a:latin typeface="Andalus"/>
                <a:cs typeface="Andalus"/>
              </a:rPr>
              <a:t>unstable</a:t>
            </a:r>
            <a:r>
              <a:rPr lang="en-US" sz="2400" spc="-40" dirty="0">
                <a:latin typeface="Andalus"/>
                <a:cs typeface="Andalus"/>
              </a:rPr>
              <a:t> </a:t>
            </a:r>
            <a:r>
              <a:rPr lang="en-US" sz="2400" dirty="0">
                <a:latin typeface="Andalus"/>
                <a:cs typeface="Andalus"/>
              </a:rPr>
              <a:t>in</a:t>
            </a:r>
            <a:r>
              <a:rPr lang="en-US" sz="2400" spc="-40" dirty="0">
                <a:latin typeface="Andalus"/>
                <a:cs typeface="Andalus"/>
              </a:rPr>
              <a:t> </a:t>
            </a:r>
            <a:r>
              <a:rPr lang="en-US" sz="2400" dirty="0">
                <a:latin typeface="Andalus"/>
                <a:cs typeface="Andalus"/>
              </a:rPr>
              <a:t>aqueous</a:t>
            </a:r>
            <a:r>
              <a:rPr lang="en-US" sz="2400" spc="-40" dirty="0">
                <a:latin typeface="Andalus"/>
                <a:cs typeface="Andalus"/>
              </a:rPr>
              <a:t> </a:t>
            </a:r>
            <a:r>
              <a:rPr lang="en-US" sz="2400" dirty="0">
                <a:latin typeface="Andalus"/>
                <a:cs typeface="Andalus"/>
              </a:rPr>
              <a:t>solutions,</a:t>
            </a:r>
            <a:r>
              <a:rPr lang="en-US" sz="2400" spc="-35" dirty="0">
                <a:latin typeface="Andalus"/>
                <a:cs typeface="Andalus"/>
              </a:rPr>
              <a:t> </a:t>
            </a:r>
            <a:r>
              <a:rPr lang="en-US" sz="2400" dirty="0">
                <a:latin typeface="Andalus"/>
                <a:cs typeface="Andalus"/>
              </a:rPr>
              <a:t>degrading</a:t>
            </a:r>
            <a:r>
              <a:rPr lang="en-US" sz="2400" spc="-25" dirty="0">
                <a:latin typeface="Andalus"/>
                <a:cs typeface="Andalus"/>
              </a:rPr>
              <a:t> </a:t>
            </a:r>
            <a:r>
              <a:rPr lang="en-US" sz="2400" dirty="0">
                <a:latin typeface="Andalus"/>
                <a:cs typeface="Andalus"/>
              </a:rPr>
              <a:t>to</a:t>
            </a:r>
            <a:r>
              <a:rPr lang="en-US" sz="2400" spc="-40" dirty="0">
                <a:latin typeface="Andalus"/>
                <a:cs typeface="Andalus"/>
              </a:rPr>
              <a:t> </a:t>
            </a:r>
            <a:r>
              <a:rPr lang="en-US" sz="2400" spc="-10" dirty="0">
                <a:latin typeface="Andalus"/>
                <a:cs typeface="Andalus"/>
              </a:rPr>
              <a:t>salicylic 	</a:t>
            </a:r>
            <a:r>
              <a:rPr lang="en-US" sz="2400" dirty="0">
                <a:latin typeface="Andalus"/>
                <a:cs typeface="Andalus"/>
              </a:rPr>
              <a:t>acid</a:t>
            </a:r>
            <a:r>
              <a:rPr lang="en-US" sz="2400" spc="-40" dirty="0">
                <a:latin typeface="Andalus"/>
                <a:cs typeface="Andalus"/>
              </a:rPr>
              <a:t> </a:t>
            </a:r>
            <a:r>
              <a:rPr lang="en-US" sz="2400" dirty="0">
                <a:latin typeface="Andalus"/>
                <a:cs typeface="Andalus"/>
              </a:rPr>
              <a:t>and</a:t>
            </a:r>
            <a:r>
              <a:rPr lang="en-US" sz="2400" spc="-50" dirty="0">
                <a:latin typeface="Andalus"/>
                <a:cs typeface="Andalus"/>
              </a:rPr>
              <a:t> </a:t>
            </a:r>
            <a:r>
              <a:rPr lang="en-US" sz="2400" dirty="0">
                <a:latin typeface="Andalus"/>
                <a:cs typeface="Andalus"/>
              </a:rPr>
              <a:t>acetic</a:t>
            </a:r>
            <a:r>
              <a:rPr lang="en-US" sz="2400" spc="-25" dirty="0">
                <a:latin typeface="Andalus"/>
                <a:cs typeface="Andalus"/>
              </a:rPr>
              <a:t> </a:t>
            </a:r>
            <a:r>
              <a:rPr lang="en-US" sz="2400" spc="-20" dirty="0">
                <a:latin typeface="Andalus"/>
                <a:cs typeface="Andalus"/>
              </a:rPr>
              <a:t>acid</a:t>
            </a:r>
            <a:endParaRPr lang="en-US" sz="2400" dirty="0">
              <a:latin typeface="Andalus"/>
              <a:cs typeface="Andalus"/>
            </a:endParaRPr>
          </a:p>
        </p:txBody>
      </p:sp>
      <p:pic>
        <p:nvPicPr>
          <p:cNvPr id="6" name="object 18">
            <a:extLst>
              <a:ext uri="{FF2B5EF4-FFF2-40B4-BE49-F238E27FC236}">
                <a16:creationId xmlns:a16="http://schemas.microsoft.com/office/drawing/2014/main" id="{60D87875-7FDA-8E30-ACCC-C08B823742B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895473"/>
            <a:ext cx="6553200" cy="1766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3EA083-7DF9-5703-602D-BACF748DEB94}"/>
              </a:ext>
            </a:extLst>
          </p:cNvPr>
          <p:cNvSpPr txBox="1"/>
          <p:nvPr/>
        </p:nvSpPr>
        <p:spPr>
          <a:xfrm>
            <a:off x="483008" y="5087573"/>
            <a:ext cx="7822791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7335" marR="5080" indent="-255270">
              <a:lnSpc>
                <a:spcPct val="80000"/>
              </a:lnSpc>
              <a:spcBef>
                <a:spcPts val="695"/>
              </a:spcBef>
              <a:buClr>
                <a:srgbClr val="3891A7"/>
              </a:buClr>
              <a:buSzPct val="80000"/>
              <a:buFont typeface="Wingdings 3"/>
              <a:buChar char=""/>
              <a:tabLst>
                <a:tab pos="268605" algn="l"/>
              </a:tabLst>
            </a:pPr>
            <a:r>
              <a:rPr lang="en-US" sz="2400" dirty="0">
                <a:latin typeface="Gill Sans MT"/>
                <a:cs typeface="Gill Sans MT"/>
              </a:rPr>
              <a:t>Aspirin</a:t>
            </a:r>
            <a:r>
              <a:rPr lang="en-US" sz="2400" spc="-55" dirty="0"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also</a:t>
            </a:r>
            <a:r>
              <a:rPr lang="en-US" sz="2400" spc="-55" dirty="0"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degrades</a:t>
            </a:r>
            <a:r>
              <a:rPr lang="en-US" sz="2400" spc="-55" dirty="0"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in</a:t>
            </a:r>
            <a:r>
              <a:rPr lang="en-US" sz="2400" spc="-40" dirty="0"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solid</a:t>
            </a:r>
            <a:r>
              <a:rPr lang="en-US" sz="2400" spc="-55" dirty="0"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dosage</a:t>
            </a:r>
            <a:r>
              <a:rPr lang="en-US" sz="2400" spc="-55" dirty="0"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forms</a:t>
            </a:r>
            <a:r>
              <a:rPr lang="en-US" sz="2400" spc="-50" dirty="0"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when</a:t>
            </a:r>
            <a:r>
              <a:rPr lang="en-US" sz="2400" spc="-40" dirty="0">
                <a:latin typeface="Gill Sans MT"/>
                <a:cs typeface="Gill Sans MT"/>
              </a:rPr>
              <a:t> </a:t>
            </a:r>
            <a:r>
              <a:rPr lang="en-US" sz="2400" spc="-10" dirty="0">
                <a:latin typeface="Gill Sans MT"/>
                <a:cs typeface="Gill Sans MT"/>
              </a:rPr>
              <a:t>exposed 	</a:t>
            </a:r>
            <a:r>
              <a:rPr lang="en-US" sz="2400" dirty="0">
                <a:latin typeface="Gill Sans MT"/>
                <a:cs typeface="Gill Sans MT"/>
              </a:rPr>
              <a:t>to</a:t>
            </a:r>
            <a:r>
              <a:rPr lang="en-US" sz="2400" spc="-120" dirty="0"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moisture</a:t>
            </a:r>
            <a:r>
              <a:rPr lang="en-US" sz="2400" spc="-60" dirty="0"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and</a:t>
            </a:r>
            <a:r>
              <a:rPr lang="en-US" sz="2400" spc="-80" dirty="0"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therefore</a:t>
            </a:r>
            <a:r>
              <a:rPr lang="en-US" sz="2400" spc="-50" dirty="0">
                <a:latin typeface="Gill Sans MT"/>
                <a:cs typeface="Gill Sans MT"/>
              </a:rPr>
              <a:t> </a:t>
            </a:r>
            <a:r>
              <a:rPr lang="en-US" sz="2400" spc="-10" dirty="0">
                <a:latin typeface="Gill Sans MT"/>
                <a:cs typeface="Gill Sans MT"/>
              </a:rPr>
              <a:t>,</a:t>
            </a:r>
            <a:r>
              <a:rPr lang="en-US" sz="2400" spc="-250" dirty="0"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should</a:t>
            </a:r>
            <a:r>
              <a:rPr lang="en-US" sz="2400" spc="-70" dirty="0"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be</a:t>
            </a:r>
            <a:r>
              <a:rPr lang="en-US" sz="2400" spc="-75" dirty="0"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stored</a:t>
            </a:r>
            <a:r>
              <a:rPr lang="en-US" sz="2400" spc="-65" dirty="0"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in</a:t>
            </a:r>
            <a:r>
              <a:rPr lang="en-US" sz="2400" spc="-60" dirty="0">
                <a:latin typeface="Gill Sans MT"/>
                <a:cs typeface="Gill Sans MT"/>
              </a:rPr>
              <a:t> </a:t>
            </a:r>
            <a:r>
              <a:rPr lang="en-US" sz="2400" spc="-10" dirty="0">
                <a:latin typeface="Gill Sans MT"/>
                <a:cs typeface="Gill Sans MT"/>
              </a:rPr>
              <a:t>tightly 	</a:t>
            </a:r>
            <a:r>
              <a:rPr lang="en-US" sz="2400" dirty="0">
                <a:latin typeface="Gill Sans MT"/>
                <a:cs typeface="Gill Sans MT"/>
              </a:rPr>
              <a:t>closed</a:t>
            </a:r>
            <a:r>
              <a:rPr lang="en-US" sz="2400" spc="-40" dirty="0"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containers</a:t>
            </a:r>
            <a:r>
              <a:rPr lang="en-US" sz="2400" spc="-40" dirty="0"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and</a:t>
            </a:r>
            <a:r>
              <a:rPr lang="en-US" sz="2400" spc="-40" dirty="0"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kept</a:t>
            </a:r>
            <a:r>
              <a:rPr lang="en-US" sz="2400" spc="-40" dirty="0"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in</a:t>
            </a:r>
            <a:r>
              <a:rPr lang="en-US" sz="2400" spc="-45" dirty="0"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a</a:t>
            </a:r>
            <a:r>
              <a:rPr lang="en-US" sz="2400" spc="-40" dirty="0"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dry</a:t>
            </a:r>
            <a:r>
              <a:rPr lang="en-US" sz="2400" spc="-30" dirty="0">
                <a:latin typeface="Gill Sans MT"/>
                <a:cs typeface="Gill Sans MT"/>
              </a:rPr>
              <a:t> </a:t>
            </a:r>
            <a:r>
              <a:rPr lang="en-US" sz="2400" spc="-10" dirty="0">
                <a:latin typeface="Gill Sans MT"/>
                <a:cs typeface="Gill Sans MT"/>
              </a:rPr>
              <a:t>environment</a:t>
            </a:r>
            <a:r>
              <a:rPr lang="en-US" sz="2400" spc="-35" dirty="0">
                <a:latin typeface="Gill Sans MT"/>
                <a:cs typeface="Gill Sans MT"/>
              </a:rPr>
              <a:t> </a:t>
            </a:r>
            <a:r>
              <a:rPr lang="en-US" sz="1800" spc="-50" dirty="0">
                <a:latin typeface="Gill Sans MT"/>
                <a:cs typeface="Gill Sans MT"/>
              </a:rPr>
              <a:t>.</a:t>
            </a:r>
            <a:endParaRPr lang="en-US" sz="1800" dirty="0">
              <a:latin typeface="Gill Sans MT"/>
              <a:cs typeface="Gill Sans M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CFA80E-BCE5-C5B9-8966-84DEA2EB9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077" y="0"/>
            <a:ext cx="3755923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007479-64C9-1BA7-F8F3-54B35C89D86E}"/>
              </a:ext>
            </a:extLst>
          </p:cNvPr>
          <p:cNvSpPr txBox="1"/>
          <p:nvPr/>
        </p:nvSpPr>
        <p:spPr>
          <a:xfrm>
            <a:off x="645242" y="6056080"/>
            <a:ext cx="7660557" cy="690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0" b="1" dirty="0">
                <a:solidFill>
                  <a:schemeClr val="accent1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 hydrolysis reaction is critical as it directly impacts the drug's effectiveness and shelf life.</a:t>
            </a:r>
            <a:endParaRPr lang="en-US" sz="1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20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42969B-9156-73B5-8F13-D1A5330D52C1}"/>
              </a:ext>
            </a:extLst>
          </p:cNvPr>
          <p:cNvSpPr txBox="1"/>
          <p:nvPr/>
        </p:nvSpPr>
        <p:spPr>
          <a:xfrm>
            <a:off x="453513" y="397895"/>
            <a:ext cx="6098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Aim</a:t>
            </a:r>
            <a:r>
              <a:rPr lang="en-US" sz="2800" b="1" spc="-25" dirty="0">
                <a:solidFill>
                  <a:schemeClr val="accent1"/>
                </a:solidFill>
              </a:rPr>
              <a:t> </a:t>
            </a:r>
            <a:r>
              <a:rPr lang="en-US" sz="2800" b="1" dirty="0">
                <a:solidFill>
                  <a:schemeClr val="accent1"/>
                </a:solidFill>
              </a:rPr>
              <a:t>of</a:t>
            </a:r>
            <a:r>
              <a:rPr lang="en-US" sz="2800" b="1" spc="-10" dirty="0">
                <a:solidFill>
                  <a:schemeClr val="accent1"/>
                </a:solidFill>
              </a:rPr>
              <a:t> Experiment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025C4E-4CF5-F463-7F48-142BC9547254}"/>
              </a:ext>
            </a:extLst>
          </p:cNvPr>
          <p:cNvSpPr txBox="1"/>
          <p:nvPr/>
        </p:nvSpPr>
        <p:spPr>
          <a:xfrm>
            <a:off x="453512" y="1784960"/>
            <a:ext cx="7156655" cy="3706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7335" marR="5080" indent="-255270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79687"/>
              <a:buFont typeface="Wingdings 3"/>
              <a:buChar char=""/>
              <a:tabLst>
                <a:tab pos="268605" algn="l"/>
                <a:tab pos="902335" algn="l"/>
              </a:tabLst>
            </a:pPr>
            <a:r>
              <a:rPr lang="en-US" sz="3200" spc="-280" dirty="0">
                <a:cs typeface="Gill Sans MT"/>
              </a:rPr>
              <a:t>To</a:t>
            </a:r>
            <a:r>
              <a:rPr lang="en-US" sz="3200" dirty="0">
                <a:cs typeface="Gill Sans MT"/>
              </a:rPr>
              <a:t>	study</a:t>
            </a:r>
            <a:r>
              <a:rPr lang="en-US" sz="3200" spc="-25" dirty="0">
                <a:cs typeface="Gill Sans MT"/>
              </a:rPr>
              <a:t> </a:t>
            </a:r>
            <a:r>
              <a:rPr lang="en-US" sz="3200" dirty="0">
                <a:cs typeface="Gill Sans MT"/>
              </a:rPr>
              <a:t>the</a:t>
            </a:r>
            <a:r>
              <a:rPr lang="en-US" sz="3200" spc="-40" dirty="0">
                <a:cs typeface="Gill Sans MT"/>
              </a:rPr>
              <a:t> </a:t>
            </a:r>
            <a:r>
              <a:rPr lang="en-US" sz="3200" dirty="0">
                <a:cs typeface="Gill Sans MT"/>
              </a:rPr>
              <a:t>effect</a:t>
            </a:r>
            <a:r>
              <a:rPr lang="en-US" sz="3200" spc="-40" dirty="0">
                <a:cs typeface="Gill Sans MT"/>
              </a:rPr>
              <a:t> </a:t>
            </a:r>
            <a:r>
              <a:rPr lang="en-US" sz="3200" dirty="0">
                <a:cs typeface="Gill Sans MT"/>
              </a:rPr>
              <a:t>of</a:t>
            </a:r>
            <a:r>
              <a:rPr lang="en-US" sz="3200" spc="-25" dirty="0">
                <a:cs typeface="Gill Sans MT"/>
              </a:rPr>
              <a:t> </a:t>
            </a:r>
            <a:r>
              <a:rPr lang="en-US" sz="3200" dirty="0">
                <a:cs typeface="Gill Sans MT"/>
              </a:rPr>
              <a:t>temperature</a:t>
            </a:r>
            <a:r>
              <a:rPr lang="en-US" sz="3200" spc="-65" dirty="0">
                <a:cs typeface="Gill Sans MT"/>
              </a:rPr>
              <a:t> </a:t>
            </a:r>
            <a:r>
              <a:rPr lang="en-US" sz="3200" dirty="0">
                <a:cs typeface="Gill Sans MT"/>
              </a:rPr>
              <a:t>on</a:t>
            </a:r>
            <a:r>
              <a:rPr lang="en-US" sz="3200" spc="-40" dirty="0">
                <a:cs typeface="Gill Sans MT"/>
              </a:rPr>
              <a:t> </a:t>
            </a:r>
            <a:r>
              <a:rPr lang="en-US" sz="3200" spc="-25" dirty="0">
                <a:cs typeface="Gill Sans MT"/>
              </a:rPr>
              <a:t>the </a:t>
            </a:r>
            <a:r>
              <a:rPr lang="en-US" sz="3200" spc="-20" dirty="0">
                <a:cs typeface="Gill Sans MT"/>
              </a:rPr>
              <a:t>hydrolysis</a:t>
            </a:r>
            <a:r>
              <a:rPr lang="en-US" sz="3200" spc="-75" dirty="0">
                <a:cs typeface="Gill Sans MT"/>
              </a:rPr>
              <a:t> </a:t>
            </a:r>
            <a:r>
              <a:rPr lang="en-US" sz="3200" dirty="0">
                <a:cs typeface="Gill Sans MT"/>
              </a:rPr>
              <a:t>of</a:t>
            </a:r>
            <a:r>
              <a:rPr lang="en-US" sz="3200" spc="-10" dirty="0">
                <a:cs typeface="Gill Sans MT"/>
              </a:rPr>
              <a:t> aspirin,</a:t>
            </a:r>
            <a:r>
              <a:rPr lang="en-US" sz="3200" spc="-365" dirty="0">
                <a:cs typeface="Gill Sans MT"/>
              </a:rPr>
              <a:t> </a:t>
            </a:r>
            <a:r>
              <a:rPr lang="en-US" sz="3200" dirty="0">
                <a:cs typeface="Gill Sans MT"/>
              </a:rPr>
              <a:t>and</a:t>
            </a:r>
            <a:r>
              <a:rPr lang="en-US" sz="3200" spc="-30" dirty="0">
                <a:cs typeface="Gill Sans MT"/>
              </a:rPr>
              <a:t> </a:t>
            </a:r>
            <a:r>
              <a:rPr lang="en-US" sz="3200" dirty="0">
                <a:cs typeface="Gill Sans MT"/>
              </a:rPr>
              <a:t>to</a:t>
            </a:r>
            <a:r>
              <a:rPr lang="en-US" sz="3200" spc="-35" dirty="0">
                <a:cs typeface="Gill Sans MT"/>
              </a:rPr>
              <a:t> </a:t>
            </a:r>
            <a:r>
              <a:rPr lang="en-US" sz="3200" dirty="0">
                <a:cs typeface="Gill Sans MT"/>
              </a:rPr>
              <a:t>calculate</a:t>
            </a:r>
            <a:r>
              <a:rPr lang="en-US" sz="3200" spc="-50" dirty="0">
                <a:cs typeface="Gill Sans MT"/>
              </a:rPr>
              <a:t> </a:t>
            </a:r>
            <a:r>
              <a:rPr lang="en-US" sz="3200" spc="-25" dirty="0">
                <a:cs typeface="Gill Sans MT"/>
              </a:rPr>
              <a:t>the </a:t>
            </a:r>
            <a:r>
              <a:rPr lang="en-US" sz="3200" dirty="0">
                <a:cs typeface="Gill Sans MT"/>
              </a:rPr>
              <a:t>shelf</a:t>
            </a:r>
            <a:r>
              <a:rPr lang="en-US" sz="3200" spc="-25" dirty="0">
                <a:cs typeface="Gill Sans MT"/>
              </a:rPr>
              <a:t> </a:t>
            </a:r>
            <a:r>
              <a:rPr lang="en-US" sz="3200" dirty="0">
                <a:cs typeface="Gill Sans MT"/>
              </a:rPr>
              <a:t>life</a:t>
            </a:r>
            <a:r>
              <a:rPr lang="en-US" sz="3200" spc="-50" dirty="0">
                <a:cs typeface="Gill Sans MT"/>
              </a:rPr>
              <a:t> </a:t>
            </a:r>
            <a:r>
              <a:rPr lang="en-US" sz="3200" dirty="0">
                <a:cs typeface="Gill Sans MT"/>
              </a:rPr>
              <a:t>of</a:t>
            </a:r>
            <a:r>
              <a:rPr lang="en-US" sz="3200" spc="-25" dirty="0">
                <a:cs typeface="Gill Sans MT"/>
              </a:rPr>
              <a:t> </a:t>
            </a:r>
            <a:r>
              <a:rPr lang="en-US" sz="3200" dirty="0">
                <a:cs typeface="Gill Sans MT"/>
              </a:rPr>
              <a:t>aspirin</a:t>
            </a:r>
            <a:r>
              <a:rPr lang="en-US" sz="3200" spc="-50" dirty="0">
                <a:cs typeface="Gill Sans MT"/>
              </a:rPr>
              <a:t>.</a:t>
            </a:r>
            <a:endParaRPr lang="en-US" sz="3200" dirty="0">
              <a:cs typeface="Gill Sans MT"/>
            </a:endParaRPr>
          </a:p>
          <a:p>
            <a:pPr>
              <a:lnSpc>
                <a:spcPct val="100000"/>
              </a:lnSpc>
              <a:spcBef>
                <a:spcPts val="1330"/>
              </a:spcBef>
              <a:buClr>
                <a:srgbClr val="3891A7"/>
              </a:buClr>
              <a:buFont typeface="Wingdings 3"/>
              <a:buChar char=""/>
            </a:pPr>
            <a:endParaRPr lang="en-US" sz="3200" dirty="0">
              <a:cs typeface="Gill Sans MT"/>
            </a:endParaRPr>
          </a:p>
          <a:p>
            <a:pPr marL="267335" marR="58419" indent="-255270">
              <a:lnSpc>
                <a:spcPct val="100000"/>
              </a:lnSpc>
              <a:buClr>
                <a:srgbClr val="3891A7"/>
              </a:buClr>
              <a:buSzPct val="79687"/>
              <a:buFont typeface="Wingdings 3"/>
              <a:buChar char=""/>
              <a:tabLst>
                <a:tab pos="268605" algn="l"/>
              </a:tabLst>
            </a:pPr>
            <a:r>
              <a:rPr lang="en-US" sz="3200" b="1" dirty="0">
                <a:cs typeface="Gill Sans MT"/>
              </a:rPr>
              <a:t>Shelf</a:t>
            </a:r>
            <a:r>
              <a:rPr lang="en-US" sz="3200" b="1" spc="-40" dirty="0">
                <a:cs typeface="Gill Sans MT"/>
              </a:rPr>
              <a:t> </a:t>
            </a:r>
            <a:r>
              <a:rPr lang="en-US" sz="3200" b="1" dirty="0">
                <a:cs typeface="Gill Sans MT"/>
              </a:rPr>
              <a:t>life</a:t>
            </a:r>
            <a:r>
              <a:rPr lang="en-US" sz="3200" b="1" spc="-35" dirty="0">
                <a:cs typeface="Gill Sans MT"/>
              </a:rPr>
              <a:t> </a:t>
            </a:r>
            <a:r>
              <a:rPr lang="en-US" sz="3200" dirty="0">
                <a:cs typeface="Gill Sans MT"/>
              </a:rPr>
              <a:t>of</a:t>
            </a:r>
            <a:r>
              <a:rPr lang="en-US" sz="3200" spc="-30" dirty="0">
                <a:cs typeface="Gill Sans MT"/>
              </a:rPr>
              <a:t> </a:t>
            </a:r>
            <a:r>
              <a:rPr lang="en-US" sz="3200" dirty="0">
                <a:cs typeface="Gill Sans MT"/>
              </a:rPr>
              <a:t>any</a:t>
            </a:r>
            <a:r>
              <a:rPr lang="en-US" sz="3200" spc="-40" dirty="0">
                <a:cs typeface="Gill Sans MT"/>
              </a:rPr>
              <a:t> </a:t>
            </a:r>
            <a:r>
              <a:rPr lang="en-US" sz="3200" dirty="0">
                <a:cs typeface="Gill Sans MT"/>
              </a:rPr>
              <a:t>drug: it</a:t>
            </a:r>
            <a:r>
              <a:rPr lang="en-US" sz="3200" spc="-40" dirty="0">
                <a:cs typeface="Gill Sans MT"/>
              </a:rPr>
              <a:t> </a:t>
            </a:r>
            <a:r>
              <a:rPr lang="en-US" sz="3200" dirty="0">
                <a:cs typeface="Gill Sans MT"/>
              </a:rPr>
              <a:t>is</a:t>
            </a:r>
            <a:r>
              <a:rPr lang="en-US" sz="3200" spc="-15" dirty="0">
                <a:cs typeface="Gill Sans MT"/>
              </a:rPr>
              <a:t> </a:t>
            </a:r>
            <a:r>
              <a:rPr lang="en-US" sz="3200" dirty="0">
                <a:cs typeface="Gill Sans MT"/>
              </a:rPr>
              <a:t>the</a:t>
            </a:r>
            <a:r>
              <a:rPr lang="en-US" sz="3200" spc="-40" dirty="0">
                <a:cs typeface="Gill Sans MT"/>
              </a:rPr>
              <a:t> </a:t>
            </a:r>
            <a:r>
              <a:rPr lang="en-US" sz="3200" b="1" spc="-20" dirty="0">
                <a:solidFill>
                  <a:srgbClr val="FF0000"/>
                </a:solidFill>
                <a:cs typeface="Gill Sans MT"/>
              </a:rPr>
              <a:t>time 	</a:t>
            </a:r>
            <a:r>
              <a:rPr lang="en-US" sz="3200" dirty="0">
                <a:cs typeface="Gill Sans MT"/>
              </a:rPr>
              <a:t>required</a:t>
            </a:r>
            <a:r>
              <a:rPr lang="en-US" sz="3200" spc="-75" dirty="0">
                <a:cs typeface="Gill Sans MT"/>
              </a:rPr>
              <a:t> </a:t>
            </a:r>
            <a:r>
              <a:rPr lang="en-US" sz="3200" dirty="0">
                <a:cs typeface="Gill Sans MT"/>
              </a:rPr>
              <a:t>for</a:t>
            </a:r>
            <a:r>
              <a:rPr lang="en-US" sz="3200" spc="-35" dirty="0">
                <a:cs typeface="Gill Sans MT"/>
              </a:rPr>
              <a:t> </a:t>
            </a:r>
            <a:r>
              <a:rPr lang="en-US" sz="3200" dirty="0">
                <a:cs typeface="Gill Sans MT"/>
              </a:rPr>
              <a:t>the</a:t>
            </a:r>
            <a:r>
              <a:rPr lang="en-US" sz="3200" spc="-55" dirty="0">
                <a:cs typeface="Gill Sans MT"/>
              </a:rPr>
              <a:t> </a:t>
            </a:r>
            <a:r>
              <a:rPr lang="en-US" sz="3200" dirty="0">
                <a:cs typeface="Gill Sans MT"/>
              </a:rPr>
              <a:t>drug</a:t>
            </a:r>
            <a:r>
              <a:rPr lang="en-US" sz="3200" spc="-35" dirty="0">
                <a:cs typeface="Gill Sans MT"/>
              </a:rPr>
              <a:t> </a:t>
            </a:r>
            <a:r>
              <a:rPr lang="en-US" sz="3200" dirty="0">
                <a:cs typeface="Gill Sans MT"/>
              </a:rPr>
              <a:t>to</a:t>
            </a:r>
            <a:r>
              <a:rPr lang="en-US" sz="3200" spc="-55" dirty="0">
                <a:cs typeface="Gill Sans MT"/>
              </a:rPr>
              <a:t> </a:t>
            </a:r>
            <a:r>
              <a:rPr lang="en-US" sz="3200" b="1" dirty="0">
                <a:solidFill>
                  <a:srgbClr val="FF0000"/>
                </a:solidFill>
                <a:cs typeface="Gill Sans MT"/>
              </a:rPr>
              <a:t>lose</a:t>
            </a:r>
            <a:r>
              <a:rPr lang="en-US" sz="3200" b="1" spc="-35" dirty="0">
                <a:cs typeface="Gill Sans MT"/>
              </a:rPr>
              <a:t> </a:t>
            </a:r>
            <a:r>
              <a:rPr lang="en-US" sz="3200" dirty="0">
                <a:cs typeface="Gill Sans MT"/>
              </a:rPr>
              <a:t>10%</a:t>
            </a:r>
            <a:r>
              <a:rPr lang="en-US" sz="3200" spc="-55" dirty="0">
                <a:cs typeface="Gill Sans MT"/>
              </a:rPr>
              <a:t> </a:t>
            </a:r>
            <a:r>
              <a:rPr lang="en-US" sz="3200" dirty="0">
                <a:cs typeface="Gill Sans MT"/>
              </a:rPr>
              <a:t>of</a:t>
            </a:r>
            <a:r>
              <a:rPr lang="en-US" sz="3200" spc="-30" dirty="0">
                <a:cs typeface="Gill Sans MT"/>
              </a:rPr>
              <a:t> </a:t>
            </a:r>
            <a:r>
              <a:rPr lang="en-US" sz="3200" spc="-25" dirty="0">
                <a:cs typeface="Gill Sans MT"/>
              </a:rPr>
              <a:t>its 	</a:t>
            </a:r>
            <a:r>
              <a:rPr lang="en-US" sz="3200" spc="-10" dirty="0">
                <a:cs typeface="Gill Sans MT"/>
              </a:rPr>
              <a:t>effectiveness.</a:t>
            </a:r>
            <a:endParaRPr lang="en-US" sz="3200" dirty="0">
              <a:cs typeface="Gill Sans M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9EAE9B-BBFC-3B2A-B2C6-A61C233C7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167" y="0"/>
            <a:ext cx="457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8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438D0A-4497-76C2-C33E-3D68D8A10C19}"/>
              </a:ext>
            </a:extLst>
          </p:cNvPr>
          <p:cNvSpPr txBox="1"/>
          <p:nvPr/>
        </p:nvSpPr>
        <p:spPr>
          <a:xfrm>
            <a:off x="609600" y="40969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pc="-10" dirty="0">
                <a:solidFill>
                  <a:schemeClr val="accent1"/>
                </a:solidFill>
              </a:rPr>
              <a:t>Procedure</a:t>
            </a:r>
            <a:r>
              <a:rPr lang="en-US" sz="3200" b="1" spc="-240" dirty="0">
                <a:solidFill>
                  <a:schemeClr val="accent1"/>
                </a:solidFill>
              </a:rPr>
              <a:t> </a:t>
            </a:r>
            <a:r>
              <a:rPr lang="en-US" sz="3200" b="1" spc="-50" dirty="0">
                <a:solidFill>
                  <a:schemeClr val="accent1"/>
                </a:solidFill>
              </a:rPr>
              <a:t>: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F151119D-FFCC-02EA-D1B9-D5261ECD2C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990600"/>
            <a:ext cx="7620000" cy="518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201D31-9493-3FCB-6F7F-D5C9A75C1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1"/>
            <a:ext cx="3771625" cy="32822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8CDD58-C993-3046-6A0A-57B525919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3575719"/>
            <a:ext cx="3809999" cy="328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36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9889D3-602F-297A-814C-8D2FDBFB5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9" y="0"/>
            <a:ext cx="457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C3924B-C533-D69E-2881-F9278B7D91C7}"/>
              </a:ext>
            </a:extLst>
          </p:cNvPr>
          <p:cNvSpPr txBox="1"/>
          <p:nvPr/>
        </p:nvSpPr>
        <p:spPr>
          <a:xfrm>
            <a:off x="600997" y="648618"/>
            <a:ext cx="19799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pc="-10" dirty="0">
                <a:solidFill>
                  <a:schemeClr val="accent1"/>
                </a:solidFill>
              </a:rPr>
              <a:t>Notes: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7D1BAE-35A0-D20B-4A04-BD41249B281F}"/>
              </a:ext>
            </a:extLst>
          </p:cNvPr>
          <p:cNvSpPr txBox="1"/>
          <p:nvPr/>
        </p:nvSpPr>
        <p:spPr>
          <a:xfrm>
            <a:off x="600997" y="1639990"/>
            <a:ext cx="6098458" cy="3706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5925" indent="-403225">
              <a:lnSpc>
                <a:spcPct val="100000"/>
              </a:lnSpc>
              <a:spcBef>
                <a:spcPts val="705"/>
              </a:spcBef>
              <a:buClr>
                <a:srgbClr val="3891A7"/>
              </a:buClr>
              <a:buSzPct val="79687"/>
              <a:buFont typeface="Wingdings"/>
              <a:buChar char=""/>
              <a:tabLst>
                <a:tab pos="415925" algn="l"/>
              </a:tabLst>
            </a:pPr>
            <a:r>
              <a:rPr lang="en-US" sz="3200" dirty="0">
                <a:latin typeface="Gill Sans MT"/>
                <a:cs typeface="Gill Sans MT"/>
              </a:rPr>
              <a:t>absorbance</a:t>
            </a:r>
            <a:r>
              <a:rPr lang="en-US" sz="3200" spc="-80" dirty="0">
                <a:latin typeface="Gill Sans MT"/>
                <a:cs typeface="Gill Sans MT"/>
              </a:rPr>
              <a:t> </a:t>
            </a:r>
            <a:r>
              <a:rPr lang="en-US" sz="3200" dirty="0">
                <a:latin typeface="Gill Sans MT"/>
                <a:cs typeface="Gill Sans MT"/>
              </a:rPr>
              <a:t>increases</a:t>
            </a:r>
            <a:r>
              <a:rPr lang="en-US" sz="3200" spc="-70" dirty="0">
                <a:latin typeface="Gill Sans MT"/>
                <a:cs typeface="Gill Sans MT"/>
              </a:rPr>
              <a:t> </a:t>
            </a:r>
            <a:r>
              <a:rPr lang="en-US" sz="3200" dirty="0">
                <a:latin typeface="Gill Sans MT"/>
                <a:cs typeface="Gill Sans MT"/>
              </a:rPr>
              <a:t>with</a:t>
            </a:r>
            <a:r>
              <a:rPr lang="en-US" sz="3200" spc="-55" dirty="0">
                <a:latin typeface="Gill Sans MT"/>
                <a:cs typeface="Gill Sans MT"/>
              </a:rPr>
              <a:t> </a:t>
            </a:r>
            <a:r>
              <a:rPr lang="en-US" sz="3200" spc="-20" dirty="0">
                <a:latin typeface="Gill Sans MT"/>
                <a:cs typeface="Gill Sans MT"/>
              </a:rPr>
              <a:t>time.</a:t>
            </a:r>
          </a:p>
          <a:p>
            <a:pPr marL="12700">
              <a:lnSpc>
                <a:spcPct val="100000"/>
              </a:lnSpc>
              <a:spcBef>
                <a:spcPts val="705"/>
              </a:spcBef>
              <a:buClr>
                <a:srgbClr val="3891A7"/>
              </a:buClr>
              <a:buSzPct val="79687"/>
              <a:tabLst>
                <a:tab pos="415925" algn="l"/>
              </a:tabLst>
            </a:pPr>
            <a:endParaRPr lang="en-US" sz="3200" dirty="0">
              <a:latin typeface="Gill Sans MT"/>
              <a:cs typeface="Gill Sans MT"/>
            </a:endParaRPr>
          </a:p>
          <a:p>
            <a:pPr marL="295910" marR="5080" indent="-295275">
              <a:lnSpc>
                <a:spcPct val="100000"/>
              </a:lnSpc>
              <a:spcBef>
                <a:spcPts val="600"/>
              </a:spcBef>
              <a:buSzPct val="79687"/>
              <a:buFont typeface="Wingdings"/>
              <a:buChar char=""/>
              <a:tabLst>
                <a:tab pos="295910" algn="l"/>
                <a:tab pos="302260" algn="l"/>
              </a:tabLst>
            </a:pPr>
            <a:r>
              <a:rPr lang="en-US" sz="3200" dirty="0">
                <a:solidFill>
                  <a:srgbClr val="3891A7"/>
                </a:solidFill>
                <a:latin typeface="Gill Sans MT"/>
                <a:cs typeface="Gill Sans MT"/>
              </a:rPr>
              <a:t>	</a:t>
            </a:r>
            <a:r>
              <a:rPr lang="en-US" sz="3200" dirty="0">
                <a:latin typeface="Gill Sans MT"/>
                <a:cs typeface="Gill Sans MT"/>
              </a:rPr>
              <a:t>Concentration</a:t>
            </a:r>
            <a:r>
              <a:rPr lang="en-US" sz="3200" spc="-70" dirty="0">
                <a:latin typeface="Gill Sans MT"/>
                <a:cs typeface="Gill Sans MT"/>
              </a:rPr>
              <a:t> </a:t>
            </a:r>
            <a:r>
              <a:rPr lang="en-US" sz="3200" dirty="0">
                <a:latin typeface="Gill Sans MT"/>
                <a:cs typeface="Gill Sans MT"/>
              </a:rPr>
              <a:t>of</a:t>
            </a:r>
            <a:r>
              <a:rPr lang="en-US" sz="3200" spc="-20" dirty="0">
                <a:latin typeface="Gill Sans MT"/>
                <a:cs typeface="Gill Sans MT"/>
              </a:rPr>
              <a:t> </a:t>
            </a:r>
            <a:r>
              <a:rPr lang="en-US" sz="3200" dirty="0">
                <a:latin typeface="Gill Sans MT"/>
                <a:cs typeface="Gill Sans MT"/>
              </a:rPr>
              <a:t>S.A</a:t>
            </a:r>
            <a:r>
              <a:rPr lang="en-US" sz="3200" spc="-30" dirty="0">
                <a:latin typeface="Gill Sans MT"/>
                <a:cs typeface="Gill Sans MT"/>
              </a:rPr>
              <a:t> </a:t>
            </a:r>
            <a:r>
              <a:rPr lang="en-US" sz="3200" dirty="0">
                <a:latin typeface="Gill Sans MT"/>
                <a:cs typeface="Gill Sans MT"/>
              </a:rPr>
              <a:t>at</a:t>
            </a:r>
            <a:r>
              <a:rPr lang="en-US" sz="3200" spc="-35" dirty="0">
                <a:latin typeface="Gill Sans MT"/>
                <a:cs typeface="Gill Sans MT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Gill Sans MT"/>
                <a:cs typeface="Gill Sans MT"/>
              </a:rPr>
              <a:t>zero</a:t>
            </a:r>
            <a:r>
              <a:rPr lang="en-US" sz="3200" spc="-20" dirty="0">
                <a:latin typeface="Gill Sans MT"/>
                <a:cs typeface="Gill Sans MT"/>
              </a:rPr>
              <a:t> </a:t>
            </a:r>
            <a:r>
              <a:rPr lang="en-US" sz="3200" dirty="0">
                <a:latin typeface="Gill Sans MT"/>
                <a:cs typeface="Gill Sans MT"/>
              </a:rPr>
              <a:t>time</a:t>
            </a:r>
            <a:r>
              <a:rPr lang="en-US" sz="3200" spc="-40" dirty="0">
                <a:latin typeface="Gill Sans MT"/>
                <a:cs typeface="Gill Sans MT"/>
              </a:rPr>
              <a:t> </a:t>
            </a:r>
            <a:r>
              <a:rPr lang="en-US" sz="3200" spc="-25" dirty="0">
                <a:latin typeface="Gill Sans MT"/>
                <a:cs typeface="Gill Sans MT"/>
              </a:rPr>
              <a:t>is </a:t>
            </a:r>
            <a:r>
              <a:rPr lang="en-US" sz="3200" b="1" dirty="0">
                <a:solidFill>
                  <a:srgbClr val="C00000"/>
                </a:solidFill>
                <a:latin typeface="Gill Sans MT"/>
                <a:cs typeface="Gill Sans MT"/>
              </a:rPr>
              <a:t>ZERO</a:t>
            </a:r>
            <a:r>
              <a:rPr lang="en-US" sz="3200" b="1" spc="-75" dirty="0">
                <a:latin typeface="Gill Sans MT"/>
                <a:cs typeface="Gill Sans MT"/>
              </a:rPr>
              <a:t> </a:t>
            </a:r>
            <a:r>
              <a:rPr lang="en-US" sz="3200" u="sng" dirty="0">
                <a:latin typeface="Gill Sans MT"/>
                <a:cs typeface="Gill Sans MT"/>
              </a:rPr>
              <a:t>since</a:t>
            </a:r>
            <a:r>
              <a:rPr lang="en-US" sz="3200" u="sng" spc="-340" dirty="0">
                <a:latin typeface="Gill Sans MT"/>
                <a:cs typeface="Gill Sans MT"/>
              </a:rPr>
              <a:t>  </a:t>
            </a:r>
            <a:r>
              <a:rPr lang="en-US" sz="3200" u="sng" dirty="0">
                <a:latin typeface="Gill Sans MT"/>
                <a:cs typeface="Gill Sans MT"/>
              </a:rPr>
              <a:t>ASA</a:t>
            </a:r>
            <a:r>
              <a:rPr lang="en-US" sz="3200" u="sng" spc="-50" dirty="0">
                <a:latin typeface="Gill Sans MT"/>
                <a:cs typeface="Gill Sans MT"/>
              </a:rPr>
              <a:t> </a:t>
            </a:r>
            <a:r>
              <a:rPr lang="en-US" sz="3200" u="sng" dirty="0">
                <a:latin typeface="Gill Sans MT"/>
                <a:cs typeface="Gill Sans MT"/>
              </a:rPr>
              <a:t>is</a:t>
            </a:r>
            <a:r>
              <a:rPr lang="en-US" sz="3200" u="sng" spc="-55" dirty="0">
                <a:latin typeface="Gill Sans MT"/>
                <a:cs typeface="Gill Sans MT"/>
              </a:rPr>
              <a:t> </a:t>
            </a:r>
            <a:r>
              <a:rPr lang="en-US" sz="3200" u="sng" dirty="0">
                <a:latin typeface="Gill Sans MT"/>
                <a:cs typeface="Gill Sans MT"/>
              </a:rPr>
              <a:t>not</a:t>
            </a:r>
            <a:r>
              <a:rPr lang="en-US" sz="3200" u="sng" spc="-60" dirty="0">
                <a:latin typeface="Gill Sans MT"/>
                <a:cs typeface="Gill Sans MT"/>
              </a:rPr>
              <a:t> </a:t>
            </a:r>
            <a:r>
              <a:rPr lang="en-US" sz="3200" u="sng" spc="-20" dirty="0">
                <a:latin typeface="Gill Sans MT"/>
                <a:cs typeface="Gill Sans MT"/>
              </a:rPr>
              <a:t>hydrolyzed</a:t>
            </a:r>
            <a:r>
              <a:rPr lang="en-US" sz="3200" u="sng" spc="-60" dirty="0">
                <a:latin typeface="Gill Sans MT"/>
                <a:cs typeface="Gill Sans MT"/>
              </a:rPr>
              <a:t> </a:t>
            </a:r>
            <a:r>
              <a:rPr lang="en-US" sz="3200" u="sng" dirty="0">
                <a:latin typeface="Gill Sans MT"/>
                <a:cs typeface="Gill Sans MT"/>
              </a:rPr>
              <a:t>yet</a:t>
            </a:r>
            <a:r>
              <a:rPr lang="en-US" sz="3200" u="sng" spc="-60" dirty="0">
                <a:latin typeface="Gill Sans MT"/>
                <a:cs typeface="Gill Sans MT"/>
              </a:rPr>
              <a:t> </a:t>
            </a:r>
            <a:r>
              <a:rPr lang="en-US" sz="3200" spc="-50" dirty="0">
                <a:latin typeface="Gill Sans MT"/>
                <a:cs typeface="Gill Sans MT"/>
              </a:rPr>
              <a:t>, </a:t>
            </a:r>
            <a:r>
              <a:rPr lang="en-US" sz="3200" spc="-10" dirty="0">
                <a:latin typeface="Gill Sans MT"/>
                <a:cs typeface="Gill Sans MT"/>
              </a:rPr>
              <a:t>however</a:t>
            </a:r>
            <a:r>
              <a:rPr lang="en-US" sz="3200" spc="-120" dirty="0">
                <a:latin typeface="Gill Sans MT"/>
                <a:cs typeface="Gill Sans MT"/>
              </a:rPr>
              <a:t> </a:t>
            </a:r>
            <a:r>
              <a:rPr lang="en-US" sz="3200" dirty="0">
                <a:latin typeface="Gill Sans MT"/>
                <a:cs typeface="Gill Sans MT"/>
              </a:rPr>
              <a:t>,</a:t>
            </a:r>
            <a:r>
              <a:rPr lang="en-US" sz="3200" spc="-335" dirty="0">
                <a:latin typeface="Gill Sans MT"/>
                <a:cs typeface="Gill Sans MT"/>
              </a:rPr>
              <a:t> </a:t>
            </a:r>
            <a:r>
              <a:rPr lang="en-US" sz="3200" dirty="0">
                <a:latin typeface="Gill Sans MT"/>
                <a:cs typeface="Gill Sans MT"/>
              </a:rPr>
              <a:t>the</a:t>
            </a:r>
            <a:r>
              <a:rPr lang="en-US" sz="3200" spc="-40" dirty="0">
                <a:latin typeface="Gill Sans MT"/>
                <a:cs typeface="Gill Sans MT"/>
              </a:rPr>
              <a:t> </a:t>
            </a:r>
            <a:r>
              <a:rPr lang="en-US" sz="3200" dirty="0">
                <a:latin typeface="Gill Sans MT"/>
                <a:cs typeface="Gill Sans MT"/>
              </a:rPr>
              <a:t>initial</a:t>
            </a:r>
            <a:r>
              <a:rPr lang="en-US" sz="3200" spc="-80" dirty="0">
                <a:latin typeface="Gill Sans MT"/>
                <a:cs typeface="Gill Sans MT"/>
              </a:rPr>
              <a:t> </a:t>
            </a:r>
            <a:r>
              <a:rPr lang="en-US" sz="3200" dirty="0">
                <a:latin typeface="Gill Sans MT"/>
                <a:cs typeface="Gill Sans MT"/>
              </a:rPr>
              <a:t>concentration</a:t>
            </a:r>
            <a:r>
              <a:rPr lang="en-US" sz="3200" spc="-90" dirty="0">
                <a:latin typeface="Gill Sans MT"/>
                <a:cs typeface="Gill Sans MT"/>
              </a:rPr>
              <a:t> </a:t>
            </a:r>
            <a:r>
              <a:rPr lang="en-US" sz="3200" dirty="0">
                <a:latin typeface="Gill Sans MT"/>
                <a:cs typeface="Gill Sans MT"/>
              </a:rPr>
              <a:t>of</a:t>
            </a:r>
            <a:r>
              <a:rPr lang="en-US" sz="3200" spc="-330" dirty="0">
                <a:latin typeface="Gill Sans MT"/>
                <a:cs typeface="Gill Sans MT"/>
              </a:rPr>
              <a:t> </a:t>
            </a:r>
            <a:r>
              <a:rPr lang="en-US" sz="3200" spc="-25" dirty="0">
                <a:latin typeface="Gill Sans MT"/>
                <a:cs typeface="Gill Sans MT"/>
              </a:rPr>
              <a:t>ASA </a:t>
            </a:r>
            <a:r>
              <a:rPr lang="en-US" sz="3200" dirty="0">
                <a:latin typeface="Gill Sans MT"/>
                <a:cs typeface="Gill Sans MT"/>
              </a:rPr>
              <a:t>is</a:t>
            </a:r>
            <a:r>
              <a:rPr lang="en-US" sz="3200" spc="-15" dirty="0">
                <a:latin typeface="Gill Sans MT"/>
                <a:cs typeface="Gill Sans MT"/>
              </a:rPr>
              <a:t> </a:t>
            </a:r>
            <a:r>
              <a:rPr lang="en-US" sz="3200" dirty="0">
                <a:latin typeface="Gill Sans MT"/>
                <a:cs typeface="Gill Sans MT"/>
              </a:rPr>
              <a:t>2.78</a:t>
            </a:r>
            <a:r>
              <a:rPr lang="en-US" sz="3200" spc="-30" dirty="0">
                <a:latin typeface="Gill Sans MT"/>
                <a:cs typeface="Gill Sans MT"/>
              </a:rPr>
              <a:t> </a:t>
            </a:r>
            <a:r>
              <a:rPr lang="en-US" sz="3200" dirty="0">
                <a:latin typeface="Gill Sans MT"/>
                <a:cs typeface="Gill Sans MT"/>
              </a:rPr>
              <a:t>mg/ml</a:t>
            </a:r>
            <a:r>
              <a:rPr lang="en-US" sz="3200" spc="-35" dirty="0">
                <a:latin typeface="Gill Sans MT"/>
                <a:cs typeface="Gill Sans MT"/>
              </a:rPr>
              <a:t> </a:t>
            </a:r>
            <a:r>
              <a:rPr lang="en-US" sz="3200" spc="-25" dirty="0">
                <a:latin typeface="Gill Sans MT"/>
                <a:cs typeface="Gill Sans MT"/>
              </a:rPr>
              <a:t>??</a:t>
            </a:r>
            <a:endParaRPr lang="en-US" sz="3200" dirty="0">
              <a:latin typeface="Gill Sans MT"/>
              <a:cs typeface="Gill Sans M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918FC4-D4C0-9183-C0DD-10458487E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9" y="1714351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28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47A126-23D3-FA66-2FD8-668B11A2423F}"/>
              </a:ext>
            </a:extLst>
          </p:cNvPr>
          <p:cNvSpPr txBox="1"/>
          <p:nvPr/>
        </p:nvSpPr>
        <p:spPr>
          <a:xfrm>
            <a:off x="615744" y="545379"/>
            <a:ext cx="84692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Is the</a:t>
            </a:r>
            <a:r>
              <a:rPr lang="en-US" sz="3600" b="1" spc="-70" dirty="0">
                <a:solidFill>
                  <a:srgbClr val="C00000"/>
                </a:solidFill>
              </a:rPr>
              <a:t> </a:t>
            </a:r>
            <a:r>
              <a:rPr lang="en-US" sz="3600" b="1" dirty="0">
                <a:solidFill>
                  <a:srgbClr val="C00000"/>
                </a:solidFill>
              </a:rPr>
              <a:t>initial</a:t>
            </a:r>
            <a:r>
              <a:rPr lang="en-US" sz="3600" b="1" spc="-40" dirty="0">
                <a:solidFill>
                  <a:srgbClr val="C00000"/>
                </a:solidFill>
              </a:rPr>
              <a:t> </a:t>
            </a:r>
            <a:r>
              <a:rPr lang="en-US" sz="3600" b="1" dirty="0">
                <a:solidFill>
                  <a:srgbClr val="C00000"/>
                </a:solidFill>
              </a:rPr>
              <a:t>conc.</a:t>
            </a:r>
            <a:r>
              <a:rPr lang="en-US" sz="3600" b="1" spc="-409" dirty="0">
                <a:solidFill>
                  <a:srgbClr val="C00000"/>
                </a:solidFill>
              </a:rPr>
              <a:t> </a:t>
            </a:r>
            <a:r>
              <a:rPr lang="en-US" sz="3600" b="1" dirty="0">
                <a:solidFill>
                  <a:srgbClr val="C00000"/>
                </a:solidFill>
              </a:rPr>
              <a:t>of ASA  2.78</a:t>
            </a:r>
            <a:r>
              <a:rPr lang="en-US" sz="3600" b="1" spc="-25" dirty="0">
                <a:solidFill>
                  <a:srgbClr val="C00000"/>
                </a:solidFill>
              </a:rPr>
              <a:t> </a:t>
            </a:r>
            <a:r>
              <a:rPr lang="en-US" sz="3600" b="1" spc="-10" dirty="0">
                <a:solidFill>
                  <a:srgbClr val="C00000"/>
                </a:solidFill>
              </a:rPr>
              <a:t>mg/ml?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4" name="object 9">
            <a:extLst>
              <a:ext uri="{FF2B5EF4-FFF2-40B4-BE49-F238E27FC236}">
                <a16:creationId xmlns:a16="http://schemas.microsoft.com/office/drawing/2014/main" id="{8BD13FA7-9A8B-392C-004D-2E908FD5503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745" y="1512021"/>
            <a:ext cx="7498080" cy="480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90E180-05A7-F14F-05B5-5038D7412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826" y="2569756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89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EE14BB-0B9F-4332-751E-975805C283CD}"/>
              </a:ext>
            </a:extLst>
          </p:cNvPr>
          <p:cNvSpPr txBox="1"/>
          <p:nvPr/>
        </p:nvSpPr>
        <p:spPr>
          <a:xfrm>
            <a:off x="600996" y="1940740"/>
            <a:ext cx="8085804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lang="en-US" sz="2800" dirty="0"/>
              <a:t>Consists</a:t>
            </a:r>
            <a:r>
              <a:rPr lang="en-US" sz="2800" spc="-50" dirty="0"/>
              <a:t> </a:t>
            </a:r>
            <a:r>
              <a:rPr lang="en-US" sz="2800" dirty="0"/>
              <a:t>of</a:t>
            </a:r>
            <a:r>
              <a:rPr lang="en-US" sz="2800" spc="-45" dirty="0"/>
              <a:t> </a:t>
            </a:r>
            <a:r>
              <a:rPr lang="en-US" sz="2800" dirty="0"/>
              <a:t>two</a:t>
            </a:r>
            <a:r>
              <a:rPr lang="en-US" sz="2800" spc="-40" dirty="0"/>
              <a:t> </a:t>
            </a:r>
            <a:r>
              <a:rPr lang="en-US" sz="2800" spc="-10" dirty="0"/>
              <a:t>solutions</a:t>
            </a:r>
          </a:p>
          <a:p>
            <a:pPr marL="12700" marR="944880">
              <a:lnSpc>
                <a:spcPct val="100000"/>
              </a:lnSpc>
              <a:spcBef>
                <a:spcPts val="600"/>
              </a:spcBef>
            </a:pPr>
            <a:r>
              <a:rPr lang="en-US" sz="2800" spc="-30" dirty="0"/>
              <a:t>A-</a:t>
            </a:r>
            <a:r>
              <a:rPr lang="en-US" sz="2800" dirty="0"/>
              <a:t>1/15</a:t>
            </a:r>
            <a:r>
              <a:rPr lang="en-US" sz="2800" spc="-20" dirty="0"/>
              <a:t> </a:t>
            </a:r>
            <a:r>
              <a:rPr lang="en-US" sz="2800" dirty="0"/>
              <a:t>M</a:t>
            </a:r>
            <a:r>
              <a:rPr lang="en-US" sz="2800" spc="-15" dirty="0"/>
              <a:t> </a:t>
            </a:r>
            <a:r>
              <a:rPr lang="en-US" sz="2800" dirty="0" err="1"/>
              <a:t>Monopotasium</a:t>
            </a:r>
            <a:r>
              <a:rPr lang="en-US" sz="2800" spc="-40" dirty="0"/>
              <a:t> </a:t>
            </a:r>
            <a:r>
              <a:rPr lang="en-US" sz="2800" spc="-10" dirty="0"/>
              <a:t>phosphate KH2PO4</a:t>
            </a:r>
            <a:endParaRPr lang="en-US" sz="2800" dirty="0"/>
          </a:p>
          <a:p>
            <a:pPr marL="12700" marR="1754505">
              <a:lnSpc>
                <a:spcPct val="100000"/>
              </a:lnSpc>
              <a:spcBef>
                <a:spcPts val="605"/>
              </a:spcBef>
            </a:pPr>
            <a:r>
              <a:rPr lang="en-US" sz="2800" dirty="0"/>
              <a:t>B-</a:t>
            </a:r>
            <a:r>
              <a:rPr lang="en-US" sz="2800" spc="-10" dirty="0"/>
              <a:t> </a:t>
            </a:r>
            <a:r>
              <a:rPr lang="en-US" sz="2800" dirty="0"/>
              <a:t>1/15</a:t>
            </a:r>
            <a:r>
              <a:rPr lang="en-US" sz="2800" spc="-20" dirty="0"/>
              <a:t> </a:t>
            </a:r>
            <a:r>
              <a:rPr lang="en-US" sz="2800" dirty="0"/>
              <a:t>M Disodium</a:t>
            </a:r>
            <a:r>
              <a:rPr lang="en-US" sz="2800" spc="-40" dirty="0"/>
              <a:t> </a:t>
            </a:r>
            <a:r>
              <a:rPr lang="en-US" sz="2800" spc="-10" dirty="0"/>
              <a:t>phosphate Na2HPO4.2H2O</a:t>
            </a:r>
            <a:endParaRPr lang="en-US" sz="2800" dirty="0"/>
          </a:p>
          <a:p>
            <a:pPr marL="378460" marR="5080" indent="-283845">
              <a:lnSpc>
                <a:spcPct val="100000"/>
              </a:lnSpc>
              <a:spcBef>
                <a:spcPts val="600"/>
              </a:spcBef>
              <a:buSzPct val="76562"/>
              <a:buFont typeface="Wingdings"/>
              <a:buChar char=""/>
              <a:tabLst>
                <a:tab pos="378460" algn="l"/>
                <a:tab pos="384810" algn="l"/>
              </a:tabLst>
            </a:pPr>
            <a:r>
              <a:rPr lang="en-US" sz="2800" dirty="0">
                <a:solidFill>
                  <a:srgbClr val="3891A7"/>
                </a:solidFill>
              </a:rPr>
              <a:t>	</a:t>
            </a:r>
            <a:r>
              <a:rPr lang="en-US" sz="2800" dirty="0"/>
              <a:t>The</a:t>
            </a:r>
            <a:r>
              <a:rPr lang="en-US" sz="2800" spc="-50" dirty="0"/>
              <a:t> </a:t>
            </a:r>
            <a:r>
              <a:rPr lang="en-US" sz="2800" dirty="0"/>
              <a:t>rate</a:t>
            </a:r>
            <a:r>
              <a:rPr lang="en-US" sz="2800" spc="-55" dirty="0"/>
              <a:t> </a:t>
            </a:r>
            <a:r>
              <a:rPr lang="en-US" sz="2800" dirty="0"/>
              <a:t>of</a:t>
            </a:r>
            <a:r>
              <a:rPr lang="en-US" sz="2800" spc="-330" dirty="0"/>
              <a:t> </a:t>
            </a:r>
            <a:r>
              <a:rPr lang="en-US" sz="2800" dirty="0"/>
              <a:t>ASA</a:t>
            </a:r>
            <a:r>
              <a:rPr lang="en-US" sz="2800" spc="-40" dirty="0"/>
              <a:t> </a:t>
            </a:r>
            <a:r>
              <a:rPr lang="en-US" sz="2800" spc="-20" dirty="0"/>
              <a:t>hydrolysis</a:t>
            </a:r>
            <a:r>
              <a:rPr lang="en-US" sz="2800" spc="-60" dirty="0"/>
              <a:t> </a:t>
            </a:r>
            <a:r>
              <a:rPr lang="en-US" sz="2800" dirty="0"/>
              <a:t>follows</a:t>
            </a:r>
            <a:r>
              <a:rPr lang="en-US" sz="2800" spc="-50" dirty="0"/>
              <a:t> </a:t>
            </a:r>
            <a:r>
              <a:rPr lang="en-US" sz="2800" spc="-20" dirty="0">
                <a:solidFill>
                  <a:srgbClr val="FF0000"/>
                </a:solidFill>
              </a:rPr>
              <a:t>a first-order</a:t>
            </a:r>
            <a:r>
              <a:rPr lang="en-US" sz="2800" spc="-100" dirty="0">
                <a:solidFill>
                  <a:srgbClr val="FF0000"/>
                </a:solidFill>
              </a:rPr>
              <a:t> </a:t>
            </a:r>
            <a:r>
              <a:rPr lang="en-US" sz="2800" spc="-10" dirty="0">
                <a:solidFill>
                  <a:srgbClr val="FF0000"/>
                </a:solidFill>
              </a:rPr>
              <a:t>reaction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D3F70B-8E86-BD60-08B1-1D747C3F6806}"/>
              </a:ext>
            </a:extLst>
          </p:cNvPr>
          <p:cNvSpPr txBox="1"/>
          <p:nvPr/>
        </p:nvSpPr>
        <p:spPr>
          <a:xfrm>
            <a:off x="792726" y="692863"/>
            <a:ext cx="60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Sorenson</a:t>
            </a:r>
            <a:r>
              <a:rPr lang="en-US" sz="3200" b="1" spc="-130" dirty="0">
                <a:solidFill>
                  <a:schemeClr val="accent1"/>
                </a:solidFill>
              </a:rPr>
              <a:t> </a:t>
            </a:r>
            <a:r>
              <a:rPr lang="en-US" sz="3200" b="1" dirty="0">
                <a:solidFill>
                  <a:schemeClr val="accent1"/>
                </a:solidFill>
              </a:rPr>
              <a:t>phosphate</a:t>
            </a:r>
            <a:r>
              <a:rPr lang="en-US" sz="3200" b="1" spc="-125" dirty="0">
                <a:solidFill>
                  <a:schemeClr val="accent1"/>
                </a:solidFill>
              </a:rPr>
              <a:t> </a:t>
            </a:r>
            <a:r>
              <a:rPr lang="en-US" sz="3200" b="1" dirty="0">
                <a:solidFill>
                  <a:schemeClr val="accent1"/>
                </a:solidFill>
              </a:rPr>
              <a:t>buffer</a:t>
            </a:r>
            <a:r>
              <a:rPr lang="en-US" sz="3200" b="1" spc="-130" dirty="0">
                <a:solidFill>
                  <a:schemeClr val="accent1"/>
                </a:solidFill>
              </a:rPr>
              <a:t> </a:t>
            </a:r>
            <a:r>
              <a:rPr lang="en-US" sz="3200" b="1" dirty="0">
                <a:solidFill>
                  <a:schemeClr val="accent1"/>
                </a:solidFill>
              </a:rPr>
              <a:t>(pH</a:t>
            </a:r>
            <a:r>
              <a:rPr lang="en-US" sz="3200" b="1" spc="-140" dirty="0">
                <a:solidFill>
                  <a:schemeClr val="accent1"/>
                </a:solidFill>
              </a:rPr>
              <a:t> </a:t>
            </a:r>
            <a:r>
              <a:rPr lang="en-US" sz="3200" b="1" spc="-25" dirty="0">
                <a:solidFill>
                  <a:schemeClr val="accent1"/>
                </a:solidFill>
              </a:rPr>
              <a:t>8)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D791B2-6491-D855-84D3-4D70A2A979ED}"/>
              </a:ext>
            </a:extLst>
          </p:cNvPr>
          <p:cNvSpPr txBox="1"/>
          <p:nvPr/>
        </p:nvSpPr>
        <p:spPr>
          <a:xfrm>
            <a:off x="792726" y="5150693"/>
            <a:ext cx="6098458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5910" indent="-283210">
              <a:lnSpc>
                <a:spcPct val="100000"/>
              </a:lnSpc>
              <a:spcBef>
                <a:spcPts val="705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5910" algn="l"/>
              </a:tabLst>
            </a:pPr>
            <a:r>
              <a:rPr lang="en-US" sz="2400" b="1" dirty="0">
                <a:solidFill>
                  <a:srgbClr val="C00000"/>
                </a:solidFill>
                <a:latin typeface="Gill Sans MT"/>
                <a:cs typeface="Gill Sans MT"/>
              </a:rPr>
              <a:t>Use</a:t>
            </a:r>
            <a:r>
              <a:rPr lang="en-US" sz="2400" b="1" spc="-1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Gill Sans MT"/>
                <a:cs typeface="Gill Sans MT"/>
              </a:rPr>
              <a:t>the</a:t>
            </a:r>
            <a:r>
              <a:rPr lang="en-US" sz="2400" b="1" spc="-2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Gill Sans MT"/>
                <a:cs typeface="Gill Sans MT"/>
              </a:rPr>
              <a:t>calibration</a:t>
            </a:r>
            <a:r>
              <a:rPr lang="en-US" sz="2400" b="1" spc="-4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Gill Sans MT"/>
                <a:cs typeface="Gill Sans MT"/>
              </a:rPr>
              <a:t>curve</a:t>
            </a:r>
            <a:r>
              <a:rPr lang="en-US" sz="2400" b="1" spc="-5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lang="en-US" sz="2400" b="1" spc="-10" dirty="0">
                <a:solidFill>
                  <a:srgbClr val="C00000"/>
                </a:solidFill>
                <a:latin typeface="Gill Sans MT"/>
                <a:cs typeface="Gill Sans MT"/>
              </a:rPr>
              <a:t>equation</a:t>
            </a:r>
            <a:endParaRPr lang="en-US" sz="2400" b="1" dirty="0">
              <a:solidFill>
                <a:srgbClr val="C00000"/>
              </a:solidFill>
              <a:latin typeface="Gill Sans MT"/>
              <a:cs typeface="Gill Sans MT"/>
            </a:endParaRPr>
          </a:p>
          <a:p>
            <a:pPr marL="295275" indent="-28257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5275" algn="l"/>
              </a:tabLst>
            </a:pPr>
            <a:r>
              <a:rPr lang="en-US" sz="2400" b="1" dirty="0">
                <a:solidFill>
                  <a:srgbClr val="C00000"/>
                </a:solidFill>
                <a:latin typeface="Gill Sans MT"/>
                <a:cs typeface="Gill Sans MT"/>
              </a:rPr>
              <a:t>Y=</a:t>
            </a:r>
            <a:r>
              <a:rPr lang="en-US" sz="2400" b="1" spc="-2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Gill Sans MT"/>
                <a:cs typeface="Gill Sans MT"/>
              </a:rPr>
              <a:t>C</a:t>
            </a:r>
            <a:r>
              <a:rPr lang="en-US" sz="2400" b="1" spc="-2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Gill Sans MT"/>
                <a:cs typeface="Gill Sans MT"/>
              </a:rPr>
              <a:t>+</a:t>
            </a:r>
            <a:r>
              <a:rPr lang="en-US" sz="2400" b="1" spc="-3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lang="en-US" sz="2400" b="1" spc="-25" dirty="0" err="1">
                <a:solidFill>
                  <a:srgbClr val="C00000"/>
                </a:solidFill>
                <a:latin typeface="Gill Sans MT"/>
                <a:cs typeface="Gill Sans MT"/>
              </a:rPr>
              <a:t>bX</a:t>
            </a:r>
            <a:endParaRPr lang="en-US" sz="2400" b="1" dirty="0">
              <a:solidFill>
                <a:srgbClr val="C00000"/>
              </a:solidFill>
              <a:latin typeface="Gill Sans MT"/>
              <a:cs typeface="Gill Sans M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83A8B6-718A-6A41-5EA6-D70DE5220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920" y="39618"/>
            <a:ext cx="3561790" cy="2476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AE469D-1D99-77FC-9001-9568FEB64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728" y="4634247"/>
            <a:ext cx="3768982" cy="20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74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11CB7E-E6A3-CEC8-4C8C-76DAF49790D3}"/>
              </a:ext>
            </a:extLst>
          </p:cNvPr>
          <p:cNvSpPr txBox="1"/>
          <p:nvPr/>
        </p:nvSpPr>
        <p:spPr>
          <a:xfrm>
            <a:off x="586248" y="486386"/>
            <a:ext cx="60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pc="-114" dirty="0">
                <a:solidFill>
                  <a:srgbClr val="C00000"/>
                </a:solidFill>
              </a:rPr>
              <a:t>We</a:t>
            </a:r>
            <a:r>
              <a:rPr lang="en-US" sz="3200" b="1" spc="-140" dirty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are</a:t>
            </a:r>
            <a:r>
              <a:rPr lang="en-US" sz="3200" b="1" spc="-85" dirty="0">
                <a:solidFill>
                  <a:srgbClr val="C00000"/>
                </a:solidFill>
              </a:rPr>
              <a:t> </a:t>
            </a:r>
            <a:r>
              <a:rPr lang="en-US" sz="3200" b="1" spc="-30" dirty="0">
                <a:solidFill>
                  <a:srgbClr val="C00000"/>
                </a:solidFill>
              </a:rPr>
              <a:t>seeking</a:t>
            </a:r>
            <a:r>
              <a:rPr lang="en-US" sz="3200" b="1" spc="-395" dirty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ASA,</a:t>
            </a:r>
            <a:r>
              <a:rPr lang="en-US" sz="3200" b="1" spc="-80" dirty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not</a:t>
            </a:r>
            <a:r>
              <a:rPr lang="en-US" sz="3200" b="1" spc="-70" dirty="0">
                <a:solidFill>
                  <a:srgbClr val="C00000"/>
                </a:solidFill>
              </a:rPr>
              <a:t> </a:t>
            </a:r>
            <a:r>
              <a:rPr lang="en-US" sz="3200" b="1" spc="-25" dirty="0">
                <a:solidFill>
                  <a:srgbClr val="C00000"/>
                </a:solidFill>
              </a:rPr>
              <a:t>SA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E8A47268-3D46-1EEB-71F8-E3DACC67B5D0}"/>
              </a:ext>
            </a:extLst>
          </p:cNvPr>
          <p:cNvGrpSpPr/>
          <p:nvPr/>
        </p:nvGrpSpPr>
        <p:grpSpPr>
          <a:xfrm>
            <a:off x="586248" y="1315064"/>
            <a:ext cx="7318887" cy="4800600"/>
            <a:chOff x="1435608" y="1447800"/>
            <a:chExt cx="7498080" cy="4800600"/>
          </a:xfrm>
        </p:grpSpPr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992ACFE7-1E30-947B-4DD9-D4AECE99678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5608" y="1447800"/>
              <a:ext cx="7498080" cy="4800600"/>
            </a:xfrm>
            <a:prstGeom prst="rect">
              <a:avLst/>
            </a:prstGeom>
          </p:spPr>
        </p:pic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792FCFBC-CCD9-F8C5-2021-67DAB3FB1560}"/>
                </a:ext>
              </a:extLst>
            </p:cNvPr>
            <p:cNvSpPr/>
            <p:nvPr/>
          </p:nvSpPr>
          <p:spPr>
            <a:xfrm>
              <a:off x="2819400" y="4571999"/>
              <a:ext cx="609600" cy="457200"/>
            </a:xfrm>
            <a:custGeom>
              <a:avLst/>
              <a:gdLst/>
              <a:ahLst/>
              <a:cxnLst/>
              <a:rect l="l" t="t" r="r" b="b"/>
              <a:pathLst>
                <a:path w="609600" h="457200">
                  <a:moveTo>
                    <a:pt x="609600" y="457200"/>
                  </a:moveTo>
                  <a:lnTo>
                    <a:pt x="608711" y="454660"/>
                  </a:lnTo>
                  <a:lnTo>
                    <a:pt x="577977" y="366141"/>
                  </a:lnTo>
                  <a:lnTo>
                    <a:pt x="577088" y="363728"/>
                  </a:lnTo>
                  <a:lnTo>
                    <a:pt x="574421" y="362331"/>
                  </a:lnTo>
                  <a:lnTo>
                    <a:pt x="572008" y="363220"/>
                  </a:lnTo>
                  <a:lnTo>
                    <a:pt x="569468" y="364109"/>
                  </a:lnTo>
                  <a:lnTo>
                    <a:pt x="568198" y="366776"/>
                  </a:lnTo>
                  <a:lnTo>
                    <a:pt x="568960" y="369316"/>
                  </a:lnTo>
                  <a:lnTo>
                    <a:pt x="592099" y="435914"/>
                  </a:lnTo>
                  <a:lnTo>
                    <a:pt x="288353" y="175577"/>
                  </a:lnTo>
                  <a:lnTo>
                    <a:pt x="441401" y="22529"/>
                  </a:lnTo>
                  <a:lnTo>
                    <a:pt x="423418" y="90805"/>
                  </a:lnTo>
                  <a:lnTo>
                    <a:pt x="422783" y="93345"/>
                  </a:lnTo>
                  <a:lnTo>
                    <a:pt x="424230" y="95758"/>
                  </a:lnTo>
                  <a:lnTo>
                    <a:pt x="424307" y="95885"/>
                  </a:lnTo>
                  <a:lnTo>
                    <a:pt x="426847" y="96647"/>
                  </a:lnTo>
                  <a:lnTo>
                    <a:pt x="429387" y="97282"/>
                  </a:lnTo>
                  <a:lnTo>
                    <a:pt x="432041" y="95758"/>
                  </a:lnTo>
                  <a:lnTo>
                    <a:pt x="432650" y="93345"/>
                  </a:lnTo>
                  <a:lnTo>
                    <a:pt x="456323" y="3302"/>
                  </a:lnTo>
                  <a:lnTo>
                    <a:pt x="457200" y="0"/>
                  </a:lnTo>
                  <a:lnTo>
                    <a:pt x="363982" y="24511"/>
                  </a:lnTo>
                  <a:lnTo>
                    <a:pt x="361442" y="25146"/>
                  </a:lnTo>
                  <a:lnTo>
                    <a:pt x="359918" y="27813"/>
                  </a:lnTo>
                  <a:lnTo>
                    <a:pt x="360553" y="30353"/>
                  </a:lnTo>
                  <a:lnTo>
                    <a:pt x="361315" y="32893"/>
                  </a:lnTo>
                  <a:lnTo>
                    <a:pt x="363855" y="34417"/>
                  </a:lnTo>
                  <a:lnTo>
                    <a:pt x="366395" y="33782"/>
                  </a:lnTo>
                  <a:lnTo>
                    <a:pt x="434670" y="15798"/>
                  </a:lnTo>
                  <a:lnTo>
                    <a:pt x="281101" y="169367"/>
                  </a:lnTo>
                  <a:lnTo>
                    <a:pt x="99796" y="13957"/>
                  </a:lnTo>
                  <a:lnTo>
                    <a:pt x="169291" y="26670"/>
                  </a:lnTo>
                  <a:lnTo>
                    <a:pt x="171831" y="27178"/>
                  </a:lnTo>
                  <a:lnTo>
                    <a:pt x="174371" y="25400"/>
                  </a:lnTo>
                  <a:lnTo>
                    <a:pt x="174879" y="22860"/>
                  </a:lnTo>
                  <a:lnTo>
                    <a:pt x="175260" y="20193"/>
                  </a:lnTo>
                  <a:lnTo>
                    <a:pt x="173609" y="17780"/>
                  </a:lnTo>
                  <a:lnTo>
                    <a:pt x="90131" y="2540"/>
                  </a:lnTo>
                  <a:lnTo>
                    <a:pt x="76200" y="0"/>
                  </a:lnTo>
                  <a:lnTo>
                    <a:pt x="107823" y="91059"/>
                  </a:lnTo>
                  <a:lnTo>
                    <a:pt x="108712" y="93472"/>
                  </a:lnTo>
                  <a:lnTo>
                    <a:pt x="111379" y="94869"/>
                  </a:lnTo>
                  <a:lnTo>
                    <a:pt x="113792" y="93980"/>
                  </a:lnTo>
                  <a:lnTo>
                    <a:pt x="116332" y="93091"/>
                  </a:lnTo>
                  <a:lnTo>
                    <a:pt x="117602" y="90424"/>
                  </a:lnTo>
                  <a:lnTo>
                    <a:pt x="116840" y="87884"/>
                  </a:lnTo>
                  <a:lnTo>
                    <a:pt x="93687" y="21297"/>
                  </a:lnTo>
                  <a:lnTo>
                    <a:pt x="274332" y="176136"/>
                  </a:lnTo>
                  <a:lnTo>
                    <a:pt x="15786" y="434682"/>
                  </a:lnTo>
                  <a:lnTo>
                    <a:pt x="33782" y="366395"/>
                  </a:lnTo>
                  <a:lnTo>
                    <a:pt x="34378" y="363982"/>
                  </a:lnTo>
                  <a:lnTo>
                    <a:pt x="32969" y="361442"/>
                  </a:lnTo>
                  <a:lnTo>
                    <a:pt x="32893" y="361315"/>
                  </a:lnTo>
                  <a:lnTo>
                    <a:pt x="30353" y="360553"/>
                  </a:lnTo>
                  <a:lnTo>
                    <a:pt x="27813" y="359918"/>
                  </a:lnTo>
                  <a:lnTo>
                    <a:pt x="25146" y="361442"/>
                  </a:lnTo>
                  <a:lnTo>
                    <a:pt x="24511" y="363982"/>
                  </a:lnTo>
                  <a:lnTo>
                    <a:pt x="0" y="457200"/>
                  </a:lnTo>
                  <a:lnTo>
                    <a:pt x="12547" y="453898"/>
                  </a:lnTo>
                  <a:lnTo>
                    <a:pt x="93218" y="432689"/>
                  </a:lnTo>
                  <a:lnTo>
                    <a:pt x="95758" y="432054"/>
                  </a:lnTo>
                  <a:lnTo>
                    <a:pt x="97282" y="429387"/>
                  </a:lnTo>
                  <a:lnTo>
                    <a:pt x="96647" y="426847"/>
                  </a:lnTo>
                  <a:lnTo>
                    <a:pt x="95885" y="424307"/>
                  </a:lnTo>
                  <a:lnTo>
                    <a:pt x="93345" y="422783"/>
                  </a:lnTo>
                  <a:lnTo>
                    <a:pt x="90805" y="423418"/>
                  </a:lnTo>
                  <a:lnTo>
                    <a:pt x="22517" y="441413"/>
                  </a:lnTo>
                  <a:lnTo>
                    <a:pt x="281584" y="182346"/>
                  </a:lnTo>
                  <a:lnTo>
                    <a:pt x="585990" y="443255"/>
                  </a:lnTo>
                  <a:lnTo>
                    <a:pt x="516509" y="430530"/>
                  </a:lnTo>
                  <a:lnTo>
                    <a:pt x="513969" y="430022"/>
                  </a:lnTo>
                  <a:lnTo>
                    <a:pt x="511429" y="431800"/>
                  </a:lnTo>
                  <a:lnTo>
                    <a:pt x="510921" y="434340"/>
                  </a:lnTo>
                  <a:lnTo>
                    <a:pt x="510540" y="437007"/>
                  </a:lnTo>
                  <a:lnTo>
                    <a:pt x="512191" y="439420"/>
                  </a:lnTo>
                  <a:lnTo>
                    <a:pt x="609600" y="45720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97329AD8-456A-75E8-61F2-D7B3D16E0327}"/>
                </a:ext>
              </a:extLst>
            </p:cNvPr>
            <p:cNvSpPr/>
            <p:nvPr/>
          </p:nvSpPr>
          <p:spPr>
            <a:xfrm>
              <a:off x="5486399" y="2971863"/>
              <a:ext cx="3200400" cy="646430"/>
            </a:xfrm>
            <a:custGeom>
              <a:avLst/>
              <a:gdLst/>
              <a:ahLst/>
              <a:cxnLst/>
              <a:rect l="l" t="t" r="r" b="b"/>
              <a:pathLst>
                <a:path w="3200400" h="646429">
                  <a:moveTo>
                    <a:pt x="3200400" y="0"/>
                  </a:moveTo>
                  <a:lnTo>
                    <a:pt x="0" y="0"/>
                  </a:lnTo>
                  <a:lnTo>
                    <a:pt x="0" y="646112"/>
                  </a:lnTo>
                  <a:lnTo>
                    <a:pt x="3200400" y="646112"/>
                  </a:lnTo>
                  <a:lnTo>
                    <a:pt x="3200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9212ABB-C7BC-DC22-5799-77F7F9BE4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146" y="0"/>
            <a:ext cx="4527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57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03968B-82A7-B91E-37CD-E64CD18D257A}"/>
              </a:ext>
            </a:extLst>
          </p:cNvPr>
          <p:cNvSpPr txBox="1"/>
          <p:nvPr/>
        </p:nvSpPr>
        <p:spPr>
          <a:xfrm>
            <a:off x="600997" y="738665"/>
            <a:ext cx="7053416" cy="1530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283210">
              <a:lnSpc>
                <a:spcPct val="107900"/>
              </a:lnSpc>
              <a:spcBef>
                <a:spcPts val="4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5910" algn="l"/>
              </a:tabLst>
            </a:pPr>
            <a:r>
              <a:rPr lang="en-US" sz="2800" b="1" dirty="0">
                <a:solidFill>
                  <a:srgbClr val="C00000"/>
                </a:solidFill>
                <a:latin typeface="+mj-lt"/>
                <a:cs typeface="Gill Sans MT"/>
              </a:rPr>
              <a:t>Calculate</a:t>
            </a:r>
            <a:r>
              <a:rPr lang="en-US" sz="2800" b="1" spc="-45" dirty="0">
                <a:solidFill>
                  <a:srgbClr val="C00000"/>
                </a:solidFill>
                <a:latin typeface="+mj-lt"/>
                <a:cs typeface="Gill Sans MT"/>
              </a:rPr>
              <a:t> </a:t>
            </a:r>
            <a:r>
              <a:rPr lang="en-US" sz="2800" b="1" spc="-10" dirty="0">
                <a:solidFill>
                  <a:srgbClr val="C00000"/>
                </a:solidFill>
                <a:latin typeface="+mj-lt"/>
                <a:cs typeface="Gill Sans MT"/>
              </a:rPr>
              <a:t>remaining</a:t>
            </a:r>
            <a:r>
              <a:rPr lang="en-US" sz="2800" b="1" spc="-365" dirty="0">
                <a:solidFill>
                  <a:srgbClr val="C00000"/>
                </a:solidFill>
                <a:latin typeface="+mj-lt"/>
                <a:cs typeface="Gill Sans MT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Gill Sans MT"/>
              </a:rPr>
              <a:t>ASA</a:t>
            </a:r>
            <a:r>
              <a:rPr lang="en-US" sz="2800" b="1" spc="-10" dirty="0">
                <a:solidFill>
                  <a:srgbClr val="C00000"/>
                </a:solidFill>
                <a:latin typeface="+mj-lt"/>
                <a:cs typeface="Gill Sans MT"/>
              </a:rPr>
              <a:t> </a:t>
            </a:r>
            <a:r>
              <a:rPr lang="en-US" sz="2800" b="1" spc="-20" dirty="0">
                <a:solidFill>
                  <a:srgbClr val="C00000"/>
                </a:solidFill>
                <a:latin typeface="+mj-lt"/>
                <a:cs typeface="Gill Sans MT"/>
              </a:rPr>
              <a:t>from 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Gill Sans MT"/>
              </a:rPr>
              <a:t>Initial</a:t>
            </a:r>
            <a:r>
              <a:rPr lang="en-US" sz="2800" b="1" spc="-25" dirty="0">
                <a:solidFill>
                  <a:srgbClr val="C00000"/>
                </a:solidFill>
                <a:latin typeface="+mj-lt"/>
                <a:cs typeface="Gill Sans MT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Gill Sans MT"/>
              </a:rPr>
              <a:t>conc.</a:t>
            </a:r>
            <a:r>
              <a:rPr lang="en-US" sz="2800" b="1" spc="-320" dirty="0">
                <a:solidFill>
                  <a:srgbClr val="C00000"/>
                </a:solidFill>
                <a:latin typeface="+mj-lt"/>
                <a:cs typeface="Gill Sans MT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Gill Sans MT"/>
              </a:rPr>
              <a:t>Of</a:t>
            </a:r>
            <a:r>
              <a:rPr lang="en-US" sz="2800" b="1" spc="-325" dirty="0">
                <a:solidFill>
                  <a:srgbClr val="C00000"/>
                </a:solidFill>
                <a:latin typeface="+mj-lt"/>
                <a:cs typeface="Gill Sans MT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Gill Sans MT"/>
              </a:rPr>
              <a:t>ASA</a:t>
            </a:r>
            <a:r>
              <a:rPr lang="en-US" sz="2800" b="1" spc="25" dirty="0">
                <a:solidFill>
                  <a:srgbClr val="C00000"/>
                </a:solidFill>
                <a:latin typeface="+mj-lt"/>
                <a:cs typeface="Gill Sans MT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Gill Sans MT"/>
              </a:rPr>
              <a:t>–</a:t>
            </a:r>
            <a:r>
              <a:rPr lang="en-US" sz="2800" b="1" spc="20" dirty="0">
                <a:solidFill>
                  <a:srgbClr val="C00000"/>
                </a:solidFill>
                <a:latin typeface="+mj-lt"/>
                <a:cs typeface="Gill Sans MT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Gill Sans MT"/>
              </a:rPr>
              <a:t>conc.</a:t>
            </a:r>
            <a:r>
              <a:rPr lang="en-US" sz="2800" b="1" spc="-335" dirty="0">
                <a:solidFill>
                  <a:srgbClr val="C00000"/>
                </a:solidFill>
                <a:latin typeface="+mj-lt"/>
                <a:cs typeface="Gill Sans MT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Gill Sans MT"/>
              </a:rPr>
              <a:t>Of</a:t>
            </a:r>
            <a:r>
              <a:rPr lang="en-US" sz="2800" b="1" spc="-305" dirty="0">
                <a:solidFill>
                  <a:srgbClr val="C00000"/>
                </a:solidFill>
                <a:latin typeface="+mj-lt"/>
                <a:cs typeface="Gill Sans MT"/>
              </a:rPr>
              <a:t> </a:t>
            </a:r>
            <a:r>
              <a:rPr lang="en-US" sz="2800" b="1" spc="-25" dirty="0">
                <a:solidFill>
                  <a:srgbClr val="C00000"/>
                </a:solidFill>
                <a:latin typeface="+mj-lt"/>
                <a:cs typeface="Gill Sans MT"/>
              </a:rPr>
              <a:t>ASA </a:t>
            </a:r>
            <a:r>
              <a:rPr lang="en-US" sz="2800" b="1" spc="-10" dirty="0">
                <a:solidFill>
                  <a:srgbClr val="C00000"/>
                </a:solidFill>
                <a:latin typeface="+mj-lt"/>
                <a:cs typeface="Gill Sans MT"/>
              </a:rPr>
              <a:t>degraded</a:t>
            </a:r>
            <a:endParaRPr lang="en-US" sz="2800" b="1" dirty="0">
              <a:solidFill>
                <a:srgbClr val="C00000"/>
              </a:solidFill>
              <a:latin typeface="+mj-l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C00000"/>
                </a:solidFill>
                <a:latin typeface="+mj-lt"/>
                <a:cs typeface="Gill Sans MT"/>
              </a:rPr>
              <a:t>2.78</a:t>
            </a:r>
            <a:r>
              <a:rPr lang="en-US" sz="2800" b="1" spc="-30" dirty="0">
                <a:solidFill>
                  <a:srgbClr val="C00000"/>
                </a:solidFill>
                <a:latin typeface="+mj-lt"/>
                <a:cs typeface="Gill Sans MT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Gill Sans MT"/>
              </a:rPr>
              <a:t>–</a:t>
            </a:r>
            <a:r>
              <a:rPr lang="en-US" sz="2800" b="1" spc="5" dirty="0">
                <a:solidFill>
                  <a:srgbClr val="C00000"/>
                </a:solidFill>
                <a:latin typeface="+mj-lt"/>
                <a:cs typeface="Gill Sans MT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Gill Sans MT"/>
              </a:rPr>
              <a:t>0.46</a:t>
            </a:r>
            <a:r>
              <a:rPr lang="en-US" sz="2800" b="1" spc="-35" dirty="0">
                <a:solidFill>
                  <a:srgbClr val="C00000"/>
                </a:solidFill>
                <a:latin typeface="+mj-lt"/>
                <a:cs typeface="Gill Sans MT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Gill Sans MT"/>
              </a:rPr>
              <a:t>= </a:t>
            </a:r>
            <a:r>
              <a:rPr lang="en-US" sz="2800" b="1" spc="-20" dirty="0">
                <a:solidFill>
                  <a:srgbClr val="C00000"/>
                </a:solidFill>
                <a:latin typeface="+mj-lt"/>
                <a:cs typeface="Gill Sans MT"/>
              </a:rPr>
              <a:t>2.38 mg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F050C79E-92B9-656D-A7E7-7995B2BDC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10581"/>
              </p:ext>
            </p:extLst>
          </p:nvPr>
        </p:nvGraphicFramePr>
        <p:xfrm>
          <a:off x="1280751" y="2713702"/>
          <a:ext cx="6771869" cy="3022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3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6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72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28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9147">
                <a:tc>
                  <a:txBody>
                    <a:bodyPr/>
                    <a:lstStyle/>
                    <a:p>
                      <a:pPr marL="73660">
                        <a:lnSpc>
                          <a:spcPts val="1845"/>
                        </a:lnSpc>
                      </a:pPr>
                      <a:r>
                        <a:rPr sz="1550" b="1" spc="-20" dirty="0">
                          <a:latin typeface="Calibri"/>
                          <a:cs typeface="Calibri"/>
                        </a:rPr>
                        <a:t>Time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845"/>
                        </a:lnSpc>
                      </a:pPr>
                      <a:r>
                        <a:rPr sz="1550" b="1" spc="-10" dirty="0">
                          <a:latin typeface="Calibri"/>
                          <a:cs typeface="Calibri"/>
                        </a:rPr>
                        <a:t>Absorbance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845"/>
                        </a:lnSpc>
                      </a:pPr>
                      <a:r>
                        <a:rPr sz="1550" b="1" spc="-25" dirty="0">
                          <a:latin typeface="Calibri"/>
                          <a:cs typeface="Calibri"/>
                        </a:rPr>
                        <a:t>Conc.</a:t>
                      </a:r>
                      <a:r>
                        <a:rPr sz="155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55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latin typeface="Calibri"/>
                          <a:cs typeface="Calibri"/>
                        </a:rPr>
                        <a:t>S.</a:t>
                      </a:r>
                      <a:r>
                        <a:rPr sz="155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50" dirty="0">
                          <a:latin typeface="Calibri"/>
                          <a:cs typeface="Calibri"/>
                        </a:rPr>
                        <a:t>A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845"/>
                        </a:lnSpc>
                      </a:pPr>
                      <a:r>
                        <a:rPr sz="1550" b="1" spc="-25" dirty="0">
                          <a:latin typeface="Calibri"/>
                          <a:cs typeface="Calibri"/>
                        </a:rPr>
                        <a:t>Conc.</a:t>
                      </a:r>
                      <a:r>
                        <a:rPr sz="155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55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latin typeface="Calibri"/>
                          <a:cs typeface="Calibri"/>
                        </a:rPr>
                        <a:t>aspirin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7366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550" b="1" spc="-10" dirty="0">
                          <a:latin typeface="Calibri"/>
                          <a:cs typeface="Calibri"/>
                        </a:rPr>
                        <a:t>hydrolyzed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845"/>
                        </a:lnSpc>
                      </a:pPr>
                      <a:r>
                        <a:rPr sz="1550" b="1" spc="-20" dirty="0">
                          <a:latin typeface="Calibri"/>
                          <a:cs typeface="Calibri"/>
                        </a:rPr>
                        <a:t>Conc.</a:t>
                      </a:r>
                      <a:r>
                        <a:rPr sz="155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5" dirty="0">
                          <a:latin typeface="Calibri"/>
                          <a:cs typeface="Calibri"/>
                        </a:rPr>
                        <a:t>Of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73660" marR="119380">
                        <a:lnSpc>
                          <a:spcPct val="103499"/>
                        </a:lnSpc>
                        <a:spcBef>
                          <a:spcPts val="10"/>
                        </a:spcBef>
                      </a:pPr>
                      <a:r>
                        <a:rPr sz="1550" b="1" spc="-10" dirty="0">
                          <a:latin typeface="Calibri"/>
                          <a:cs typeface="Calibri"/>
                        </a:rPr>
                        <a:t>aspirin </a:t>
                      </a:r>
                      <a:r>
                        <a:rPr sz="1550" b="1" spc="-25" dirty="0">
                          <a:latin typeface="Calibri"/>
                          <a:cs typeface="Calibri"/>
                        </a:rPr>
                        <a:t>remined</a:t>
                      </a:r>
                      <a:r>
                        <a:rPr sz="155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25" dirty="0">
                          <a:latin typeface="Calibri"/>
                          <a:cs typeface="Calibri"/>
                        </a:rPr>
                        <a:t>(ct)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845"/>
                        </a:lnSpc>
                      </a:pPr>
                      <a:r>
                        <a:rPr sz="1550" b="1" spc="-25" dirty="0">
                          <a:latin typeface="Calibri"/>
                          <a:cs typeface="Calibri"/>
                        </a:rPr>
                        <a:t>Log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7366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550" b="1" spc="-25" dirty="0">
                          <a:latin typeface="Calibri"/>
                          <a:cs typeface="Calibri"/>
                        </a:rPr>
                        <a:t>ct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315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550" b="1" spc="-50" dirty="0">
                          <a:latin typeface="Calibri"/>
                          <a:cs typeface="Calibri"/>
                        </a:rPr>
                        <a:t>0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550" b="1" spc="-50" dirty="0">
                          <a:latin typeface="Calibri"/>
                          <a:cs typeface="Calibri"/>
                        </a:rPr>
                        <a:t>0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550" b="1" spc="-50" dirty="0">
                          <a:latin typeface="Calibri"/>
                          <a:cs typeface="Calibri"/>
                        </a:rPr>
                        <a:t>0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550" b="1" spc="-50" dirty="0">
                          <a:latin typeface="Calibri"/>
                          <a:cs typeface="Calibri"/>
                        </a:rPr>
                        <a:t>0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362">
                <a:tc>
                  <a:txBody>
                    <a:bodyPr/>
                    <a:lstStyle/>
                    <a:p>
                      <a:pPr marL="73660">
                        <a:lnSpc>
                          <a:spcPts val="1839"/>
                        </a:lnSpc>
                      </a:pPr>
                      <a:r>
                        <a:rPr sz="1550" b="1" spc="-25" dirty="0">
                          <a:latin typeface="Calibri"/>
                          <a:cs typeface="Calibri"/>
                        </a:rPr>
                        <a:t>30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169">
                <a:tc>
                  <a:txBody>
                    <a:bodyPr/>
                    <a:lstStyle/>
                    <a:p>
                      <a:pPr marL="73660">
                        <a:lnSpc>
                          <a:spcPts val="1839"/>
                        </a:lnSpc>
                      </a:pPr>
                      <a:r>
                        <a:rPr sz="1550" b="1" spc="-25" dirty="0">
                          <a:latin typeface="Calibri"/>
                          <a:cs typeface="Calibri"/>
                        </a:rPr>
                        <a:t>45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164">
                <a:tc>
                  <a:txBody>
                    <a:bodyPr/>
                    <a:lstStyle/>
                    <a:p>
                      <a:pPr marL="73660">
                        <a:lnSpc>
                          <a:spcPts val="1839"/>
                        </a:lnSpc>
                      </a:pPr>
                      <a:r>
                        <a:rPr sz="1550" b="1" spc="-25" dirty="0">
                          <a:latin typeface="Calibri"/>
                          <a:cs typeface="Calibri"/>
                        </a:rPr>
                        <a:t>60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839">
                <a:tc>
                  <a:txBody>
                    <a:bodyPr/>
                    <a:lstStyle/>
                    <a:p>
                      <a:pPr marL="73660">
                        <a:lnSpc>
                          <a:spcPts val="1845"/>
                        </a:lnSpc>
                      </a:pPr>
                      <a:r>
                        <a:rPr sz="1550" b="1" spc="-25" dirty="0">
                          <a:latin typeface="Calibri"/>
                          <a:cs typeface="Calibri"/>
                        </a:rPr>
                        <a:t>75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169">
                <a:tc>
                  <a:txBody>
                    <a:bodyPr/>
                    <a:lstStyle/>
                    <a:p>
                      <a:pPr marL="73660">
                        <a:lnSpc>
                          <a:spcPts val="1839"/>
                        </a:lnSpc>
                      </a:pPr>
                      <a:r>
                        <a:rPr sz="1550" b="1" spc="-25" dirty="0">
                          <a:latin typeface="Calibri"/>
                          <a:cs typeface="Calibri"/>
                        </a:rPr>
                        <a:t>90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object 3">
            <a:extLst>
              <a:ext uri="{FF2B5EF4-FFF2-40B4-BE49-F238E27FC236}">
                <a16:creationId xmlns:a16="http://schemas.microsoft.com/office/drawing/2014/main" id="{2D601E49-AB43-711B-B5C4-C266E952B23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0541" y="4224785"/>
            <a:ext cx="1041978" cy="482135"/>
          </a:xfrm>
          <a:prstGeom prst="rect">
            <a:avLst/>
          </a:prstGeom>
        </p:spPr>
      </p:pic>
      <p:pic>
        <p:nvPicPr>
          <p:cNvPr id="6" name="object 4">
            <a:extLst>
              <a:ext uri="{FF2B5EF4-FFF2-40B4-BE49-F238E27FC236}">
                <a16:creationId xmlns:a16="http://schemas.microsoft.com/office/drawing/2014/main" id="{6233EFA7-944D-75AE-2F51-510064CE2D8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7036" y="4224784"/>
            <a:ext cx="1408964" cy="482135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610A1F25-4F9E-4B41-2BBF-17C8FE2A9D8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62309" y="4100806"/>
            <a:ext cx="1028871" cy="606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8C2F33-4BE0-7D76-6FAF-C8BFCC209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730" y="0"/>
            <a:ext cx="3510270" cy="3701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E21CD7-FBEC-896A-D324-B68C50D5C4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1730" y="3701999"/>
            <a:ext cx="3510270" cy="31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44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483</Words>
  <Application>Microsoft Office PowerPoint</Application>
  <PresentationFormat>Widescreen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Andalus</vt:lpstr>
      <vt:lpstr>Arial</vt:lpstr>
      <vt:lpstr>Calibri</vt:lpstr>
      <vt:lpstr>Calibri Light</vt:lpstr>
      <vt:lpstr>Cambria Math</vt:lpstr>
      <vt:lpstr>Corben</vt:lpstr>
      <vt:lpstr>Gill Sans MT</vt:lpstr>
      <vt:lpstr>Lucida Sans Unicode</vt:lpstr>
      <vt:lpstr>Nobile</vt:lpstr>
      <vt:lpstr>Times New Roman</vt:lpstr>
      <vt:lpstr>Wingdings</vt:lpstr>
      <vt:lpstr>Wingdings 2</vt:lpstr>
      <vt:lpstr>Wingdings 3</vt:lpstr>
      <vt:lpstr>Office Theme</vt:lpstr>
      <vt:lpstr>Lab.4: Hydrolysis of Acetyl Salicylic Acid Solution in Sorenson Phosphate Buffer at pH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Hp-x88</dc:creator>
  <cp:lastModifiedBy>Nora Yousif</cp:lastModifiedBy>
  <cp:revision>7</cp:revision>
  <dcterms:created xsi:type="dcterms:W3CDTF">2025-10-21T17:59:15Z</dcterms:created>
  <dcterms:modified xsi:type="dcterms:W3CDTF">2025-11-01T11:19:08Z</dcterms:modified>
</cp:coreProperties>
</file>