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95" r:id="rId7"/>
    <p:sldId id="261" r:id="rId8"/>
    <p:sldId id="262" r:id="rId9"/>
    <p:sldId id="293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94" r:id="rId18"/>
    <p:sldId id="271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0066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10/05/1444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lvl="0" indent="0" algn="ctr" rtl="0">
              <a:buNone/>
            </a:pPr>
            <a:r>
              <a:rPr lang="en-US" b="1" dirty="0">
                <a:solidFill>
                  <a:srgbClr val="C0504D"/>
                </a:solidFill>
              </a:rPr>
              <a:t>Medical Microbiology</a:t>
            </a:r>
          </a:p>
          <a:p>
            <a:pPr marL="0" lvl="0" indent="0" algn="ctr" rtl="0">
              <a:buNone/>
            </a:pPr>
            <a:r>
              <a:rPr lang="en-US" dirty="0">
                <a:solidFill>
                  <a:prstClr val="black"/>
                </a:solidFill>
              </a:rPr>
              <a:t>Lab. 6</a:t>
            </a:r>
          </a:p>
          <a:p>
            <a:pPr marL="0" indent="0" algn="ctr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Biochemical Tests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term </a:t>
            </a:r>
            <a:r>
              <a:rPr lang="en-US" dirty="0" smtClean="0">
                <a:solidFill>
                  <a:prstClr val="black"/>
                </a:solidFill>
              </a:rPr>
              <a:t>2022-2023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By</a:t>
            </a: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Assistant lecturer</a:t>
            </a:r>
          </a:p>
          <a:p>
            <a:pPr marL="0" lv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Zainab farooq </a:t>
            </a:r>
            <a:r>
              <a:rPr lang="en-US" b="1" dirty="0" err="1">
                <a:solidFill>
                  <a:srgbClr val="0070C0"/>
                </a:solidFill>
              </a:rPr>
              <a:t>shafeeq</a:t>
            </a:r>
            <a:endParaRPr lang="en-US" dirty="0">
              <a:solidFill>
                <a:prstClr val="black"/>
              </a:solidFill>
            </a:endParaRPr>
          </a:p>
          <a:p>
            <a:pPr marL="0" indent="0" algn="ctr" rtl="0">
              <a:buNone/>
            </a:pPr>
            <a:endParaRPr lang="en-US" dirty="0"/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0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16" y="260648"/>
            <a:ext cx="3073400" cy="273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05064"/>
            <a:ext cx="4663328" cy="1697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مستطيل مستدير الزوايا 1"/>
          <p:cNvSpPr/>
          <p:nvPr/>
        </p:nvSpPr>
        <p:spPr>
          <a:xfrm>
            <a:off x="3347864" y="5949280"/>
            <a:ext cx="252028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method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356248" y="3212976"/>
            <a:ext cx="252028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 method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048672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Gelatin hydrolysis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 bacteria are able to hydrolyze gelatin by secreting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proteolytic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enzyme called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gelatinase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then be used as a nutrients by the bacteria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ability of some bacteria to digest gelatin is an important characteristic in their differentiation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Gelatin liquefaction can be tested by stabbing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 gelatin deep tubes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incubation , the cultures are placed in refrigerator at 4C˚ until the bottom are solidifies .</a:t>
            </a:r>
          </a:p>
          <a:p>
            <a:pPr marL="0" indent="0" algn="l" rtl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4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721499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gelatin has been hydrolyzed , the medium will remain liquid after refrigeration.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gelatin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not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hydrolyzed , the medium will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solidfy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during the time it is in refrigerator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4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39" y="4365104"/>
            <a:ext cx="5713922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0080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مستدير الزوايا 7"/>
          <p:cNvSpPr/>
          <p:nvPr/>
        </p:nvSpPr>
        <p:spPr>
          <a:xfrm>
            <a:off x="1259632" y="3356992"/>
            <a:ext cx="2808312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Proteus vulgaris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88024" y="3356992"/>
            <a:ext cx="2808312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5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408712"/>
          </a:xfrm>
        </p:spPr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Urea hydrolysis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Urease activity (the urease test) is detected by growing bacteria in  medium containing urea and using a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indicator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urea is hydrolyzed, ammonia accumulates in the medium and makes it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increase in pH causes the indicator to change from 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pink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purplish 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is a positive test for urea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is particularly useful in distinguishing the genus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Proteus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enteric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such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 smtClean="0">
                <a:solidFill>
                  <a:srgbClr val="0070C0"/>
                </a:solidFill>
              </a:rPr>
              <a:t>Urea agar media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13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749937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0232" y="2276872"/>
            <a:ext cx="2376264" cy="745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Proteus vulgaris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947" y="2276872"/>
            <a:ext cx="2232248" cy="745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</a:p>
        </p:txBody>
      </p:sp>
    </p:spTree>
    <p:extLst>
      <p:ext uri="{BB962C8B-B14F-4D97-AF65-F5344CB8AC3E}">
        <p14:creationId xmlns:p14="http://schemas.microsoft.com/office/powerpoint/2010/main" val="108949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hydrolysis</a:t>
            </a:r>
          </a:p>
          <a:p>
            <a:pPr marL="457200" lvl="1" indent="0">
              <a:buNone/>
            </a:pP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5536" y="1124744"/>
            <a:ext cx="828092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5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 agar media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Gram's iodine can be used to indicate the presence of starch.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contacts starch, iodine turns blue, purple, or black in the presence of starch.</a:t>
            </a:r>
          </a:p>
          <a:p>
            <a:pPr marL="0" indent="0" algn="l" rtl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5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28600"/>
            <a:ext cx="9725026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048672"/>
          </a:xfrm>
        </p:spPr>
        <p:txBody>
          <a:bodyPr>
            <a:normAutofit fontScale="92500" lnSpcReduction="20000"/>
          </a:bodyPr>
          <a:lstStyle/>
          <a:p>
            <a:pPr marL="0" indent="0" algn="ctr" rtl="0">
              <a:buNone/>
            </a:pP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Oxidase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marL="0" indent="0" algn="ctr" rtl="0">
              <a:buNone/>
            </a:pPr>
            <a:endParaRPr lang="en-US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the cytochrome oxidase Test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Oxidase enzymes play an important role in the operation of the electron transport system during aerobic respiration.</a:t>
            </a:r>
          </a:p>
          <a:p>
            <a:pPr marL="0" indent="0" algn="l" rtl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Cytochrome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oxaidase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uses 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an electron acceptor during the oxidation of reduced cytochrome to form water and oxidized cytochrome .</a:t>
            </a:r>
          </a:p>
          <a:p>
            <a:pPr marL="0" indent="0" algn="l" rtl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oxidase test is for determining the production of cytochrome c oxidases by a bacteria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differentiate bacteria species as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aerobes and  anaerobes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8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793507"/>
          </a:xfrm>
        </p:spPr>
        <p:txBody>
          <a:bodyPr>
            <a:normAutofit fontScale="92500" lnSpcReduction="20000"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test is a useful procedure in clinical laboratory because of some gram negative pathogenic bacteria are oxidase positive (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aeruginosa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Neisseria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spp.)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are oxidase negative. </a:t>
            </a:r>
          </a:p>
          <a:p>
            <a:pPr marL="0" indent="0" algn="l" rtl="0">
              <a:buNone/>
            </a:pPr>
            <a:endParaRPr lang="en-US"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3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Put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loopful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bacteria on oxidase test paper - redox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xidase reagent(1%solution of dimethyl - p –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phenylene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diaminehydrochlorid).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reagent turns (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to 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when oxidized (oxidase - positive ) the reagent is colorless when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(oxidase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negative).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479"/>
            <a:ext cx="3600400" cy="2819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672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971600" y="3068960"/>
            <a:ext cx="2376264" cy="360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Swab method</a:t>
            </a:r>
            <a:endParaRPr lang="en-US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148064" y="3068960"/>
            <a:ext cx="2376264" cy="360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plate method</a:t>
            </a:r>
            <a:endParaRPr lang="en-US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131840" y="6453336"/>
            <a:ext cx="2376264" cy="360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Filer paper method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74" y="3645024"/>
            <a:ext cx="5969000" cy="2697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60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 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algn="l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 production</a:t>
            </a:r>
          </a:p>
          <a:p>
            <a:pPr algn="l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name \  catalase</a:t>
            </a:r>
          </a:p>
          <a:p>
            <a:pPr algn="l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Substrate name \  hydrogen peroxide</a:t>
            </a:r>
          </a:p>
          <a:p>
            <a:pPr algn="l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action \  breakdown the toxic H2O2 producing oxygen gas and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  <a:p>
            <a:pPr algn="l" rtl="0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bubbles resulting from production oxygen gas clearly indicate Catalase positive result</a:t>
            </a:r>
          </a:p>
          <a:p>
            <a:pPr marL="0" indent="0" algn="l" rtl="0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--------------► 2H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peroxide produce due to the aerobic respiration of the cells and have to be breakdown to prevent it’s toxic action on DNA and cell membrane</a:t>
            </a:r>
          </a:p>
          <a:p>
            <a:pPr marL="0" indent="0" algn="l" rtl="0">
              <a:buNone/>
            </a:pP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2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64704"/>
            <a:ext cx="6034617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53521" y="2852936"/>
            <a:ext cx="3113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Staphylococcus 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spp</a:t>
            </a:r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4412" y="4371324"/>
            <a:ext cx="294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Streptococcu</a:t>
            </a:r>
            <a:r>
              <a:rPr lang="en-US" sz="2800" i="1" dirty="0"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 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spp</a:t>
            </a:r>
            <a:r>
              <a:rPr lang="en-US" sz="2800" i="1" dirty="0"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4979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03244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33545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7922"/>
            <a:ext cx="2232248" cy="3089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507923"/>
            <a:ext cx="2219325" cy="3089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28" y="3429000"/>
            <a:ext cx="356617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1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92688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Coagulase Test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Coagulase test is one of the biochemical tests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very important test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microbiology.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coagulase test identifies whether an organism produces the exoenzyme coagulase, which causes the fibrin of blood plasma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clot.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produce Coagulase can form protective barriers of fibrin around themselves, making themselves highly resistant to phagocytosis, other immune responses, and some other antimicrobial agents.</a:t>
            </a:r>
          </a:p>
          <a:p>
            <a:pPr marL="0" indent="0" algn="ctr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6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 descr="Walnu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folHlink"/>
                </a:solidFill>
                <a:latin typeface="Imprint MT Shadow" panose="0402060506030303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COAGULASE  TEST</a:t>
            </a:r>
            <a:endParaRPr lang="en-US" smtClean="0"/>
          </a:p>
        </p:txBody>
      </p:sp>
      <p:sp>
        <p:nvSpPr>
          <p:cNvPr id="18435" name="Content Placeholder 2" descr="Walnut"/>
          <p:cNvSpPr>
            <a:spLocks noGrp="1"/>
          </p:cNvSpPr>
          <p:nvPr>
            <p:ph idx="1"/>
          </p:nvPr>
        </p:nvSpPr>
        <p:spPr>
          <a:xfrm>
            <a:off x="474492" y="1268760"/>
            <a:ext cx="8229600" cy="4525963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The coagulase test is used to differentiate the potentially pathogenic species </a:t>
            </a:r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Staphylococcus </a:t>
            </a:r>
            <a:r>
              <a:rPr lang="en-US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aureus</a:t>
            </a:r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from the usually non-pathogenic species </a:t>
            </a:r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Staphylococcus </a:t>
            </a:r>
            <a:r>
              <a:rPr lang="en-US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epidermidis</a:t>
            </a:r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en-US" sz="24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endParaRPr lang="en-US" dirty="0" smtClean="0"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614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COAGULASE 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zainab</cp:lastModifiedBy>
  <cp:revision>62</cp:revision>
  <dcterms:created xsi:type="dcterms:W3CDTF">2017-11-26T13:32:30Z</dcterms:created>
  <dcterms:modified xsi:type="dcterms:W3CDTF">2022-12-03T18:03:35Z</dcterms:modified>
</cp:coreProperties>
</file>