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5" r:id="rId3"/>
    <p:sldId id="269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C19FFF"/>
    <a:srgbClr val="D0005E"/>
    <a:srgbClr val="F1FF9B"/>
    <a:srgbClr val="FFE0A3"/>
    <a:srgbClr val="FF3399"/>
    <a:srgbClr val="70AC2E"/>
    <a:srgbClr val="CAB4EA"/>
    <a:srgbClr val="D3B5E9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9970" y="388711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65064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732984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70605" y="1596540"/>
            <a:ext cx="7048727" cy="7635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1FF9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ln w="11430"/>
                <a:solidFill>
                  <a:srgbClr val="CC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Cannizaro Reaction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48965" y="5719575"/>
            <a:ext cx="3054100" cy="6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M.Sc. Hala Ayad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107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emistry Icons - 12,423 free vector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05" y="4932186"/>
            <a:ext cx="1784229" cy="1784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4234" y="2207360"/>
            <a:ext cx="8551480" cy="213787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Reaction between </a:t>
            </a:r>
            <a:r>
              <a:rPr lang="en-US" dirty="0">
                <a:solidFill>
                  <a:srgbClr val="7030A0"/>
                </a:solidFill>
              </a:rPr>
              <a:t>2 same carbonyl compounds (no have </a:t>
            </a:r>
            <a:r>
              <a:rPr lang="el-GR" dirty="0">
                <a:solidFill>
                  <a:srgbClr val="FF0000"/>
                </a:solidFill>
              </a:rPr>
              <a:t>α</a:t>
            </a:r>
            <a:r>
              <a:rPr lang="en-US" dirty="0">
                <a:solidFill>
                  <a:srgbClr val="FF0000"/>
                </a:solidFill>
              </a:rPr>
              <a:t>-H</a:t>
            </a:r>
            <a:r>
              <a:rPr lang="en-US" dirty="0">
                <a:solidFill>
                  <a:srgbClr val="7030A0"/>
                </a:solidFill>
              </a:rPr>
              <a:t>) </a:t>
            </a:r>
            <a:r>
              <a:rPr lang="en-US" dirty="0">
                <a:solidFill>
                  <a:srgbClr val="FF0000"/>
                </a:solidFill>
              </a:rPr>
              <a:t>in the presences of concentrate base to </a:t>
            </a:r>
            <a:r>
              <a:rPr lang="en-US" dirty="0">
                <a:solidFill>
                  <a:srgbClr val="D60093"/>
                </a:solidFill>
              </a:rPr>
              <a:t>form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D60093"/>
                </a:solidFill>
              </a:rPr>
              <a:t>1° alcohol &amp; carboxylic acid compounds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7700" y="985720"/>
            <a:ext cx="8258096" cy="458115"/>
          </a:xfrm>
        </p:spPr>
        <p:txBody>
          <a:bodyPr>
            <a:noAutofit/>
          </a:bodyPr>
          <a:lstStyle/>
          <a:p>
            <a:r>
              <a:rPr lang="en-US" sz="5400" dirty="0">
                <a:ln w="0"/>
                <a:solidFill>
                  <a:srgbClr val="CC33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What is Cannizaro reaction ???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8C5CEC-C572-4527-8428-5220E1F574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1880" b="21526"/>
          <a:stretch/>
        </p:blipFill>
        <p:spPr>
          <a:xfrm>
            <a:off x="2163920" y="4039820"/>
            <a:ext cx="6478390" cy="178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6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B80856-15A3-4000-9A1B-FA3349D4B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58" y="0"/>
            <a:ext cx="85094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693636"/>
      </p:ext>
    </p:extLst>
  </p:cSld>
  <p:clrMapOvr>
    <a:masterClrMapping/>
  </p:clrMapOvr>
  <p:transition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ice-Thank-You-P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75" y="2512770"/>
            <a:ext cx="5266418" cy="23040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41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What is Cannizaro reaction ???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hp</cp:lastModifiedBy>
  <cp:revision>180</cp:revision>
  <dcterms:created xsi:type="dcterms:W3CDTF">2013-08-21T19:17:07Z</dcterms:created>
  <dcterms:modified xsi:type="dcterms:W3CDTF">2025-12-29T18:05:30Z</dcterms:modified>
</cp:coreProperties>
</file>