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74" r:id="rId5"/>
    <p:sldId id="278" r:id="rId6"/>
    <p:sldId id="279" r:id="rId7"/>
    <p:sldId id="277" r:id="rId8"/>
    <p:sldId id="259" r:id="rId9"/>
    <p:sldId id="260" r:id="rId10"/>
    <p:sldId id="261" r:id="rId11"/>
    <p:sldId id="262" r:id="rId12"/>
    <p:sldId id="263" r:id="rId13"/>
    <p:sldId id="264" r:id="rId14"/>
    <p:sldId id="272" r:id="rId15"/>
    <p:sldId id="265" r:id="rId16"/>
    <p:sldId id="266" r:id="rId17"/>
    <p:sldId id="267" r:id="rId18"/>
    <p:sldId id="273" r:id="rId19"/>
    <p:sldId id="268" r:id="rId20"/>
    <p:sldId id="269" r:id="rId21"/>
    <p:sldId id="270" r:id="rId22"/>
    <p:sldId id="271"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0" d="100"/>
          <a:sy n="90" d="100"/>
        </p:scale>
        <p:origin x="1004" y="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diagrams/_rels/drawing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DEDB68-4F51-4D64-A2BD-FD5ACCD185CD}" type="doc">
      <dgm:prSet loTypeId="urn:microsoft.com/office/officeart/2008/layout/VerticalAccentList" loCatId="list" qsTypeId="urn:microsoft.com/office/officeart/2005/8/quickstyle/simple5" qsCatId="simple" csTypeId="urn:microsoft.com/office/officeart/2005/8/colors/colorful1" csCatId="colorful" phldr="1"/>
      <dgm:spPr/>
      <dgm:t>
        <a:bodyPr/>
        <a:lstStyle/>
        <a:p>
          <a:pPr rtl="1"/>
          <a:endParaRPr lang="ar-IQ"/>
        </a:p>
      </dgm:t>
    </dgm:pt>
    <dgm:pt modelId="{F8B862DA-E6FC-4DAA-8B23-17F1CDAC98FE}">
      <dgm:prSet phldrT="[Text]"/>
      <dgm:spPr/>
      <dgm:t>
        <a:bodyPr/>
        <a:lstStyle/>
        <a:p>
          <a:pPr rtl="1"/>
          <a:r>
            <a:rPr lang="en-US" dirty="0" smtClean="0"/>
            <a:t>Absorption bases.</a:t>
          </a:r>
          <a:endParaRPr lang="ar-IQ" dirty="0"/>
        </a:p>
      </dgm:t>
    </dgm:pt>
    <dgm:pt modelId="{0CEEDB41-F668-4697-A99A-4BA42BB9F633}" type="parTrans" cxnId="{F411D9AA-1010-4CA5-AD4A-AFB21EF636F2}">
      <dgm:prSet/>
      <dgm:spPr/>
      <dgm:t>
        <a:bodyPr/>
        <a:lstStyle/>
        <a:p>
          <a:pPr rtl="1"/>
          <a:endParaRPr lang="ar-IQ"/>
        </a:p>
      </dgm:t>
    </dgm:pt>
    <dgm:pt modelId="{7FCA706C-FEC1-4DB2-BA14-FAA0AAC10986}" type="sibTrans" cxnId="{F411D9AA-1010-4CA5-AD4A-AFB21EF636F2}">
      <dgm:prSet/>
      <dgm:spPr/>
      <dgm:t>
        <a:bodyPr/>
        <a:lstStyle/>
        <a:p>
          <a:pPr rtl="1"/>
          <a:endParaRPr lang="ar-IQ"/>
        </a:p>
      </dgm:t>
    </dgm:pt>
    <dgm:pt modelId="{0FDF6A76-25E9-4532-90FD-65627E6E2F30}">
      <dgm:prSet phldrT="[Text]"/>
      <dgm:spPr/>
      <dgm:t>
        <a:bodyPr/>
        <a:lstStyle/>
        <a:p>
          <a:pPr rtl="1"/>
          <a:r>
            <a:rPr lang="en-US" dirty="0" smtClean="0"/>
            <a:t>Water removable bases.</a:t>
          </a:r>
          <a:endParaRPr lang="ar-IQ" dirty="0"/>
        </a:p>
      </dgm:t>
    </dgm:pt>
    <dgm:pt modelId="{3DA94F07-7373-4256-B5BD-4710F3F5A71E}" type="parTrans" cxnId="{39EEDBE0-05F1-472F-9134-F3A7B4EF55FA}">
      <dgm:prSet/>
      <dgm:spPr/>
      <dgm:t>
        <a:bodyPr/>
        <a:lstStyle/>
        <a:p>
          <a:pPr rtl="1"/>
          <a:endParaRPr lang="ar-IQ"/>
        </a:p>
      </dgm:t>
    </dgm:pt>
    <dgm:pt modelId="{D2BF1511-A7C0-4D7F-BC7A-E791F81D7F9C}" type="sibTrans" cxnId="{39EEDBE0-05F1-472F-9134-F3A7B4EF55FA}">
      <dgm:prSet/>
      <dgm:spPr/>
      <dgm:t>
        <a:bodyPr/>
        <a:lstStyle/>
        <a:p>
          <a:pPr rtl="1"/>
          <a:endParaRPr lang="ar-IQ"/>
        </a:p>
      </dgm:t>
    </dgm:pt>
    <dgm:pt modelId="{46E22232-B412-430F-B0D0-2A97862F433E}">
      <dgm:prSet/>
      <dgm:spPr/>
      <dgm:t>
        <a:bodyPr/>
        <a:lstStyle/>
        <a:p>
          <a:pPr rtl="1"/>
          <a:r>
            <a:rPr lang="en-US" dirty="0" smtClean="0"/>
            <a:t>Hydrocarbon bases (oleaginous </a:t>
          </a:r>
          <a:r>
            <a:rPr lang="en-US" smtClean="0"/>
            <a:t>bases).</a:t>
          </a:r>
          <a:endParaRPr lang="en-US" dirty="0"/>
        </a:p>
      </dgm:t>
    </dgm:pt>
    <dgm:pt modelId="{2813755F-4D35-42CE-821C-CFAAF25520D1}" type="parTrans" cxnId="{D4B6984B-9049-4901-89BC-D6E63C7983F7}">
      <dgm:prSet/>
      <dgm:spPr/>
      <dgm:t>
        <a:bodyPr/>
        <a:lstStyle/>
        <a:p>
          <a:pPr rtl="1"/>
          <a:endParaRPr lang="ar-IQ"/>
        </a:p>
      </dgm:t>
    </dgm:pt>
    <dgm:pt modelId="{A2E7576B-8216-41E7-A3E1-682B858CC91C}" type="sibTrans" cxnId="{D4B6984B-9049-4901-89BC-D6E63C7983F7}">
      <dgm:prSet/>
      <dgm:spPr/>
      <dgm:t>
        <a:bodyPr/>
        <a:lstStyle/>
        <a:p>
          <a:pPr rtl="1"/>
          <a:endParaRPr lang="ar-IQ"/>
        </a:p>
      </dgm:t>
    </dgm:pt>
    <dgm:pt modelId="{45472B42-58B5-4D9D-A91A-57832B696CF3}">
      <dgm:prSet/>
      <dgm:spPr/>
      <dgm:t>
        <a:bodyPr/>
        <a:lstStyle/>
        <a:p>
          <a:pPr rtl="1"/>
          <a:r>
            <a:rPr lang="en-US" dirty="0" smtClean="0"/>
            <a:t>Water soluble bases.</a:t>
          </a:r>
          <a:endParaRPr lang="ar-IQ" dirty="0"/>
        </a:p>
      </dgm:t>
    </dgm:pt>
    <dgm:pt modelId="{E77DCEB5-9DFA-45D1-9FF1-77D4CEA24E76}" type="parTrans" cxnId="{1842C92B-C587-4AFE-A93E-E9C96FDA7584}">
      <dgm:prSet/>
      <dgm:spPr/>
      <dgm:t>
        <a:bodyPr/>
        <a:lstStyle/>
        <a:p>
          <a:pPr rtl="1"/>
          <a:endParaRPr lang="ar-IQ"/>
        </a:p>
      </dgm:t>
    </dgm:pt>
    <dgm:pt modelId="{D2984FCC-CCBE-4576-BBDD-771ED88A3422}" type="sibTrans" cxnId="{1842C92B-C587-4AFE-A93E-E9C96FDA7584}">
      <dgm:prSet/>
      <dgm:spPr/>
      <dgm:t>
        <a:bodyPr/>
        <a:lstStyle/>
        <a:p>
          <a:pPr rtl="1"/>
          <a:endParaRPr lang="ar-IQ"/>
        </a:p>
      </dgm:t>
    </dgm:pt>
    <dgm:pt modelId="{52C661CB-2FDD-4CF7-BF16-DB18229A6F5C}" type="pres">
      <dgm:prSet presAssocID="{29DEDB68-4F51-4D64-A2BD-FD5ACCD185CD}" presName="Name0" presStyleCnt="0">
        <dgm:presLayoutVars>
          <dgm:chMax/>
          <dgm:chPref/>
          <dgm:dir/>
        </dgm:presLayoutVars>
      </dgm:prSet>
      <dgm:spPr/>
      <dgm:t>
        <a:bodyPr/>
        <a:lstStyle/>
        <a:p>
          <a:endParaRPr lang="en-US"/>
        </a:p>
      </dgm:t>
    </dgm:pt>
    <dgm:pt modelId="{351B75C3-F5C6-4DA5-8F28-DD136C8E791A}" type="pres">
      <dgm:prSet presAssocID="{46E22232-B412-430F-B0D0-2A97862F433E}" presName="parenttextcomposite" presStyleCnt="0"/>
      <dgm:spPr/>
    </dgm:pt>
    <dgm:pt modelId="{95540B4D-4A34-4183-A334-D36254981CE7}" type="pres">
      <dgm:prSet presAssocID="{46E22232-B412-430F-B0D0-2A97862F433E}" presName="parenttext" presStyleLbl="revTx" presStyleIdx="0" presStyleCnt="4">
        <dgm:presLayoutVars>
          <dgm:chMax/>
          <dgm:chPref val="2"/>
          <dgm:bulletEnabled val="1"/>
        </dgm:presLayoutVars>
      </dgm:prSet>
      <dgm:spPr/>
      <dgm:t>
        <a:bodyPr/>
        <a:lstStyle/>
        <a:p>
          <a:pPr rtl="1"/>
          <a:endParaRPr lang="ar-IQ"/>
        </a:p>
      </dgm:t>
    </dgm:pt>
    <dgm:pt modelId="{5266D883-46E3-43FA-878C-D49C7F75D412}" type="pres">
      <dgm:prSet presAssocID="{46E22232-B412-430F-B0D0-2A97862F433E}" presName="parallelogramComposite" presStyleCnt="0"/>
      <dgm:spPr/>
    </dgm:pt>
    <dgm:pt modelId="{7E18B5DE-A72A-4619-926F-C6680FFE77BD}" type="pres">
      <dgm:prSet presAssocID="{46E22232-B412-430F-B0D0-2A97862F433E}" presName="parallelogram1" presStyleLbl="alignNode1" presStyleIdx="0" presStyleCnt="28"/>
      <dgm:spPr/>
    </dgm:pt>
    <dgm:pt modelId="{55119CBC-0EF3-4C11-A547-033240EAAB6F}" type="pres">
      <dgm:prSet presAssocID="{46E22232-B412-430F-B0D0-2A97862F433E}" presName="parallelogram2" presStyleLbl="alignNode1" presStyleIdx="1" presStyleCnt="28"/>
      <dgm:spPr/>
    </dgm:pt>
    <dgm:pt modelId="{C368DA10-80A7-4B1F-AFE6-55E73BB2CA1E}" type="pres">
      <dgm:prSet presAssocID="{46E22232-B412-430F-B0D0-2A97862F433E}" presName="parallelogram3" presStyleLbl="alignNode1" presStyleIdx="2" presStyleCnt="28"/>
      <dgm:spPr/>
    </dgm:pt>
    <dgm:pt modelId="{72282732-6E80-47A1-B9CA-786E7934A43D}" type="pres">
      <dgm:prSet presAssocID="{46E22232-B412-430F-B0D0-2A97862F433E}" presName="parallelogram4" presStyleLbl="alignNode1" presStyleIdx="3" presStyleCnt="28"/>
      <dgm:spPr/>
    </dgm:pt>
    <dgm:pt modelId="{01110E84-34FA-4AC9-BD9D-0FEA17FF061C}" type="pres">
      <dgm:prSet presAssocID="{46E22232-B412-430F-B0D0-2A97862F433E}" presName="parallelogram5" presStyleLbl="alignNode1" presStyleIdx="4" presStyleCnt="28"/>
      <dgm:spPr/>
    </dgm:pt>
    <dgm:pt modelId="{BA4C112E-46E2-4BAF-AB1C-3ACCB7F96B18}" type="pres">
      <dgm:prSet presAssocID="{46E22232-B412-430F-B0D0-2A97862F433E}" presName="parallelogram6" presStyleLbl="alignNode1" presStyleIdx="5" presStyleCnt="28"/>
      <dgm:spPr/>
    </dgm:pt>
    <dgm:pt modelId="{55B22F20-5C26-4BE2-8A5B-E4F1B915483F}" type="pres">
      <dgm:prSet presAssocID="{46E22232-B412-430F-B0D0-2A97862F433E}" presName="parallelogram7" presStyleLbl="alignNode1" presStyleIdx="6" presStyleCnt="28"/>
      <dgm:spPr/>
    </dgm:pt>
    <dgm:pt modelId="{482D8CEB-C6E6-4589-AD0A-B31D3A629289}" type="pres">
      <dgm:prSet presAssocID="{A2E7576B-8216-41E7-A3E1-682B858CC91C}" presName="sibTrans" presStyleCnt="0"/>
      <dgm:spPr/>
    </dgm:pt>
    <dgm:pt modelId="{0D147ABE-976B-45CB-B6EA-F608E721C8E5}" type="pres">
      <dgm:prSet presAssocID="{F8B862DA-E6FC-4DAA-8B23-17F1CDAC98FE}" presName="parenttextcomposite" presStyleCnt="0"/>
      <dgm:spPr/>
    </dgm:pt>
    <dgm:pt modelId="{B8E9F60F-DFF1-4349-82A8-ABC47B021566}" type="pres">
      <dgm:prSet presAssocID="{F8B862DA-E6FC-4DAA-8B23-17F1CDAC98FE}" presName="parenttext" presStyleLbl="revTx" presStyleIdx="1" presStyleCnt="4">
        <dgm:presLayoutVars>
          <dgm:chMax/>
          <dgm:chPref val="2"/>
          <dgm:bulletEnabled val="1"/>
        </dgm:presLayoutVars>
      </dgm:prSet>
      <dgm:spPr/>
      <dgm:t>
        <a:bodyPr/>
        <a:lstStyle/>
        <a:p>
          <a:endParaRPr lang="en-US"/>
        </a:p>
      </dgm:t>
    </dgm:pt>
    <dgm:pt modelId="{99CBF6D3-8B82-448A-BEF4-A056A63FCF6E}" type="pres">
      <dgm:prSet presAssocID="{F8B862DA-E6FC-4DAA-8B23-17F1CDAC98FE}" presName="parallelogramComposite" presStyleCnt="0"/>
      <dgm:spPr/>
    </dgm:pt>
    <dgm:pt modelId="{E171F4E5-4022-42DE-BA86-24C54FEA79D5}" type="pres">
      <dgm:prSet presAssocID="{F8B862DA-E6FC-4DAA-8B23-17F1CDAC98FE}" presName="parallelogram1" presStyleLbl="alignNode1" presStyleIdx="7" presStyleCnt="28"/>
      <dgm:spPr/>
    </dgm:pt>
    <dgm:pt modelId="{AC71256C-FBCA-48B5-929E-A61321F8FE43}" type="pres">
      <dgm:prSet presAssocID="{F8B862DA-E6FC-4DAA-8B23-17F1CDAC98FE}" presName="parallelogram2" presStyleLbl="alignNode1" presStyleIdx="8" presStyleCnt="28"/>
      <dgm:spPr/>
    </dgm:pt>
    <dgm:pt modelId="{9695CA70-47CD-45C2-80AE-9468707A3E7D}" type="pres">
      <dgm:prSet presAssocID="{F8B862DA-E6FC-4DAA-8B23-17F1CDAC98FE}" presName="parallelogram3" presStyleLbl="alignNode1" presStyleIdx="9" presStyleCnt="28"/>
      <dgm:spPr/>
    </dgm:pt>
    <dgm:pt modelId="{BC494B32-078E-44AD-9F8A-BE29F085A3B6}" type="pres">
      <dgm:prSet presAssocID="{F8B862DA-E6FC-4DAA-8B23-17F1CDAC98FE}" presName="parallelogram4" presStyleLbl="alignNode1" presStyleIdx="10" presStyleCnt="28"/>
      <dgm:spPr/>
    </dgm:pt>
    <dgm:pt modelId="{EF8D2C43-BB99-4EB4-9657-8B6CDEA1C3CD}" type="pres">
      <dgm:prSet presAssocID="{F8B862DA-E6FC-4DAA-8B23-17F1CDAC98FE}" presName="parallelogram5" presStyleLbl="alignNode1" presStyleIdx="11" presStyleCnt="28"/>
      <dgm:spPr/>
    </dgm:pt>
    <dgm:pt modelId="{FA59AC2E-0F1A-418D-A2CE-C035773AA31E}" type="pres">
      <dgm:prSet presAssocID="{F8B862DA-E6FC-4DAA-8B23-17F1CDAC98FE}" presName="parallelogram6" presStyleLbl="alignNode1" presStyleIdx="12" presStyleCnt="28"/>
      <dgm:spPr/>
    </dgm:pt>
    <dgm:pt modelId="{58BA5656-4C29-4D2F-ADA8-B0895EE91E21}" type="pres">
      <dgm:prSet presAssocID="{F8B862DA-E6FC-4DAA-8B23-17F1CDAC98FE}" presName="parallelogram7" presStyleLbl="alignNode1" presStyleIdx="13" presStyleCnt="28"/>
      <dgm:spPr/>
    </dgm:pt>
    <dgm:pt modelId="{604B1891-09DD-496D-8F17-FCDA91B5946E}" type="pres">
      <dgm:prSet presAssocID="{7FCA706C-FEC1-4DB2-BA14-FAA0AAC10986}" presName="sibTrans" presStyleCnt="0"/>
      <dgm:spPr/>
    </dgm:pt>
    <dgm:pt modelId="{A9024203-1348-4186-87C9-5D64B7EE20CF}" type="pres">
      <dgm:prSet presAssocID="{0FDF6A76-25E9-4532-90FD-65627E6E2F30}" presName="parenttextcomposite" presStyleCnt="0"/>
      <dgm:spPr/>
    </dgm:pt>
    <dgm:pt modelId="{429B5261-FD5D-4A0F-98D3-F1A353FD4B7C}" type="pres">
      <dgm:prSet presAssocID="{0FDF6A76-25E9-4532-90FD-65627E6E2F30}" presName="parenttext" presStyleLbl="revTx" presStyleIdx="2" presStyleCnt="4">
        <dgm:presLayoutVars>
          <dgm:chMax/>
          <dgm:chPref val="2"/>
          <dgm:bulletEnabled val="1"/>
        </dgm:presLayoutVars>
      </dgm:prSet>
      <dgm:spPr/>
      <dgm:t>
        <a:bodyPr/>
        <a:lstStyle/>
        <a:p>
          <a:endParaRPr lang="en-US"/>
        </a:p>
      </dgm:t>
    </dgm:pt>
    <dgm:pt modelId="{1735CF36-5753-4F0C-97F6-AA64F5D7AF47}" type="pres">
      <dgm:prSet presAssocID="{0FDF6A76-25E9-4532-90FD-65627E6E2F30}" presName="parallelogramComposite" presStyleCnt="0"/>
      <dgm:spPr/>
    </dgm:pt>
    <dgm:pt modelId="{E2A16123-6986-40BE-9DC5-C2FA5A6AF7BF}" type="pres">
      <dgm:prSet presAssocID="{0FDF6A76-25E9-4532-90FD-65627E6E2F30}" presName="parallelogram1" presStyleLbl="alignNode1" presStyleIdx="14" presStyleCnt="28"/>
      <dgm:spPr/>
    </dgm:pt>
    <dgm:pt modelId="{967A4BCB-DD39-4A63-92BD-EC365CEF9461}" type="pres">
      <dgm:prSet presAssocID="{0FDF6A76-25E9-4532-90FD-65627E6E2F30}" presName="parallelogram2" presStyleLbl="alignNode1" presStyleIdx="15" presStyleCnt="28"/>
      <dgm:spPr/>
    </dgm:pt>
    <dgm:pt modelId="{3D32BE51-AC31-4A5C-86C4-3E892C0D3E9A}" type="pres">
      <dgm:prSet presAssocID="{0FDF6A76-25E9-4532-90FD-65627E6E2F30}" presName="parallelogram3" presStyleLbl="alignNode1" presStyleIdx="16" presStyleCnt="28"/>
      <dgm:spPr/>
    </dgm:pt>
    <dgm:pt modelId="{F2D0F916-3CFB-4057-B8BC-A061D1D1528A}" type="pres">
      <dgm:prSet presAssocID="{0FDF6A76-25E9-4532-90FD-65627E6E2F30}" presName="parallelogram4" presStyleLbl="alignNode1" presStyleIdx="17" presStyleCnt="28"/>
      <dgm:spPr/>
    </dgm:pt>
    <dgm:pt modelId="{31B7A370-3B85-4DFA-93B9-4C6D0A3FBF97}" type="pres">
      <dgm:prSet presAssocID="{0FDF6A76-25E9-4532-90FD-65627E6E2F30}" presName="parallelogram5" presStyleLbl="alignNode1" presStyleIdx="18" presStyleCnt="28"/>
      <dgm:spPr/>
    </dgm:pt>
    <dgm:pt modelId="{46B8E0F5-C85F-44F0-8557-3401DCB87CAB}" type="pres">
      <dgm:prSet presAssocID="{0FDF6A76-25E9-4532-90FD-65627E6E2F30}" presName="parallelogram6" presStyleLbl="alignNode1" presStyleIdx="19" presStyleCnt="28"/>
      <dgm:spPr/>
    </dgm:pt>
    <dgm:pt modelId="{FE6541EC-9A92-4C89-882E-FFDEB661611B}" type="pres">
      <dgm:prSet presAssocID="{0FDF6A76-25E9-4532-90FD-65627E6E2F30}" presName="parallelogram7" presStyleLbl="alignNode1" presStyleIdx="20" presStyleCnt="28"/>
      <dgm:spPr/>
    </dgm:pt>
    <dgm:pt modelId="{FA5C649F-B9FB-4BBB-8CBF-F25ADBF14A83}" type="pres">
      <dgm:prSet presAssocID="{D2BF1511-A7C0-4D7F-BC7A-E791F81D7F9C}" presName="sibTrans" presStyleCnt="0"/>
      <dgm:spPr/>
    </dgm:pt>
    <dgm:pt modelId="{8365365D-1730-4E50-8FA1-E315EA93EB08}" type="pres">
      <dgm:prSet presAssocID="{45472B42-58B5-4D9D-A91A-57832B696CF3}" presName="parenttextcomposite" presStyleCnt="0"/>
      <dgm:spPr/>
    </dgm:pt>
    <dgm:pt modelId="{13446F8F-F2EB-4296-A103-64C66D990B3F}" type="pres">
      <dgm:prSet presAssocID="{45472B42-58B5-4D9D-A91A-57832B696CF3}" presName="parenttext" presStyleLbl="revTx" presStyleIdx="3" presStyleCnt="4">
        <dgm:presLayoutVars>
          <dgm:chMax/>
          <dgm:chPref val="2"/>
          <dgm:bulletEnabled val="1"/>
        </dgm:presLayoutVars>
      </dgm:prSet>
      <dgm:spPr/>
      <dgm:t>
        <a:bodyPr/>
        <a:lstStyle/>
        <a:p>
          <a:pPr rtl="1"/>
          <a:endParaRPr lang="ar-IQ"/>
        </a:p>
      </dgm:t>
    </dgm:pt>
    <dgm:pt modelId="{0F69C329-980E-4241-A9F9-EEF32C55F790}" type="pres">
      <dgm:prSet presAssocID="{45472B42-58B5-4D9D-A91A-57832B696CF3}" presName="parallelogramComposite" presStyleCnt="0"/>
      <dgm:spPr/>
    </dgm:pt>
    <dgm:pt modelId="{51218853-5427-4098-92DB-F4D36D40C37C}" type="pres">
      <dgm:prSet presAssocID="{45472B42-58B5-4D9D-A91A-57832B696CF3}" presName="parallelogram1" presStyleLbl="alignNode1" presStyleIdx="21" presStyleCnt="28"/>
      <dgm:spPr/>
    </dgm:pt>
    <dgm:pt modelId="{BC314743-4BE8-495A-859B-4D0AAD49A269}" type="pres">
      <dgm:prSet presAssocID="{45472B42-58B5-4D9D-A91A-57832B696CF3}" presName="parallelogram2" presStyleLbl="alignNode1" presStyleIdx="22" presStyleCnt="28"/>
      <dgm:spPr/>
    </dgm:pt>
    <dgm:pt modelId="{57ACF5CC-DBAA-4A39-BA47-C36CA8C37D0E}" type="pres">
      <dgm:prSet presAssocID="{45472B42-58B5-4D9D-A91A-57832B696CF3}" presName="parallelogram3" presStyleLbl="alignNode1" presStyleIdx="23" presStyleCnt="28"/>
      <dgm:spPr/>
    </dgm:pt>
    <dgm:pt modelId="{D16369D5-4168-465B-9247-8CBE6560BD70}" type="pres">
      <dgm:prSet presAssocID="{45472B42-58B5-4D9D-A91A-57832B696CF3}" presName="parallelogram4" presStyleLbl="alignNode1" presStyleIdx="24" presStyleCnt="28"/>
      <dgm:spPr/>
    </dgm:pt>
    <dgm:pt modelId="{7E80EDDC-6742-47BC-A984-5EBE5047683C}" type="pres">
      <dgm:prSet presAssocID="{45472B42-58B5-4D9D-A91A-57832B696CF3}" presName="parallelogram5" presStyleLbl="alignNode1" presStyleIdx="25" presStyleCnt="28"/>
      <dgm:spPr/>
    </dgm:pt>
    <dgm:pt modelId="{CDC04ABA-2447-4C03-B812-A4D279AC1FAA}" type="pres">
      <dgm:prSet presAssocID="{45472B42-58B5-4D9D-A91A-57832B696CF3}" presName="parallelogram6" presStyleLbl="alignNode1" presStyleIdx="26" presStyleCnt="28"/>
      <dgm:spPr/>
    </dgm:pt>
    <dgm:pt modelId="{2FF1CB0C-C88F-44DB-875A-49DC808BA11B}" type="pres">
      <dgm:prSet presAssocID="{45472B42-58B5-4D9D-A91A-57832B696CF3}" presName="parallelogram7" presStyleLbl="alignNode1" presStyleIdx="27" presStyleCnt="28"/>
      <dgm:spPr/>
    </dgm:pt>
  </dgm:ptLst>
  <dgm:cxnLst>
    <dgm:cxn modelId="{CD850BA9-F2B3-4E10-8E98-98ADEB6154C4}" type="presOf" srcId="{F8B862DA-E6FC-4DAA-8B23-17F1CDAC98FE}" destId="{B8E9F60F-DFF1-4349-82A8-ABC47B021566}" srcOrd="0" destOrd="0" presId="urn:microsoft.com/office/officeart/2008/layout/VerticalAccentList"/>
    <dgm:cxn modelId="{B7004EBD-DFDF-48C4-B438-5A7688715908}" type="presOf" srcId="{0FDF6A76-25E9-4532-90FD-65627E6E2F30}" destId="{429B5261-FD5D-4A0F-98D3-F1A353FD4B7C}" srcOrd="0" destOrd="0" presId="urn:microsoft.com/office/officeart/2008/layout/VerticalAccentList"/>
    <dgm:cxn modelId="{39EEDBE0-05F1-472F-9134-F3A7B4EF55FA}" srcId="{29DEDB68-4F51-4D64-A2BD-FD5ACCD185CD}" destId="{0FDF6A76-25E9-4532-90FD-65627E6E2F30}" srcOrd="2" destOrd="0" parTransId="{3DA94F07-7373-4256-B5BD-4710F3F5A71E}" sibTransId="{D2BF1511-A7C0-4D7F-BC7A-E791F81D7F9C}"/>
    <dgm:cxn modelId="{CDB53820-BC95-4E4E-B143-8685F5CD6563}" type="presOf" srcId="{29DEDB68-4F51-4D64-A2BD-FD5ACCD185CD}" destId="{52C661CB-2FDD-4CF7-BF16-DB18229A6F5C}" srcOrd="0" destOrd="0" presId="urn:microsoft.com/office/officeart/2008/layout/VerticalAccentList"/>
    <dgm:cxn modelId="{1842C92B-C587-4AFE-A93E-E9C96FDA7584}" srcId="{29DEDB68-4F51-4D64-A2BD-FD5ACCD185CD}" destId="{45472B42-58B5-4D9D-A91A-57832B696CF3}" srcOrd="3" destOrd="0" parTransId="{E77DCEB5-9DFA-45D1-9FF1-77D4CEA24E76}" sibTransId="{D2984FCC-CCBE-4576-BBDD-771ED88A3422}"/>
    <dgm:cxn modelId="{7E7AFD6B-6E19-4A55-A982-D78DAB7CB0FA}" type="presOf" srcId="{45472B42-58B5-4D9D-A91A-57832B696CF3}" destId="{13446F8F-F2EB-4296-A103-64C66D990B3F}" srcOrd="0" destOrd="0" presId="urn:microsoft.com/office/officeart/2008/layout/VerticalAccentList"/>
    <dgm:cxn modelId="{F411D9AA-1010-4CA5-AD4A-AFB21EF636F2}" srcId="{29DEDB68-4F51-4D64-A2BD-FD5ACCD185CD}" destId="{F8B862DA-E6FC-4DAA-8B23-17F1CDAC98FE}" srcOrd="1" destOrd="0" parTransId="{0CEEDB41-F668-4697-A99A-4BA42BB9F633}" sibTransId="{7FCA706C-FEC1-4DB2-BA14-FAA0AAC10986}"/>
    <dgm:cxn modelId="{B630E5B1-81BE-47BE-BC93-8106310FD6B5}" type="presOf" srcId="{46E22232-B412-430F-B0D0-2A97862F433E}" destId="{95540B4D-4A34-4183-A334-D36254981CE7}" srcOrd="0" destOrd="0" presId="urn:microsoft.com/office/officeart/2008/layout/VerticalAccentList"/>
    <dgm:cxn modelId="{D4B6984B-9049-4901-89BC-D6E63C7983F7}" srcId="{29DEDB68-4F51-4D64-A2BD-FD5ACCD185CD}" destId="{46E22232-B412-430F-B0D0-2A97862F433E}" srcOrd="0" destOrd="0" parTransId="{2813755F-4D35-42CE-821C-CFAAF25520D1}" sibTransId="{A2E7576B-8216-41E7-A3E1-682B858CC91C}"/>
    <dgm:cxn modelId="{B76993C0-FAD8-4A67-A005-BE031BE67DCA}" type="presParOf" srcId="{52C661CB-2FDD-4CF7-BF16-DB18229A6F5C}" destId="{351B75C3-F5C6-4DA5-8F28-DD136C8E791A}" srcOrd="0" destOrd="0" presId="urn:microsoft.com/office/officeart/2008/layout/VerticalAccentList"/>
    <dgm:cxn modelId="{25CFAD09-C617-4071-986F-D80DF1A6053C}" type="presParOf" srcId="{351B75C3-F5C6-4DA5-8F28-DD136C8E791A}" destId="{95540B4D-4A34-4183-A334-D36254981CE7}" srcOrd="0" destOrd="0" presId="urn:microsoft.com/office/officeart/2008/layout/VerticalAccentList"/>
    <dgm:cxn modelId="{80C3CDEB-7821-4FE4-A4BC-F23C53B11ACE}" type="presParOf" srcId="{52C661CB-2FDD-4CF7-BF16-DB18229A6F5C}" destId="{5266D883-46E3-43FA-878C-D49C7F75D412}" srcOrd="1" destOrd="0" presId="urn:microsoft.com/office/officeart/2008/layout/VerticalAccentList"/>
    <dgm:cxn modelId="{7BE04ED3-9F5B-4CF0-825A-06B536C82C7D}" type="presParOf" srcId="{5266D883-46E3-43FA-878C-D49C7F75D412}" destId="{7E18B5DE-A72A-4619-926F-C6680FFE77BD}" srcOrd="0" destOrd="0" presId="urn:microsoft.com/office/officeart/2008/layout/VerticalAccentList"/>
    <dgm:cxn modelId="{E9142549-052C-4F4E-956F-EDB5F7BD594C}" type="presParOf" srcId="{5266D883-46E3-43FA-878C-D49C7F75D412}" destId="{55119CBC-0EF3-4C11-A547-033240EAAB6F}" srcOrd="1" destOrd="0" presId="urn:microsoft.com/office/officeart/2008/layout/VerticalAccentList"/>
    <dgm:cxn modelId="{6F61F9CB-53B4-41E4-80EC-4E23533FBC18}" type="presParOf" srcId="{5266D883-46E3-43FA-878C-D49C7F75D412}" destId="{C368DA10-80A7-4B1F-AFE6-55E73BB2CA1E}" srcOrd="2" destOrd="0" presId="urn:microsoft.com/office/officeart/2008/layout/VerticalAccentList"/>
    <dgm:cxn modelId="{E73FDEB4-4F54-45A7-AEFC-C1FCB737B59C}" type="presParOf" srcId="{5266D883-46E3-43FA-878C-D49C7F75D412}" destId="{72282732-6E80-47A1-B9CA-786E7934A43D}" srcOrd="3" destOrd="0" presId="urn:microsoft.com/office/officeart/2008/layout/VerticalAccentList"/>
    <dgm:cxn modelId="{7A295B49-01DA-4BB0-AE31-689C89BA7B37}" type="presParOf" srcId="{5266D883-46E3-43FA-878C-D49C7F75D412}" destId="{01110E84-34FA-4AC9-BD9D-0FEA17FF061C}" srcOrd="4" destOrd="0" presId="urn:microsoft.com/office/officeart/2008/layout/VerticalAccentList"/>
    <dgm:cxn modelId="{4B5568B4-1E46-4000-8D07-3528ADA12411}" type="presParOf" srcId="{5266D883-46E3-43FA-878C-D49C7F75D412}" destId="{BA4C112E-46E2-4BAF-AB1C-3ACCB7F96B18}" srcOrd="5" destOrd="0" presId="urn:microsoft.com/office/officeart/2008/layout/VerticalAccentList"/>
    <dgm:cxn modelId="{A56A842A-E16E-4400-AC23-B26032A0BF9F}" type="presParOf" srcId="{5266D883-46E3-43FA-878C-D49C7F75D412}" destId="{55B22F20-5C26-4BE2-8A5B-E4F1B915483F}" srcOrd="6" destOrd="0" presId="urn:microsoft.com/office/officeart/2008/layout/VerticalAccentList"/>
    <dgm:cxn modelId="{23E0D8B3-FEB1-47D6-9E34-D32836FF0406}" type="presParOf" srcId="{52C661CB-2FDD-4CF7-BF16-DB18229A6F5C}" destId="{482D8CEB-C6E6-4589-AD0A-B31D3A629289}" srcOrd="2" destOrd="0" presId="urn:microsoft.com/office/officeart/2008/layout/VerticalAccentList"/>
    <dgm:cxn modelId="{3A1B280C-896D-4EF8-8F4A-866C3F1657CD}" type="presParOf" srcId="{52C661CB-2FDD-4CF7-BF16-DB18229A6F5C}" destId="{0D147ABE-976B-45CB-B6EA-F608E721C8E5}" srcOrd="3" destOrd="0" presId="urn:microsoft.com/office/officeart/2008/layout/VerticalAccentList"/>
    <dgm:cxn modelId="{A438F449-FC6C-4EB0-B12E-68442888CD74}" type="presParOf" srcId="{0D147ABE-976B-45CB-B6EA-F608E721C8E5}" destId="{B8E9F60F-DFF1-4349-82A8-ABC47B021566}" srcOrd="0" destOrd="0" presId="urn:microsoft.com/office/officeart/2008/layout/VerticalAccentList"/>
    <dgm:cxn modelId="{74904B67-0893-4CD2-B749-C905C50E0C40}" type="presParOf" srcId="{52C661CB-2FDD-4CF7-BF16-DB18229A6F5C}" destId="{99CBF6D3-8B82-448A-BEF4-A056A63FCF6E}" srcOrd="4" destOrd="0" presId="urn:microsoft.com/office/officeart/2008/layout/VerticalAccentList"/>
    <dgm:cxn modelId="{9EEDC90F-8766-4941-807B-D86147DFCB60}" type="presParOf" srcId="{99CBF6D3-8B82-448A-BEF4-A056A63FCF6E}" destId="{E171F4E5-4022-42DE-BA86-24C54FEA79D5}" srcOrd="0" destOrd="0" presId="urn:microsoft.com/office/officeart/2008/layout/VerticalAccentList"/>
    <dgm:cxn modelId="{F5E29C8A-2B71-466A-9892-BF0155784EE9}" type="presParOf" srcId="{99CBF6D3-8B82-448A-BEF4-A056A63FCF6E}" destId="{AC71256C-FBCA-48B5-929E-A61321F8FE43}" srcOrd="1" destOrd="0" presId="urn:microsoft.com/office/officeart/2008/layout/VerticalAccentList"/>
    <dgm:cxn modelId="{6FB9B933-B210-4BDE-BA89-76F7E3E978D7}" type="presParOf" srcId="{99CBF6D3-8B82-448A-BEF4-A056A63FCF6E}" destId="{9695CA70-47CD-45C2-80AE-9468707A3E7D}" srcOrd="2" destOrd="0" presId="urn:microsoft.com/office/officeart/2008/layout/VerticalAccentList"/>
    <dgm:cxn modelId="{33D2B784-4EF5-4CC0-9E8D-A3641910512C}" type="presParOf" srcId="{99CBF6D3-8B82-448A-BEF4-A056A63FCF6E}" destId="{BC494B32-078E-44AD-9F8A-BE29F085A3B6}" srcOrd="3" destOrd="0" presId="urn:microsoft.com/office/officeart/2008/layout/VerticalAccentList"/>
    <dgm:cxn modelId="{04D02EDB-8AD4-4577-A49E-BBCB1F7EE54F}" type="presParOf" srcId="{99CBF6D3-8B82-448A-BEF4-A056A63FCF6E}" destId="{EF8D2C43-BB99-4EB4-9657-8B6CDEA1C3CD}" srcOrd="4" destOrd="0" presId="urn:microsoft.com/office/officeart/2008/layout/VerticalAccentList"/>
    <dgm:cxn modelId="{9B5256D9-3EFA-43B9-B9FC-D80492291DD2}" type="presParOf" srcId="{99CBF6D3-8B82-448A-BEF4-A056A63FCF6E}" destId="{FA59AC2E-0F1A-418D-A2CE-C035773AA31E}" srcOrd="5" destOrd="0" presId="urn:microsoft.com/office/officeart/2008/layout/VerticalAccentList"/>
    <dgm:cxn modelId="{DE771BDF-071E-48C6-9E8A-294D71311138}" type="presParOf" srcId="{99CBF6D3-8B82-448A-BEF4-A056A63FCF6E}" destId="{58BA5656-4C29-4D2F-ADA8-B0895EE91E21}" srcOrd="6" destOrd="0" presId="urn:microsoft.com/office/officeart/2008/layout/VerticalAccentList"/>
    <dgm:cxn modelId="{9502A5FE-7830-4581-96B4-D6A44C0481E4}" type="presParOf" srcId="{52C661CB-2FDD-4CF7-BF16-DB18229A6F5C}" destId="{604B1891-09DD-496D-8F17-FCDA91B5946E}" srcOrd="5" destOrd="0" presId="urn:microsoft.com/office/officeart/2008/layout/VerticalAccentList"/>
    <dgm:cxn modelId="{438F2807-2B77-4A1F-A201-8BCA6C82B9AF}" type="presParOf" srcId="{52C661CB-2FDD-4CF7-BF16-DB18229A6F5C}" destId="{A9024203-1348-4186-87C9-5D64B7EE20CF}" srcOrd="6" destOrd="0" presId="urn:microsoft.com/office/officeart/2008/layout/VerticalAccentList"/>
    <dgm:cxn modelId="{97D2EA22-0FC1-4F64-9B58-D5EF00A52083}" type="presParOf" srcId="{A9024203-1348-4186-87C9-5D64B7EE20CF}" destId="{429B5261-FD5D-4A0F-98D3-F1A353FD4B7C}" srcOrd="0" destOrd="0" presId="urn:microsoft.com/office/officeart/2008/layout/VerticalAccentList"/>
    <dgm:cxn modelId="{D485F498-FB64-4A33-85E1-A803E2EE08D5}" type="presParOf" srcId="{52C661CB-2FDD-4CF7-BF16-DB18229A6F5C}" destId="{1735CF36-5753-4F0C-97F6-AA64F5D7AF47}" srcOrd="7" destOrd="0" presId="urn:microsoft.com/office/officeart/2008/layout/VerticalAccentList"/>
    <dgm:cxn modelId="{8578D488-FBDC-46FF-9CEA-F44B7ED62735}" type="presParOf" srcId="{1735CF36-5753-4F0C-97F6-AA64F5D7AF47}" destId="{E2A16123-6986-40BE-9DC5-C2FA5A6AF7BF}" srcOrd="0" destOrd="0" presId="urn:microsoft.com/office/officeart/2008/layout/VerticalAccentList"/>
    <dgm:cxn modelId="{D14C8932-BBF3-4C6C-8488-075D0A824CE7}" type="presParOf" srcId="{1735CF36-5753-4F0C-97F6-AA64F5D7AF47}" destId="{967A4BCB-DD39-4A63-92BD-EC365CEF9461}" srcOrd="1" destOrd="0" presId="urn:microsoft.com/office/officeart/2008/layout/VerticalAccentList"/>
    <dgm:cxn modelId="{38EF0D7D-C2F1-4396-938E-73885014822A}" type="presParOf" srcId="{1735CF36-5753-4F0C-97F6-AA64F5D7AF47}" destId="{3D32BE51-AC31-4A5C-86C4-3E892C0D3E9A}" srcOrd="2" destOrd="0" presId="urn:microsoft.com/office/officeart/2008/layout/VerticalAccentList"/>
    <dgm:cxn modelId="{69EED14E-DB5F-4D64-B838-89E1B20378D2}" type="presParOf" srcId="{1735CF36-5753-4F0C-97F6-AA64F5D7AF47}" destId="{F2D0F916-3CFB-4057-B8BC-A061D1D1528A}" srcOrd="3" destOrd="0" presId="urn:microsoft.com/office/officeart/2008/layout/VerticalAccentList"/>
    <dgm:cxn modelId="{81DB36EE-AD91-4D2D-8A32-CCA724ACA06A}" type="presParOf" srcId="{1735CF36-5753-4F0C-97F6-AA64F5D7AF47}" destId="{31B7A370-3B85-4DFA-93B9-4C6D0A3FBF97}" srcOrd="4" destOrd="0" presId="urn:microsoft.com/office/officeart/2008/layout/VerticalAccentList"/>
    <dgm:cxn modelId="{FD736C3C-01A0-4FB4-A571-79CAE4E4AC88}" type="presParOf" srcId="{1735CF36-5753-4F0C-97F6-AA64F5D7AF47}" destId="{46B8E0F5-C85F-44F0-8557-3401DCB87CAB}" srcOrd="5" destOrd="0" presId="urn:microsoft.com/office/officeart/2008/layout/VerticalAccentList"/>
    <dgm:cxn modelId="{05DFAE04-E795-4E88-AE24-A436B9FC0713}" type="presParOf" srcId="{1735CF36-5753-4F0C-97F6-AA64F5D7AF47}" destId="{FE6541EC-9A92-4C89-882E-FFDEB661611B}" srcOrd="6" destOrd="0" presId="urn:microsoft.com/office/officeart/2008/layout/VerticalAccentList"/>
    <dgm:cxn modelId="{D5E27190-516E-438E-8409-6E1BC4E23A8C}" type="presParOf" srcId="{52C661CB-2FDD-4CF7-BF16-DB18229A6F5C}" destId="{FA5C649F-B9FB-4BBB-8CBF-F25ADBF14A83}" srcOrd="8" destOrd="0" presId="urn:microsoft.com/office/officeart/2008/layout/VerticalAccentList"/>
    <dgm:cxn modelId="{04F27946-6EE0-49F8-815A-C50C8EFC22C0}" type="presParOf" srcId="{52C661CB-2FDD-4CF7-BF16-DB18229A6F5C}" destId="{8365365D-1730-4E50-8FA1-E315EA93EB08}" srcOrd="9" destOrd="0" presId="urn:microsoft.com/office/officeart/2008/layout/VerticalAccentList"/>
    <dgm:cxn modelId="{3479616D-31C9-44D6-B473-E5BA01A2D607}" type="presParOf" srcId="{8365365D-1730-4E50-8FA1-E315EA93EB08}" destId="{13446F8F-F2EB-4296-A103-64C66D990B3F}" srcOrd="0" destOrd="0" presId="urn:microsoft.com/office/officeart/2008/layout/VerticalAccentList"/>
    <dgm:cxn modelId="{30842F7D-631D-4AD2-9D2C-6F3B04BCDA15}" type="presParOf" srcId="{52C661CB-2FDD-4CF7-BF16-DB18229A6F5C}" destId="{0F69C329-980E-4241-A9F9-EEF32C55F790}" srcOrd="10" destOrd="0" presId="urn:microsoft.com/office/officeart/2008/layout/VerticalAccentList"/>
    <dgm:cxn modelId="{656A485E-C6E6-4EA0-BF9F-B7238C4034C3}" type="presParOf" srcId="{0F69C329-980E-4241-A9F9-EEF32C55F790}" destId="{51218853-5427-4098-92DB-F4D36D40C37C}" srcOrd="0" destOrd="0" presId="urn:microsoft.com/office/officeart/2008/layout/VerticalAccentList"/>
    <dgm:cxn modelId="{41C68E78-2905-4DF5-B110-F433BF649067}" type="presParOf" srcId="{0F69C329-980E-4241-A9F9-EEF32C55F790}" destId="{BC314743-4BE8-495A-859B-4D0AAD49A269}" srcOrd="1" destOrd="0" presId="urn:microsoft.com/office/officeart/2008/layout/VerticalAccentList"/>
    <dgm:cxn modelId="{E029F4BF-BBA7-445E-AF05-B125D7408266}" type="presParOf" srcId="{0F69C329-980E-4241-A9F9-EEF32C55F790}" destId="{57ACF5CC-DBAA-4A39-BA47-C36CA8C37D0E}" srcOrd="2" destOrd="0" presId="urn:microsoft.com/office/officeart/2008/layout/VerticalAccentList"/>
    <dgm:cxn modelId="{47588813-C125-400A-B093-2B8448DB8A46}" type="presParOf" srcId="{0F69C329-980E-4241-A9F9-EEF32C55F790}" destId="{D16369D5-4168-465B-9247-8CBE6560BD70}" srcOrd="3" destOrd="0" presId="urn:microsoft.com/office/officeart/2008/layout/VerticalAccentList"/>
    <dgm:cxn modelId="{E5AF9169-B709-40D0-B115-EDB9A23527B5}" type="presParOf" srcId="{0F69C329-980E-4241-A9F9-EEF32C55F790}" destId="{7E80EDDC-6742-47BC-A984-5EBE5047683C}" srcOrd="4" destOrd="0" presId="urn:microsoft.com/office/officeart/2008/layout/VerticalAccentList"/>
    <dgm:cxn modelId="{36205788-B37A-428D-B163-CC4A1307CC7B}" type="presParOf" srcId="{0F69C329-980E-4241-A9F9-EEF32C55F790}" destId="{CDC04ABA-2447-4C03-B812-A4D279AC1FAA}" srcOrd="5" destOrd="0" presId="urn:microsoft.com/office/officeart/2008/layout/VerticalAccentList"/>
    <dgm:cxn modelId="{43630F4A-49A8-4530-B0A0-2127A7BE2711}" type="presParOf" srcId="{0F69C329-980E-4241-A9F9-EEF32C55F790}" destId="{2FF1CB0C-C88F-44DB-875A-49DC808BA11B}"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541546-403B-4423-B803-3EE525627B06}" type="doc">
      <dgm:prSet loTypeId="urn:microsoft.com/office/officeart/2005/8/layout/vList3" loCatId="list" qsTypeId="urn:microsoft.com/office/officeart/2005/8/quickstyle/3d2" qsCatId="3D" csTypeId="urn:microsoft.com/office/officeart/2005/8/colors/colorful1" csCatId="colorful" phldr="1"/>
      <dgm:spPr/>
      <dgm:t>
        <a:bodyPr/>
        <a:lstStyle/>
        <a:p>
          <a:pPr rtl="1"/>
          <a:endParaRPr lang="ar-IQ"/>
        </a:p>
      </dgm:t>
    </dgm:pt>
    <dgm:pt modelId="{818D9629-DAD5-4B2C-A1C8-E67801ECFC83}">
      <dgm:prSet phldrT="[Text]"/>
      <dgm:spPr/>
      <dgm:t>
        <a:bodyPr/>
        <a:lstStyle/>
        <a:p>
          <a:pPr rtl="0"/>
          <a:r>
            <a:rPr lang="en-US" dirty="0" smtClean="0"/>
            <a:t>Desired release rate of the drug substance from the ointment base</a:t>
          </a:r>
          <a:endParaRPr lang="ar-IQ" dirty="0"/>
        </a:p>
      </dgm:t>
    </dgm:pt>
    <dgm:pt modelId="{4CBBF4A6-8174-43D0-B299-ECB9320BA99D}" type="parTrans" cxnId="{033E70A3-AB77-4BC8-9AC3-04306238990D}">
      <dgm:prSet/>
      <dgm:spPr/>
      <dgm:t>
        <a:bodyPr/>
        <a:lstStyle/>
        <a:p>
          <a:pPr rtl="1"/>
          <a:endParaRPr lang="ar-IQ"/>
        </a:p>
      </dgm:t>
    </dgm:pt>
    <dgm:pt modelId="{604C3930-9FD3-4213-BDF5-B75D9C273ACD}" type="sibTrans" cxnId="{033E70A3-AB77-4BC8-9AC3-04306238990D}">
      <dgm:prSet/>
      <dgm:spPr/>
      <dgm:t>
        <a:bodyPr/>
        <a:lstStyle/>
        <a:p>
          <a:pPr rtl="1"/>
          <a:endParaRPr lang="ar-IQ"/>
        </a:p>
      </dgm:t>
    </dgm:pt>
    <dgm:pt modelId="{10B7CF84-5C91-4990-964A-CA257FFC5F6A}">
      <dgm:prSet phldrT="[Text]"/>
      <dgm:spPr/>
      <dgm:t>
        <a:bodyPr/>
        <a:lstStyle/>
        <a:p>
          <a:pPr rtl="1"/>
          <a:r>
            <a:rPr lang="en-US" dirty="0" smtClean="0"/>
            <a:t>Desirability for topical or percutaneous drug absorption</a:t>
          </a:r>
          <a:endParaRPr lang="ar-IQ" dirty="0"/>
        </a:p>
      </dgm:t>
    </dgm:pt>
    <dgm:pt modelId="{57E4B342-E08C-44F7-BE45-3BC3EEEE619A}" type="parTrans" cxnId="{DFFA5AE1-5ED7-4E5A-806A-9572B4B756A5}">
      <dgm:prSet/>
      <dgm:spPr/>
      <dgm:t>
        <a:bodyPr/>
        <a:lstStyle/>
        <a:p>
          <a:pPr rtl="1"/>
          <a:endParaRPr lang="ar-IQ"/>
        </a:p>
      </dgm:t>
    </dgm:pt>
    <dgm:pt modelId="{33052C20-7B86-445B-892C-EFA3359C1490}" type="sibTrans" cxnId="{DFFA5AE1-5ED7-4E5A-806A-9572B4B756A5}">
      <dgm:prSet/>
      <dgm:spPr/>
      <dgm:t>
        <a:bodyPr/>
        <a:lstStyle/>
        <a:p>
          <a:pPr rtl="1"/>
          <a:endParaRPr lang="ar-IQ"/>
        </a:p>
      </dgm:t>
    </dgm:pt>
    <dgm:pt modelId="{BAA9B93F-90E3-4A09-BEC3-963874B74F32}">
      <dgm:prSet phldrT="[Text]"/>
      <dgm:spPr/>
      <dgm:t>
        <a:bodyPr/>
        <a:lstStyle/>
        <a:p>
          <a:pPr rtl="1"/>
          <a:r>
            <a:rPr lang="en-US" dirty="0" smtClean="0"/>
            <a:t>Desirability of occlusion of moisture from the skin.</a:t>
          </a:r>
          <a:endParaRPr lang="ar-IQ" dirty="0"/>
        </a:p>
      </dgm:t>
    </dgm:pt>
    <dgm:pt modelId="{A6BC4D2A-A77B-4D0D-AC34-50C9C8C0F77F}" type="parTrans" cxnId="{F3F5140C-63EB-4CB8-AFF9-64D60DB3FB39}">
      <dgm:prSet/>
      <dgm:spPr/>
      <dgm:t>
        <a:bodyPr/>
        <a:lstStyle/>
        <a:p>
          <a:pPr rtl="1"/>
          <a:endParaRPr lang="ar-IQ"/>
        </a:p>
      </dgm:t>
    </dgm:pt>
    <dgm:pt modelId="{0623119B-992D-428C-9C37-EB21B70D77AC}" type="sibTrans" cxnId="{F3F5140C-63EB-4CB8-AFF9-64D60DB3FB39}">
      <dgm:prSet/>
      <dgm:spPr/>
      <dgm:t>
        <a:bodyPr/>
        <a:lstStyle/>
        <a:p>
          <a:pPr rtl="1"/>
          <a:endParaRPr lang="ar-IQ"/>
        </a:p>
      </dgm:t>
    </dgm:pt>
    <dgm:pt modelId="{51D5770E-934F-4FBE-82C6-25EE937DA256}">
      <dgm:prSet/>
      <dgm:spPr/>
      <dgm:t>
        <a:bodyPr/>
        <a:lstStyle/>
        <a:p>
          <a:pPr rtl="1"/>
          <a:r>
            <a:rPr lang="en-US" dirty="0" smtClean="0"/>
            <a:t>Stability of the drug in the ointment base.</a:t>
          </a:r>
          <a:endParaRPr lang="ar-IQ" dirty="0"/>
        </a:p>
      </dgm:t>
    </dgm:pt>
    <dgm:pt modelId="{A31078E8-8448-4349-819B-4418A7996DCB}" type="parTrans" cxnId="{1F27D196-BC9C-4C48-A9C2-77F0D2C639A4}">
      <dgm:prSet/>
      <dgm:spPr/>
      <dgm:t>
        <a:bodyPr/>
        <a:lstStyle/>
        <a:p>
          <a:pPr rtl="1"/>
          <a:endParaRPr lang="ar-IQ"/>
        </a:p>
      </dgm:t>
    </dgm:pt>
    <dgm:pt modelId="{AA47B6DF-0053-471B-9B6D-1FABA7AA549A}" type="sibTrans" cxnId="{1F27D196-BC9C-4C48-A9C2-77F0D2C639A4}">
      <dgm:prSet/>
      <dgm:spPr/>
      <dgm:t>
        <a:bodyPr/>
        <a:lstStyle/>
        <a:p>
          <a:pPr rtl="1"/>
          <a:endParaRPr lang="ar-IQ"/>
        </a:p>
      </dgm:t>
    </dgm:pt>
    <dgm:pt modelId="{F97F0569-9CBC-4A13-A250-F1861D8172B2}">
      <dgm:prSet/>
      <dgm:spPr/>
      <dgm:t>
        <a:bodyPr/>
        <a:lstStyle/>
        <a:p>
          <a:pPr rtl="1"/>
          <a:r>
            <a:rPr lang="en-US" dirty="0" smtClean="0"/>
            <a:t>Effect of the drug on the consistency or other features of the ointment base.</a:t>
          </a:r>
          <a:endParaRPr lang="ar-IQ" dirty="0"/>
        </a:p>
      </dgm:t>
    </dgm:pt>
    <dgm:pt modelId="{1DECA805-B1F8-4F1A-85F6-B22D49170D45}" type="parTrans" cxnId="{C6513CB4-5435-46FB-B4DE-C5D715B87A30}">
      <dgm:prSet/>
      <dgm:spPr/>
      <dgm:t>
        <a:bodyPr/>
        <a:lstStyle/>
        <a:p>
          <a:pPr rtl="1"/>
          <a:endParaRPr lang="ar-IQ"/>
        </a:p>
      </dgm:t>
    </dgm:pt>
    <dgm:pt modelId="{1439CA5F-4891-4BF9-BBD5-76B6727D411D}" type="sibTrans" cxnId="{C6513CB4-5435-46FB-B4DE-C5D715B87A30}">
      <dgm:prSet/>
      <dgm:spPr/>
      <dgm:t>
        <a:bodyPr/>
        <a:lstStyle/>
        <a:p>
          <a:pPr rtl="1"/>
          <a:endParaRPr lang="ar-IQ"/>
        </a:p>
      </dgm:t>
    </dgm:pt>
    <dgm:pt modelId="{F3C38C3D-4365-4B59-A37F-4C0149A0DCE3}">
      <dgm:prSet/>
      <dgm:spPr/>
      <dgm:t>
        <a:bodyPr/>
        <a:lstStyle/>
        <a:p>
          <a:pPr rtl="1"/>
          <a:r>
            <a:rPr lang="en-US" dirty="0" smtClean="0"/>
            <a:t>The desire for a base that is easily removed by washing the water.</a:t>
          </a:r>
          <a:endParaRPr lang="ar-IQ" dirty="0"/>
        </a:p>
      </dgm:t>
    </dgm:pt>
    <dgm:pt modelId="{B901B154-A539-4617-9599-5A9E2E2D0734}" type="parTrans" cxnId="{1B9E880D-22E4-4200-907A-61E92F6F6C01}">
      <dgm:prSet/>
      <dgm:spPr/>
      <dgm:t>
        <a:bodyPr/>
        <a:lstStyle/>
        <a:p>
          <a:pPr rtl="1"/>
          <a:endParaRPr lang="ar-IQ"/>
        </a:p>
      </dgm:t>
    </dgm:pt>
    <dgm:pt modelId="{3F45F400-0173-4B24-9F33-61EAB30D8C16}" type="sibTrans" cxnId="{1B9E880D-22E4-4200-907A-61E92F6F6C01}">
      <dgm:prSet/>
      <dgm:spPr/>
      <dgm:t>
        <a:bodyPr/>
        <a:lstStyle/>
        <a:p>
          <a:pPr rtl="1"/>
          <a:endParaRPr lang="ar-IQ"/>
        </a:p>
      </dgm:t>
    </dgm:pt>
    <dgm:pt modelId="{FB08EE77-F9F8-4EB3-A1B9-9FF4E69AC5AC}" type="pres">
      <dgm:prSet presAssocID="{85541546-403B-4423-B803-3EE525627B06}" presName="linearFlow" presStyleCnt="0">
        <dgm:presLayoutVars>
          <dgm:dir/>
          <dgm:resizeHandles val="exact"/>
        </dgm:presLayoutVars>
      </dgm:prSet>
      <dgm:spPr/>
      <dgm:t>
        <a:bodyPr/>
        <a:lstStyle/>
        <a:p>
          <a:endParaRPr lang="en-US"/>
        </a:p>
      </dgm:t>
    </dgm:pt>
    <dgm:pt modelId="{9608B54D-777B-43B2-A6B2-9C3F199B3995}" type="pres">
      <dgm:prSet presAssocID="{818D9629-DAD5-4B2C-A1C8-E67801ECFC83}" presName="composite" presStyleCnt="0"/>
      <dgm:spPr/>
    </dgm:pt>
    <dgm:pt modelId="{5D542FF9-C21B-4C88-8FE9-56582A730768}" type="pres">
      <dgm:prSet presAssocID="{818D9629-DAD5-4B2C-A1C8-E67801ECFC83}" presName="imgShp" presStyleLbl="fgImgPlace1" presStyleIdx="0" presStyleCnt="6"/>
      <dgm:spPr>
        <a:blipFill rotWithShape="1">
          <a:blip xmlns:r="http://schemas.openxmlformats.org/officeDocument/2006/relationships" r:embed="rId1"/>
          <a:stretch>
            <a:fillRect/>
          </a:stretch>
        </a:blipFill>
      </dgm:spPr>
    </dgm:pt>
    <dgm:pt modelId="{0D14595B-CA83-4CE6-8A7A-5D1A5B973317}" type="pres">
      <dgm:prSet presAssocID="{818D9629-DAD5-4B2C-A1C8-E67801ECFC83}" presName="txShp" presStyleLbl="node1" presStyleIdx="0" presStyleCnt="6">
        <dgm:presLayoutVars>
          <dgm:bulletEnabled val="1"/>
        </dgm:presLayoutVars>
      </dgm:prSet>
      <dgm:spPr/>
      <dgm:t>
        <a:bodyPr/>
        <a:lstStyle/>
        <a:p>
          <a:pPr rtl="1"/>
          <a:endParaRPr lang="ar-IQ"/>
        </a:p>
      </dgm:t>
    </dgm:pt>
    <dgm:pt modelId="{B4A154BC-DDF4-4E3B-A45D-80275CA61BE4}" type="pres">
      <dgm:prSet presAssocID="{604C3930-9FD3-4213-BDF5-B75D9C273ACD}" presName="spacing" presStyleCnt="0"/>
      <dgm:spPr/>
    </dgm:pt>
    <dgm:pt modelId="{B4A8437B-4036-41B2-8FA2-31074F394A90}" type="pres">
      <dgm:prSet presAssocID="{10B7CF84-5C91-4990-964A-CA257FFC5F6A}" presName="composite" presStyleCnt="0"/>
      <dgm:spPr/>
    </dgm:pt>
    <dgm:pt modelId="{3EC6EFB5-9B2F-4135-A930-38597D23CCD9}" type="pres">
      <dgm:prSet presAssocID="{10B7CF84-5C91-4990-964A-CA257FFC5F6A}" presName="imgShp" presStyleLbl="fgImgPlace1" presStyleIdx="1" presStyleCnt="6"/>
      <dgm:spPr>
        <a:blipFill rotWithShape="1">
          <a:blip xmlns:r="http://schemas.openxmlformats.org/officeDocument/2006/relationships" r:embed="rId2"/>
          <a:stretch>
            <a:fillRect/>
          </a:stretch>
        </a:blipFill>
      </dgm:spPr>
    </dgm:pt>
    <dgm:pt modelId="{C709F8B5-E8F0-41B2-959B-04AA0E372E32}" type="pres">
      <dgm:prSet presAssocID="{10B7CF84-5C91-4990-964A-CA257FFC5F6A}" presName="txShp" presStyleLbl="node1" presStyleIdx="1" presStyleCnt="6">
        <dgm:presLayoutVars>
          <dgm:bulletEnabled val="1"/>
        </dgm:presLayoutVars>
      </dgm:prSet>
      <dgm:spPr/>
      <dgm:t>
        <a:bodyPr/>
        <a:lstStyle/>
        <a:p>
          <a:pPr rtl="1"/>
          <a:endParaRPr lang="ar-IQ"/>
        </a:p>
      </dgm:t>
    </dgm:pt>
    <dgm:pt modelId="{686BD410-E300-41DD-BD7C-AD830E1060CC}" type="pres">
      <dgm:prSet presAssocID="{33052C20-7B86-445B-892C-EFA3359C1490}" presName="spacing" presStyleCnt="0"/>
      <dgm:spPr/>
    </dgm:pt>
    <dgm:pt modelId="{806ECD9C-35A9-4DD1-917F-697B551FCF04}" type="pres">
      <dgm:prSet presAssocID="{BAA9B93F-90E3-4A09-BEC3-963874B74F32}" presName="composite" presStyleCnt="0"/>
      <dgm:spPr/>
    </dgm:pt>
    <dgm:pt modelId="{983E5D78-ED94-45BE-97DC-4C387A51E9D1}" type="pres">
      <dgm:prSet presAssocID="{BAA9B93F-90E3-4A09-BEC3-963874B74F32}" presName="imgShp" presStyleLbl="fgImgPlace1" presStyleIdx="2" presStyleCnt="6"/>
      <dgm:spPr>
        <a:blipFill rotWithShape="1">
          <a:blip xmlns:r="http://schemas.openxmlformats.org/officeDocument/2006/relationships" r:embed="rId3"/>
          <a:stretch>
            <a:fillRect/>
          </a:stretch>
        </a:blipFill>
      </dgm:spPr>
    </dgm:pt>
    <dgm:pt modelId="{12171D76-C7F2-42AA-A2E5-94F8E9A62C6A}" type="pres">
      <dgm:prSet presAssocID="{BAA9B93F-90E3-4A09-BEC3-963874B74F32}" presName="txShp" presStyleLbl="node1" presStyleIdx="2" presStyleCnt="6">
        <dgm:presLayoutVars>
          <dgm:bulletEnabled val="1"/>
        </dgm:presLayoutVars>
      </dgm:prSet>
      <dgm:spPr/>
      <dgm:t>
        <a:bodyPr/>
        <a:lstStyle/>
        <a:p>
          <a:pPr rtl="1"/>
          <a:endParaRPr lang="ar-IQ"/>
        </a:p>
      </dgm:t>
    </dgm:pt>
    <dgm:pt modelId="{FD3B54DD-9F40-4C26-8C2F-D57FE2C1BDFE}" type="pres">
      <dgm:prSet presAssocID="{0623119B-992D-428C-9C37-EB21B70D77AC}" presName="spacing" presStyleCnt="0"/>
      <dgm:spPr/>
    </dgm:pt>
    <dgm:pt modelId="{30361A42-3384-48FB-88F5-9EAE554C7741}" type="pres">
      <dgm:prSet presAssocID="{51D5770E-934F-4FBE-82C6-25EE937DA256}" presName="composite" presStyleCnt="0"/>
      <dgm:spPr/>
    </dgm:pt>
    <dgm:pt modelId="{3D805F5D-37A6-4678-B7D2-23A51BD235A2}" type="pres">
      <dgm:prSet presAssocID="{51D5770E-934F-4FBE-82C6-25EE937DA256}" presName="imgShp" presStyleLbl="fgImgPlace1" presStyleIdx="3" presStyleCnt="6"/>
      <dgm:spPr>
        <a:blipFill rotWithShape="1">
          <a:blip xmlns:r="http://schemas.openxmlformats.org/officeDocument/2006/relationships" r:embed="rId4"/>
          <a:stretch>
            <a:fillRect/>
          </a:stretch>
        </a:blipFill>
      </dgm:spPr>
    </dgm:pt>
    <dgm:pt modelId="{48107270-0F4E-490D-AE27-07EEED440B66}" type="pres">
      <dgm:prSet presAssocID="{51D5770E-934F-4FBE-82C6-25EE937DA256}" presName="txShp" presStyleLbl="node1" presStyleIdx="3" presStyleCnt="6">
        <dgm:presLayoutVars>
          <dgm:bulletEnabled val="1"/>
        </dgm:presLayoutVars>
      </dgm:prSet>
      <dgm:spPr/>
      <dgm:t>
        <a:bodyPr/>
        <a:lstStyle/>
        <a:p>
          <a:pPr rtl="1"/>
          <a:endParaRPr lang="ar-IQ"/>
        </a:p>
      </dgm:t>
    </dgm:pt>
    <dgm:pt modelId="{3F1DD14F-21BF-476A-A4BD-35A1DCCA7AAB}" type="pres">
      <dgm:prSet presAssocID="{AA47B6DF-0053-471B-9B6D-1FABA7AA549A}" presName="spacing" presStyleCnt="0"/>
      <dgm:spPr/>
    </dgm:pt>
    <dgm:pt modelId="{44C3286E-68FD-4502-BBE3-A9282020DFF2}" type="pres">
      <dgm:prSet presAssocID="{F97F0569-9CBC-4A13-A250-F1861D8172B2}" presName="composite" presStyleCnt="0"/>
      <dgm:spPr/>
    </dgm:pt>
    <dgm:pt modelId="{E1A0EF47-4A64-4ABA-8218-73440F8BB459}" type="pres">
      <dgm:prSet presAssocID="{F97F0569-9CBC-4A13-A250-F1861D8172B2}" presName="imgShp" presStyleLbl="fgImgPlace1" presStyleIdx="4" presStyleCnt="6"/>
      <dgm:spPr>
        <a:blipFill rotWithShape="1">
          <a:blip xmlns:r="http://schemas.openxmlformats.org/officeDocument/2006/relationships" r:embed="rId5"/>
          <a:stretch>
            <a:fillRect/>
          </a:stretch>
        </a:blipFill>
      </dgm:spPr>
    </dgm:pt>
    <dgm:pt modelId="{FA40947F-96A3-4D70-BD88-59878D933666}" type="pres">
      <dgm:prSet presAssocID="{F97F0569-9CBC-4A13-A250-F1861D8172B2}" presName="txShp" presStyleLbl="node1" presStyleIdx="4" presStyleCnt="6">
        <dgm:presLayoutVars>
          <dgm:bulletEnabled val="1"/>
        </dgm:presLayoutVars>
      </dgm:prSet>
      <dgm:spPr/>
      <dgm:t>
        <a:bodyPr/>
        <a:lstStyle/>
        <a:p>
          <a:pPr rtl="1"/>
          <a:endParaRPr lang="ar-IQ"/>
        </a:p>
      </dgm:t>
    </dgm:pt>
    <dgm:pt modelId="{6C72009A-DCC0-4735-9EFD-0030CBFA4317}" type="pres">
      <dgm:prSet presAssocID="{1439CA5F-4891-4BF9-BBD5-76B6727D411D}" presName="spacing" presStyleCnt="0"/>
      <dgm:spPr/>
    </dgm:pt>
    <dgm:pt modelId="{EAB301A0-6193-414A-A0E0-113CD1C7812E}" type="pres">
      <dgm:prSet presAssocID="{F3C38C3D-4365-4B59-A37F-4C0149A0DCE3}" presName="composite" presStyleCnt="0"/>
      <dgm:spPr/>
    </dgm:pt>
    <dgm:pt modelId="{FF5F7105-9D59-48B1-90E1-6419A968B93E}" type="pres">
      <dgm:prSet presAssocID="{F3C38C3D-4365-4B59-A37F-4C0149A0DCE3}" presName="imgShp" presStyleLbl="fgImgPlace1" presStyleIdx="5" presStyleCnt="6"/>
      <dgm:spPr>
        <a:blipFill rotWithShape="1">
          <a:blip xmlns:r="http://schemas.openxmlformats.org/officeDocument/2006/relationships" r:embed="rId6"/>
          <a:stretch>
            <a:fillRect/>
          </a:stretch>
        </a:blipFill>
      </dgm:spPr>
    </dgm:pt>
    <dgm:pt modelId="{CEDD2F04-04E7-4A7B-BE01-33E5747A7CFA}" type="pres">
      <dgm:prSet presAssocID="{F3C38C3D-4365-4B59-A37F-4C0149A0DCE3}" presName="txShp" presStyleLbl="node1" presStyleIdx="5" presStyleCnt="6">
        <dgm:presLayoutVars>
          <dgm:bulletEnabled val="1"/>
        </dgm:presLayoutVars>
      </dgm:prSet>
      <dgm:spPr/>
      <dgm:t>
        <a:bodyPr/>
        <a:lstStyle/>
        <a:p>
          <a:pPr rtl="1"/>
          <a:endParaRPr lang="ar-IQ"/>
        </a:p>
      </dgm:t>
    </dgm:pt>
  </dgm:ptLst>
  <dgm:cxnLst>
    <dgm:cxn modelId="{C6513CB4-5435-46FB-B4DE-C5D715B87A30}" srcId="{85541546-403B-4423-B803-3EE525627B06}" destId="{F97F0569-9CBC-4A13-A250-F1861D8172B2}" srcOrd="4" destOrd="0" parTransId="{1DECA805-B1F8-4F1A-85F6-B22D49170D45}" sibTransId="{1439CA5F-4891-4BF9-BBD5-76B6727D411D}"/>
    <dgm:cxn modelId="{38121A60-430A-45A4-B643-0314CB5B0691}" type="presOf" srcId="{10B7CF84-5C91-4990-964A-CA257FFC5F6A}" destId="{C709F8B5-E8F0-41B2-959B-04AA0E372E32}" srcOrd="0" destOrd="0" presId="urn:microsoft.com/office/officeart/2005/8/layout/vList3"/>
    <dgm:cxn modelId="{E1951813-EE99-4115-A159-4DDE1CD46ED0}" type="presOf" srcId="{F97F0569-9CBC-4A13-A250-F1861D8172B2}" destId="{FA40947F-96A3-4D70-BD88-59878D933666}" srcOrd="0" destOrd="0" presId="urn:microsoft.com/office/officeart/2005/8/layout/vList3"/>
    <dgm:cxn modelId="{8E6F55EC-7054-47BD-A8D9-BFA5EE83563C}" type="presOf" srcId="{F3C38C3D-4365-4B59-A37F-4C0149A0DCE3}" destId="{CEDD2F04-04E7-4A7B-BE01-33E5747A7CFA}" srcOrd="0" destOrd="0" presId="urn:microsoft.com/office/officeart/2005/8/layout/vList3"/>
    <dgm:cxn modelId="{E1ED6658-A54D-48E0-8F82-252C576DAA94}" type="presOf" srcId="{51D5770E-934F-4FBE-82C6-25EE937DA256}" destId="{48107270-0F4E-490D-AE27-07EEED440B66}" srcOrd="0" destOrd="0" presId="urn:microsoft.com/office/officeart/2005/8/layout/vList3"/>
    <dgm:cxn modelId="{2D309A1D-DD6F-47B1-B7E0-45CD944A3B06}" type="presOf" srcId="{BAA9B93F-90E3-4A09-BEC3-963874B74F32}" destId="{12171D76-C7F2-42AA-A2E5-94F8E9A62C6A}" srcOrd="0" destOrd="0" presId="urn:microsoft.com/office/officeart/2005/8/layout/vList3"/>
    <dgm:cxn modelId="{1F27D196-BC9C-4C48-A9C2-77F0D2C639A4}" srcId="{85541546-403B-4423-B803-3EE525627B06}" destId="{51D5770E-934F-4FBE-82C6-25EE937DA256}" srcOrd="3" destOrd="0" parTransId="{A31078E8-8448-4349-819B-4418A7996DCB}" sibTransId="{AA47B6DF-0053-471B-9B6D-1FABA7AA549A}"/>
    <dgm:cxn modelId="{1B9E880D-22E4-4200-907A-61E92F6F6C01}" srcId="{85541546-403B-4423-B803-3EE525627B06}" destId="{F3C38C3D-4365-4B59-A37F-4C0149A0DCE3}" srcOrd="5" destOrd="0" parTransId="{B901B154-A539-4617-9599-5A9E2E2D0734}" sibTransId="{3F45F400-0173-4B24-9F33-61EAB30D8C16}"/>
    <dgm:cxn modelId="{033E70A3-AB77-4BC8-9AC3-04306238990D}" srcId="{85541546-403B-4423-B803-3EE525627B06}" destId="{818D9629-DAD5-4B2C-A1C8-E67801ECFC83}" srcOrd="0" destOrd="0" parTransId="{4CBBF4A6-8174-43D0-B299-ECB9320BA99D}" sibTransId="{604C3930-9FD3-4213-BDF5-B75D9C273ACD}"/>
    <dgm:cxn modelId="{DFFA5AE1-5ED7-4E5A-806A-9572B4B756A5}" srcId="{85541546-403B-4423-B803-3EE525627B06}" destId="{10B7CF84-5C91-4990-964A-CA257FFC5F6A}" srcOrd="1" destOrd="0" parTransId="{57E4B342-E08C-44F7-BE45-3BC3EEEE619A}" sibTransId="{33052C20-7B86-445B-892C-EFA3359C1490}"/>
    <dgm:cxn modelId="{D70831BF-4BEC-499C-98D5-0484AA151752}" type="presOf" srcId="{818D9629-DAD5-4B2C-A1C8-E67801ECFC83}" destId="{0D14595B-CA83-4CE6-8A7A-5D1A5B973317}" srcOrd="0" destOrd="0" presId="urn:microsoft.com/office/officeart/2005/8/layout/vList3"/>
    <dgm:cxn modelId="{F3F5140C-63EB-4CB8-AFF9-64D60DB3FB39}" srcId="{85541546-403B-4423-B803-3EE525627B06}" destId="{BAA9B93F-90E3-4A09-BEC3-963874B74F32}" srcOrd="2" destOrd="0" parTransId="{A6BC4D2A-A77B-4D0D-AC34-50C9C8C0F77F}" sibTransId="{0623119B-992D-428C-9C37-EB21B70D77AC}"/>
    <dgm:cxn modelId="{BD90D649-B4C4-49E3-AA26-DA59AB9C4F0C}" type="presOf" srcId="{85541546-403B-4423-B803-3EE525627B06}" destId="{FB08EE77-F9F8-4EB3-A1B9-9FF4E69AC5AC}" srcOrd="0" destOrd="0" presId="urn:microsoft.com/office/officeart/2005/8/layout/vList3"/>
    <dgm:cxn modelId="{6B76F8C4-7C16-4386-A5F3-A4D62C80CEF0}" type="presParOf" srcId="{FB08EE77-F9F8-4EB3-A1B9-9FF4E69AC5AC}" destId="{9608B54D-777B-43B2-A6B2-9C3F199B3995}" srcOrd="0" destOrd="0" presId="urn:microsoft.com/office/officeart/2005/8/layout/vList3"/>
    <dgm:cxn modelId="{51AF9414-3915-47AB-80F7-42EF2B14C898}" type="presParOf" srcId="{9608B54D-777B-43B2-A6B2-9C3F199B3995}" destId="{5D542FF9-C21B-4C88-8FE9-56582A730768}" srcOrd="0" destOrd="0" presId="urn:microsoft.com/office/officeart/2005/8/layout/vList3"/>
    <dgm:cxn modelId="{A53A995F-69F5-46FB-9372-2300AA4D6A1B}" type="presParOf" srcId="{9608B54D-777B-43B2-A6B2-9C3F199B3995}" destId="{0D14595B-CA83-4CE6-8A7A-5D1A5B973317}" srcOrd="1" destOrd="0" presId="urn:microsoft.com/office/officeart/2005/8/layout/vList3"/>
    <dgm:cxn modelId="{59542C65-4BFE-4768-966F-FFCF36C7FD3E}" type="presParOf" srcId="{FB08EE77-F9F8-4EB3-A1B9-9FF4E69AC5AC}" destId="{B4A154BC-DDF4-4E3B-A45D-80275CA61BE4}" srcOrd="1" destOrd="0" presId="urn:microsoft.com/office/officeart/2005/8/layout/vList3"/>
    <dgm:cxn modelId="{FFBED3A2-9E1D-428B-BA4B-4B33D98A3D56}" type="presParOf" srcId="{FB08EE77-F9F8-4EB3-A1B9-9FF4E69AC5AC}" destId="{B4A8437B-4036-41B2-8FA2-31074F394A90}" srcOrd="2" destOrd="0" presId="urn:microsoft.com/office/officeart/2005/8/layout/vList3"/>
    <dgm:cxn modelId="{FACA156C-31DC-4631-8FEB-59645CD93130}" type="presParOf" srcId="{B4A8437B-4036-41B2-8FA2-31074F394A90}" destId="{3EC6EFB5-9B2F-4135-A930-38597D23CCD9}" srcOrd="0" destOrd="0" presId="urn:microsoft.com/office/officeart/2005/8/layout/vList3"/>
    <dgm:cxn modelId="{8F345C8B-2DA6-4377-B596-0C4431096612}" type="presParOf" srcId="{B4A8437B-4036-41B2-8FA2-31074F394A90}" destId="{C709F8B5-E8F0-41B2-959B-04AA0E372E32}" srcOrd="1" destOrd="0" presId="urn:microsoft.com/office/officeart/2005/8/layout/vList3"/>
    <dgm:cxn modelId="{99D806F0-DF81-4AA4-BBF0-A4688954D1F6}" type="presParOf" srcId="{FB08EE77-F9F8-4EB3-A1B9-9FF4E69AC5AC}" destId="{686BD410-E300-41DD-BD7C-AD830E1060CC}" srcOrd="3" destOrd="0" presId="urn:microsoft.com/office/officeart/2005/8/layout/vList3"/>
    <dgm:cxn modelId="{783BC72A-8D26-4191-9EF3-9CA1F145B025}" type="presParOf" srcId="{FB08EE77-F9F8-4EB3-A1B9-9FF4E69AC5AC}" destId="{806ECD9C-35A9-4DD1-917F-697B551FCF04}" srcOrd="4" destOrd="0" presId="urn:microsoft.com/office/officeart/2005/8/layout/vList3"/>
    <dgm:cxn modelId="{288952EB-879D-46D3-BEC3-841451E70640}" type="presParOf" srcId="{806ECD9C-35A9-4DD1-917F-697B551FCF04}" destId="{983E5D78-ED94-45BE-97DC-4C387A51E9D1}" srcOrd="0" destOrd="0" presId="urn:microsoft.com/office/officeart/2005/8/layout/vList3"/>
    <dgm:cxn modelId="{B2FE1149-F5AA-46BA-B26B-73A0DE16435D}" type="presParOf" srcId="{806ECD9C-35A9-4DD1-917F-697B551FCF04}" destId="{12171D76-C7F2-42AA-A2E5-94F8E9A62C6A}" srcOrd="1" destOrd="0" presId="urn:microsoft.com/office/officeart/2005/8/layout/vList3"/>
    <dgm:cxn modelId="{82EAD9E4-C115-4132-B6B1-C8CF8995671E}" type="presParOf" srcId="{FB08EE77-F9F8-4EB3-A1B9-9FF4E69AC5AC}" destId="{FD3B54DD-9F40-4C26-8C2F-D57FE2C1BDFE}" srcOrd="5" destOrd="0" presId="urn:microsoft.com/office/officeart/2005/8/layout/vList3"/>
    <dgm:cxn modelId="{40DE00A3-D2A9-4485-8E74-20B55E419815}" type="presParOf" srcId="{FB08EE77-F9F8-4EB3-A1B9-9FF4E69AC5AC}" destId="{30361A42-3384-48FB-88F5-9EAE554C7741}" srcOrd="6" destOrd="0" presId="urn:microsoft.com/office/officeart/2005/8/layout/vList3"/>
    <dgm:cxn modelId="{9D4DF736-DCB9-4468-A976-DA55B10FB5F9}" type="presParOf" srcId="{30361A42-3384-48FB-88F5-9EAE554C7741}" destId="{3D805F5D-37A6-4678-B7D2-23A51BD235A2}" srcOrd="0" destOrd="0" presId="urn:microsoft.com/office/officeart/2005/8/layout/vList3"/>
    <dgm:cxn modelId="{1F381F03-44B8-422A-9B67-5814D7ED2CC4}" type="presParOf" srcId="{30361A42-3384-48FB-88F5-9EAE554C7741}" destId="{48107270-0F4E-490D-AE27-07EEED440B66}" srcOrd="1" destOrd="0" presId="urn:microsoft.com/office/officeart/2005/8/layout/vList3"/>
    <dgm:cxn modelId="{9118E82E-C308-4A8C-97F0-EE66C641C726}" type="presParOf" srcId="{FB08EE77-F9F8-4EB3-A1B9-9FF4E69AC5AC}" destId="{3F1DD14F-21BF-476A-A4BD-35A1DCCA7AAB}" srcOrd="7" destOrd="0" presId="urn:microsoft.com/office/officeart/2005/8/layout/vList3"/>
    <dgm:cxn modelId="{8E158B4A-7915-449F-9DBE-ED5B014527D2}" type="presParOf" srcId="{FB08EE77-F9F8-4EB3-A1B9-9FF4E69AC5AC}" destId="{44C3286E-68FD-4502-BBE3-A9282020DFF2}" srcOrd="8" destOrd="0" presId="urn:microsoft.com/office/officeart/2005/8/layout/vList3"/>
    <dgm:cxn modelId="{8C844221-3E1C-43AF-907D-8769FFAC49B0}" type="presParOf" srcId="{44C3286E-68FD-4502-BBE3-A9282020DFF2}" destId="{E1A0EF47-4A64-4ABA-8218-73440F8BB459}" srcOrd="0" destOrd="0" presId="urn:microsoft.com/office/officeart/2005/8/layout/vList3"/>
    <dgm:cxn modelId="{D18620F7-C0C2-4C37-850E-ED62B041D109}" type="presParOf" srcId="{44C3286E-68FD-4502-BBE3-A9282020DFF2}" destId="{FA40947F-96A3-4D70-BD88-59878D933666}" srcOrd="1" destOrd="0" presId="urn:microsoft.com/office/officeart/2005/8/layout/vList3"/>
    <dgm:cxn modelId="{F3E6FC14-9ADE-47D1-98EB-D8A2840166B8}" type="presParOf" srcId="{FB08EE77-F9F8-4EB3-A1B9-9FF4E69AC5AC}" destId="{6C72009A-DCC0-4735-9EFD-0030CBFA4317}" srcOrd="9" destOrd="0" presId="urn:microsoft.com/office/officeart/2005/8/layout/vList3"/>
    <dgm:cxn modelId="{682CC4DF-F69C-4E5B-AD9B-A63235FAEF9A}" type="presParOf" srcId="{FB08EE77-F9F8-4EB3-A1B9-9FF4E69AC5AC}" destId="{EAB301A0-6193-414A-A0E0-113CD1C7812E}" srcOrd="10" destOrd="0" presId="urn:microsoft.com/office/officeart/2005/8/layout/vList3"/>
    <dgm:cxn modelId="{1C991CCD-BD02-4D4C-925A-1393506ACDE5}" type="presParOf" srcId="{EAB301A0-6193-414A-A0E0-113CD1C7812E}" destId="{FF5F7105-9D59-48B1-90E1-6419A968B93E}" srcOrd="0" destOrd="0" presId="urn:microsoft.com/office/officeart/2005/8/layout/vList3"/>
    <dgm:cxn modelId="{686D1135-B730-4A9C-A815-22E96FE20E24}" type="presParOf" srcId="{EAB301A0-6193-414A-A0E0-113CD1C7812E}" destId="{CEDD2F04-04E7-4A7B-BE01-33E5747A7CFA}"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DE26A7-793D-4AF7-9730-290CE70DEBA0}" type="doc">
      <dgm:prSet loTypeId="urn:microsoft.com/office/officeart/2005/8/layout/target3" loCatId="list" qsTypeId="urn:microsoft.com/office/officeart/2005/8/quickstyle/3d2" qsCatId="3D" csTypeId="urn:microsoft.com/office/officeart/2005/8/colors/colorful2" csCatId="colorful" phldr="1"/>
      <dgm:spPr/>
      <dgm:t>
        <a:bodyPr/>
        <a:lstStyle/>
        <a:p>
          <a:pPr rtl="1"/>
          <a:endParaRPr lang="ar-IQ"/>
        </a:p>
      </dgm:t>
    </dgm:pt>
    <dgm:pt modelId="{7402A22B-B1D2-41D6-8CA5-A546776B62CF}">
      <dgm:prSet phldrT="[Text]"/>
      <dgm:spPr/>
      <dgm:t>
        <a:bodyPr/>
        <a:lstStyle/>
        <a:p>
          <a:pPr rtl="1"/>
          <a:endParaRPr lang="en-US" dirty="0" smtClean="0"/>
        </a:p>
      </dgm:t>
    </dgm:pt>
    <dgm:pt modelId="{55B539AA-440D-48C7-9EC6-4C02F416E2E6}" type="parTrans" cxnId="{CC156997-EE49-400A-B411-B93BF7842ABA}">
      <dgm:prSet/>
      <dgm:spPr/>
      <dgm:t>
        <a:bodyPr/>
        <a:lstStyle/>
        <a:p>
          <a:pPr rtl="1"/>
          <a:endParaRPr lang="ar-IQ"/>
        </a:p>
      </dgm:t>
    </dgm:pt>
    <dgm:pt modelId="{B74395EC-8B35-43FE-B08A-05A81167DF11}" type="sibTrans" cxnId="{CC156997-EE49-400A-B411-B93BF7842ABA}">
      <dgm:prSet/>
      <dgm:spPr/>
      <dgm:t>
        <a:bodyPr/>
        <a:lstStyle/>
        <a:p>
          <a:pPr rtl="1"/>
          <a:endParaRPr lang="ar-IQ"/>
        </a:p>
      </dgm:t>
    </dgm:pt>
    <dgm:pt modelId="{12791EEE-D809-4DB6-A228-C2C30445DDB4}">
      <dgm:prSet phldrT="[Text]"/>
      <dgm:spPr/>
      <dgm:t>
        <a:bodyPr/>
        <a:lstStyle/>
        <a:p>
          <a:pPr rtl="0"/>
          <a:r>
            <a:rPr lang="en-US" dirty="0" smtClean="0"/>
            <a:t>Incorporation. </a:t>
          </a:r>
          <a:endParaRPr lang="ar-IQ" dirty="0"/>
        </a:p>
      </dgm:t>
    </dgm:pt>
    <dgm:pt modelId="{D292B14F-F379-43E3-96C8-89B45C33A0ED}" type="parTrans" cxnId="{F711CBDF-8829-420B-80F4-3CA12836511E}">
      <dgm:prSet/>
      <dgm:spPr/>
      <dgm:t>
        <a:bodyPr/>
        <a:lstStyle/>
        <a:p>
          <a:pPr rtl="1"/>
          <a:endParaRPr lang="ar-IQ"/>
        </a:p>
      </dgm:t>
    </dgm:pt>
    <dgm:pt modelId="{F3273769-7D02-404B-AB77-118344D33781}" type="sibTrans" cxnId="{F711CBDF-8829-420B-80F4-3CA12836511E}">
      <dgm:prSet/>
      <dgm:spPr/>
      <dgm:t>
        <a:bodyPr/>
        <a:lstStyle/>
        <a:p>
          <a:pPr rtl="1"/>
          <a:endParaRPr lang="ar-IQ"/>
        </a:p>
      </dgm:t>
    </dgm:pt>
    <dgm:pt modelId="{CC373103-5F5D-47E6-B9E9-DD91316C5B4E}">
      <dgm:prSet phldrT="[Text]"/>
      <dgm:spPr/>
      <dgm:t>
        <a:bodyPr/>
        <a:lstStyle/>
        <a:p>
          <a:pPr rtl="1"/>
          <a:endParaRPr lang="ar-IQ" dirty="0"/>
        </a:p>
      </dgm:t>
    </dgm:pt>
    <dgm:pt modelId="{83517D81-58A3-45DB-A213-185E4EEC91DA}" type="parTrans" cxnId="{531B83A7-3809-4345-8577-750FA1E4AE6C}">
      <dgm:prSet/>
      <dgm:spPr/>
      <dgm:t>
        <a:bodyPr/>
        <a:lstStyle/>
        <a:p>
          <a:pPr rtl="1"/>
          <a:endParaRPr lang="ar-IQ"/>
        </a:p>
      </dgm:t>
    </dgm:pt>
    <dgm:pt modelId="{A5BD6A2A-E05E-4DF5-9B38-F8EB8243DA16}" type="sibTrans" cxnId="{531B83A7-3809-4345-8577-750FA1E4AE6C}">
      <dgm:prSet/>
      <dgm:spPr/>
      <dgm:t>
        <a:bodyPr/>
        <a:lstStyle/>
        <a:p>
          <a:pPr rtl="1"/>
          <a:endParaRPr lang="ar-IQ"/>
        </a:p>
      </dgm:t>
    </dgm:pt>
    <dgm:pt modelId="{60634B90-2082-4376-B320-F4E7133CF1FF}">
      <dgm:prSet phldrT="[Text]"/>
      <dgm:spPr/>
      <dgm:t>
        <a:bodyPr/>
        <a:lstStyle/>
        <a:p>
          <a:pPr rtl="0"/>
          <a:r>
            <a:rPr lang="en-US" dirty="0" smtClean="0"/>
            <a:t>Fusion</a:t>
          </a:r>
          <a:endParaRPr lang="ar-IQ" dirty="0"/>
        </a:p>
      </dgm:t>
    </dgm:pt>
    <dgm:pt modelId="{3ABE8DE0-68B2-4AB5-A39F-3BE0A49C1EE3}" type="parTrans" cxnId="{4BF75531-D34D-4BEC-919C-D1384B028218}">
      <dgm:prSet/>
      <dgm:spPr/>
      <dgm:t>
        <a:bodyPr/>
        <a:lstStyle/>
        <a:p>
          <a:pPr rtl="1"/>
          <a:endParaRPr lang="ar-IQ"/>
        </a:p>
      </dgm:t>
    </dgm:pt>
    <dgm:pt modelId="{94BC7E89-2909-4D2A-833F-DA0565806718}" type="sibTrans" cxnId="{4BF75531-D34D-4BEC-919C-D1384B028218}">
      <dgm:prSet/>
      <dgm:spPr/>
      <dgm:t>
        <a:bodyPr/>
        <a:lstStyle/>
        <a:p>
          <a:pPr rtl="1"/>
          <a:endParaRPr lang="ar-IQ"/>
        </a:p>
      </dgm:t>
    </dgm:pt>
    <dgm:pt modelId="{82AAC197-D944-428F-A4E1-B2033EF332DC}" type="pres">
      <dgm:prSet presAssocID="{09DE26A7-793D-4AF7-9730-290CE70DEBA0}" presName="Name0" presStyleCnt="0">
        <dgm:presLayoutVars>
          <dgm:chMax val="7"/>
          <dgm:dir/>
          <dgm:animLvl val="lvl"/>
          <dgm:resizeHandles val="exact"/>
        </dgm:presLayoutVars>
      </dgm:prSet>
      <dgm:spPr/>
      <dgm:t>
        <a:bodyPr/>
        <a:lstStyle/>
        <a:p>
          <a:endParaRPr lang="en-US"/>
        </a:p>
      </dgm:t>
    </dgm:pt>
    <dgm:pt modelId="{562E9B31-C8FB-4407-90B3-991CE40986BC}" type="pres">
      <dgm:prSet presAssocID="{7402A22B-B1D2-41D6-8CA5-A546776B62CF}" presName="circle1" presStyleLbl="node1" presStyleIdx="0" presStyleCnt="2" custLinFactNeighborX="18877" custLinFactNeighborY="0"/>
      <dgm:spPr/>
    </dgm:pt>
    <dgm:pt modelId="{05E0E05E-DA9C-413B-98C9-835A3FC4C428}" type="pres">
      <dgm:prSet presAssocID="{7402A22B-B1D2-41D6-8CA5-A546776B62CF}" presName="space" presStyleCnt="0"/>
      <dgm:spPr/>
    </dgm:pt>
    <dgm:pt modelId="{8EEDE2D7-32CB-49C4-89B2-29EE851881D3}" type="pres">
      <dgm:prSet presAssocID="{7402A22B-B1D2-41D6-8CA5-A546776B62CF}" presName="rect1" presStyleLbl="alignAcc1" presStyleIdx="0" presStyleCnt="2" custLinFactNeighborX="13428"/>
      <dgm:spPr/>
      <dgm:t>
        <a:bodyPr/>
        <a:lstStyle/>
        <a:p>
          <a:pPr rtl="1"/>
          <a:endParaRPr lang="ar-IQ"/>
        </a:p>
      </dgm:t>
    </dgm:pt>
    <dgm:pt modelId="{101E3094-2741-46D3-B13A-4231F5E6A58D}" type="pres">
      <dgm:prSet presAssocID="{CC373103-5F5D-47E6-B9E9-DD91316C5B4E}" presName="vertSpace2" presStyleLbl="node1" presStyleIdx="0" presStyleCnt="2"/>
      <dgm:spPr/>
    </dgm:pt>
    <dgm:pt modelId="{BA441E22-DCA1-49B3-9A02-A2866561744C}" type="pres">
      <dgm:prSet presAssocID="{CC373103-5F5D-47E6-B9E9-DD91316C5B4E}" presName="circle2" presStyleLbl="node1" presStyleIdx="1" presStyleCnt="2" custLinFactNeighborX="37645" custLinFactNeighborY="2789"/>
      <dgm:spPr/>
    </dgm:pt>
    <dgm:pt modelId="{A5D5A66B-64BB-4A5E-BD3E-8565F5519268}" type="pres">
      <dgm:prSet presAssocID="{CC373103-5F5D-47E6-B9E9-DD91316C5B4E}" presName="rect2" presStyleLbl="alignAcc1" presStyleIdx="1" presStyleCnt="2" custScaleX="100000" custScaleY="86832" custLinFactNeighborX="14705" custLinFactNeighborY="2789"/>
      <dgm:spPr/>
      <dgm:t>
        <a:bodyPr/>
        <a:lstStyle/>
        <a:p>
          <a:pPr rtl="1"/>
          <a:endParaRPr lang="ar-IQ"/>
        </a:p>
      </dgm:t>
    </dgm:pt>
    <dgm:pt modelId="{04FAD9C7-EE4E-4F62-8B06-615148FB76F2}" type="pres">
      <dgm:prSet presAssocID="{7402A22B-B1D2-41D6-8CA5-A546776B62CF}" presName="rect1ParTx" presStyleLbl="alignAcc1" presStyleIdx="1" presStyleCnt="2">
        <dgm:presLayoutVars>
          <dgm:chMax val="1"/>
          <dgm:bulletEnabled val="1"/>
        </dgm:presLayoutVars>
      </dgm:prSet>
      <dgm:spPr/>
      <dgm:t>
        <a:bodyPr/>
        <a:lstStyle/>
        <a:p>
          <a:pPr rtl="1"/>
          <a:endParaRPr lang="ar-IQ"/>
        </a:p>
      </dgm:t>
    </dgm:pt>
    <dgm:pt modelId="{64FD44CC-94FB-4A77-B7A3-1EFB01ACB2D4}" type="pres">
      <dgm:prSet presAssocID="{7402A22B-B1D2-41D6-8CA5-A546776B62CF}" presName="rect1ChTx" presStyleLbl="alignAcc1" presStyleIdx="1" presStyleCnt="2" custScaleX="208361" custScaleY="100000" custLinFactNeighborX="17338">
        <dgm:presLayoutVars>
          <dgm:bulletEnabled val="1"/>
        </dgm:presLayoutVars>
      </dgm:prSet>
      <dgm:spPr/>
      <dgm:t>
        <a:bodyPr/>
        <a:lstStyle/>
        <a:p>
          <a:pPr rtl="1"/>
          <a:endParaRPr lang="ar-IQ"/>
        </a:p>
      </dgm:t>
    </dgm:pt>
    <dgm:pt modelId="{5DDFC050-489B-4984-8675-539FBB30C284}" type="pres">
      <dgm:prSet presAssocID="{CC373103-5F5D-47E6-B9E9-DD91316C5B4E}" presName="rect2ParTx" presStyleLbl="alignAcc1" presStyleIdx="1" presStyleCnt="2">
        <dgm:presLayoutVars>
          <dgm:chMax val="1"/>
          <dgm:bulletEnabled val="1"/>
        </dgm:presLayoutVars>
      </dgm:prSet>
      <dgm:spPr/>
      <dgm:t>
        <a:bodyPr/>
        <a:lstStyle/>
        <a:p>
          <a:pPr rtl="1"/>
          <a:endParaRPr lang="ar-IQ"/>
        </a:p>
      </dgm:t>
    </dgm:pt>
    <dgm:pt modelId="{6CBB6C35-32FB-45BE-9123-15E999959986}" type="pres">
      <dgm:prSet presAssocID="{CC373103-5F5D-47E6-B9E9-DD91316C5B4E}" presName="rect2ChTx" presStyleLbl="alignAcc1" presStyleIdx="1" presStyleCnt="2" custScaleX="196132" custScaleY="100000">
        <dgm:presLayoutVars>
          <dgm:bulletEnabled val="1"/>
        </dgm:presLayoutVars>
      </dgm:prSet>
      <dgm:spPr/>
      <dgm:t>
        <a:bodyPr/>
        <a:lstStyle/>
        <a:p>
          <a:pPr rtl="1"/>
          <a:endParaRPr lang="ar-IQ"/>
        </a:p>
      </dgm:t>
    </dgm:pt>
  </dgm:ptLst>
  <dgm:cxnLst>
    <dgm:cxn modelId="{2F28FFD4-F52B-4765-9B61-D3AB092F789D}" type="presOf" srcId="{60634B90-2082-4376-B320-F4E7133CF1FF}" destId="{6CBB6C35-32FB-45BE-9123-15E999959986}" srcOrd="0" destOrd="0" presId="urn:microsoft.com/office/officeart/2005/8/layout/target3"/>
    <dgm:cxn modelId="{06B90BC2-A753-4AD8-A4AE-8F2566B5BBB4}" type="presOf" srcId="{12791EEE-D809-4DB6-A228-C2C30445DDB4}" destId="{64FD44CC-94FB-4A77-B7A3-1EFB01ACB2D4}" srcOrd="0" destOrd="0" presId="urn:microsoft.com/office/officeart/2005/8/layout/target3"/>
    <dgm:cxn modelId="{4BF75531-D34D-4BEC-919C-D1384B028218}" srcId="{CC373103-5F5D-47E6-B9E9-DD91316C5B4E}" destId="{60634B90-2082-4376-B320-F4E7133CF1FF}" srcOrd="0" destOrd="0" parTransId="{3ABE8DE0-68B2-4AB5-A39F-3BE0A49C1EE3}" sibTransId="{94BC7E89-2909-4D2A-833F-DA0565806718}"/>
    <dgm:cxn modelId="{D275D6BD-2F3A-4C39-BE03-458B46FD0861}" type="presOf" srcId="{7402A22B-B1D2-41D6-8CA5-A546776B62CF}" destId="{8EEDE2D7-32CB-49C4-89B2-29EE851881D3}" srcOrd="0" destOrd="0" presId="urn:microsoft.com/office/officeart/2005/8/layout/target3"/>
    <dgm:cxn modelId="{8AEFF80B-5952-4D61-8962-7B946CBE567F}" type="presOf" srcId="{09DE26A7-793D-4AF7-9730-290CE70DEBA0}" destId="{82AAC197-D944-428F-A4E1-B2033EF332DC}" srcOrd="0" destOrd="0" presId="urn:microsoft.com/office/officeart/2005/8/layout/target3"/>
    <dgm:cxn modelId="{F9AD6D45-F524-4D69-8FCB-7194B68F307A}" type="presOf" srcId="{CC373103-5F5D-47E6-B9E9-DD91316C5B4E}" destId="{A5D5A66B-64BB-4A5E-BD3E-8565F5519268}" srcOrd="0" destOrd="0" presId="urn:microsoft.com/office/officeart/2005/8/layout/target3"/>
    <dgm:cxn modelId="{F711CBDF-8829-420B-80F4-3CA12836511E}" srcId="{7402A22B-B1D2-41D6-8CA5-A546776B62CF}" destId="{12791EEE-D809-4DB6-A228-C2C30445DDB4}" srcOrd="0" destOrd="0" parTransId="{D292B14F-F379-43E3-96C8-89B45C33A0ED}" sibTransId="{F3273769-7D02-404B-AB77-118344D33781}"/>
    <dgm:cxn modelId="{A24E54B7-E130-47D7-8127-48430F6E8C54}" type="presOf" srcId="{CC373103-5F5D-47E6-B9E9-DD91316C5B4E}" destId="{5DDFC050-489B-4984-8675-539FBB30C284}" srcOrd="1" destOrd="0" presId="urn:microsoft.com/office/officeart/2005/8/layout/target3"/>
    <dgm:cxn modelId="{CC156997-EE49-400A-B411-B93BF7842ABA}" srcId="{09DE26A7-793D-4AF7-9730-290CE70DEBA0}" destId="{7402A22B-B1D2-41D6-8CA5-A546776B62CF}" srcOrd="0" destOrd="0" parTransId="{55B539AA-440D-48C7-9EC6-4C02F416E2E6}" sibTransId="{B74395EC-8B35-43FE-B08A-05A81167DF11}"/>
    <dgm:cxn modelId="{531B83A7-3809-4345-8577-750FA1E4AE6C}" srcId="{09DE26A7-793D-4AF7-9730-290CE70DEBA0}" destId="{CC373103-5F5D-47E6-B9E9-DD91316C5B4E}" srcOrd="1" destOrd="0" parTransId="{83517D81-58A3-45DB-A213-185E4EEC91DA}" sibTransId="{A5BD6A2A-E05E-4DF5-9B38-F8EB8243DA16}"/>
    <dgm:cxn modelId="{801F4F44-D5E4-4768-99CF-999B4C0290A7}" type="presOf" srcId="{7402A22B-B1D2-41D6-8CA5-A546776B62CF}" destId="{04FAD9C7-EE4E-4F62-8B06-615148FB76F2}" srcOrd="1" destOrd="0" presId="urn:microsoft.com/office/officeart/2005/8/layout/target3"/>
    <dgm:cxn modelId="{5A59E90C-002C-4A3B-9BF3-57F9D982B74F}" type="presParOf" srcId="{82AAC197-D944-428F-A4E1-B2033EF332DC}" destId="{562E9B31-C8FB-4407-90B3-991CE40986BC}" srcOrd="0" destOrd="0" presId="urn:microsoft.com/office/officeart/2005/8/layout/target3"/>
    <dgm:cxn modelId="{B8AAA00E-B262-4DF9-B4F2-E8F545406AFC}" type="presParOf" srcId="{82AAC197-D944-428F-A4E1-B2033EF332DC}" destId="{05E0E05E-DA9C-413B-98C9-835A3FC4C428}" srcOrd="1" destOrd="0" presId="urn:microsoft.com/office/officeart/2005/8/layout/target3"/>
    <dgm:cxn modelId="{17A47209-008A-4C99-916C-7C34A6D1AC58}" type="presParOf" srcId="{82AAC197-D944-428F-A4E1-B2033EF332DC}" destId="{8EEDE2D7-32CB-49C4-89B2-29EE851881D3}" srcOrd="2" destOrd="0" presId="urn:microsoft.com/office/officeart/2005/8/layout/target3"/>
    <dgm:cxn modelId="{8C72E53C-AD1F-4DCF-BC1F-E1B3FFA9FF73}" type="presParOf" srcId="{82AAC197-D944-428F-A4E1-B2033EF332DC}" destId="{101E3094-2741-46D3-B13A-4231F5E6A58D}" srcOrd="3" destOrd="0" presId="urn:microsoft.com/office/officeart/2005/8/layout/target3"/>
    <dgm:cxn modelId="{FD41A808-C647-462C-9237-E19356506D4D}" type="presParOf" srcId="{82AAC197-D944-428F-A4E1-B2033EF332DC}" destId="{BA441E22-DCA1-49B3-9A02-A2866561744C}" srcOrd="4" destOrd="0" presId="urn:microsoft.com/office/officeart/2005/8/layout/target3"/>
    <dgm:cxn modelId="{8D88669C-7891-476C-955B-E22A7C51B5BB}" type="presParOf" srcId="{82AAC197-D944-428F-A4E1-B2033EF332DC}" destId="{A5D5A66B-64BB-4A5E-BD3E-8565F5519268}" srcOrd="5" destOrd="0" presId="urn:microsoft.com/office/officeart/2005/8/layout/target3"/>
    <dgm:cxn modelId="{C70B546B-5F89-47F3-BE6A-57B972D8CCE4}" type="presParOf" srcId="{82AAC197-D944-428F-A4E1-B2033EF332DC}" destId="{04FAD9C7-EE4E-4F62-8B06-615148FB76F2}" srcOrd="6" destOrd="0" presId="urn:microsoft.com/office/officeart/2005/8/layout/target3"/>
    <dgm:cxn modelId="{A381F26F-CE94-4D9B-995C-8BC140187188}" type="presParOf" srcId="{82AAC197-D944-428F-A4E1-B2033EF332DC}" destId="{64FD44CC-94FB-4A77-B7A3-1EFB01ACB2D4}" srcOrd="7" destOrd="0" presId="urn:microsoft.com/office/officeart/2005/8/layout/target3"/>
    <dgm:cxn modelId="{457881BE-D490-410B-AD8A-BEF0C9637426}" type="presParOf" srcId="{82AAC197-D944-428F-A4E1-B2033EF332DC}" destId="{5DDFC050-489B-4984-8675-539FBB30C284}" srcOrd="8" destOrd="0" presId="urn:microsoft.com/office/officeart/2005/8/layout/target3"/>
    <dgm:cxn modelId="{10B391D2-A47D-462E-83A0-334A612D3703}" type="presParOf" srcId="{82AAC197-D944-428F-A4E1-B2033EF332DC}" destId="{6CBB6C35-32FB-45BE-9123-15E999959986}" srcOrd="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540B4D-4A34-4183-A334-D36254981CE7}">
      <dsp:nvSpPr>
        <dsp:cNvPr id="0" name=""/>
        <dsp:cNvSpPr/>
      </dsp:nvSpPr>
      <dsp:spPr>
        <a:xfrm>
          <a:off x="411479" y="451356"/>
          <a:ext cx="7406640" cy="673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b" anchorCtr="0">
          <a:noAutofit/>
        </a:bodyPr>
        <a:lstStyle/>
        <a:p>
          <a:pPr lvl="0" algn="ctr" defTabSz="1289050" rtl="1">
            <a:lnSpc>
              <a:spcPct val="90000"/>
            </a:lnSpc>
            <a:spcBef>
              <a:spcPct val="0"/>
            </a:spcBef>
            <a:spcAft>
              <a:spcPct val="35000"/>
            </a:spcAft>
          </a:pPr>
          <a:r>
            <a:rPr lang="en-US" sz="2900" kern="1200" dirty="0" smtClean="0"/>
            <a:t>Hydrocarbon bases (oleaginous </a:t>
          </a:r>
          <a:r>
            <a:rPr lang="en-US" sz="2900" kern="1200" smtClean="0"/>
            <a:t>bases).</a:t>
          </a:r>
          <a:endParaRPr lang="en-US" sz="2900" kern="1200" dirty="0"/>
        </a:p>
      </dsp:txBody>
      <dsp:txXfrm>
        <a:off x="411479" y="451356"/>
        <a:ext cx="7406640" cy="673330"/>
      </dsp:txXfrm>
    </dsp:sp>
    <dsp:sp modelId="{7E18B5DE-A72A-4619-926F-C6680FFE77BD}">
      <dsp:nvSpPr>
        <dsp:cNvPr id="0" name=""/>
        <dsp:cNvSpPr/>
      </dsp:nvSpPr>
      <dsp:spPr>
        <a:xfrm>
          <a:off x="411479" y="1124687"/>
          <a:ext cx="987552" cy="16459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55119CBC-0EF3-4C11-A547-033240EAAB6F}">
      <dsp:nvSpPr>
        <dsp:cNvPr id="0" name=""/>
        <dsp:cNvSpPr/>
      </dsp:nvSpPr>
      <dsp:spPr>
        <a:xfrm>
          <a:off x="1456639" y="1124687"/>
          <a:ext cx="987552" cy="164592"/>
        </a:xfrm>
        <a:prstGeom prst="parallelogram">
          <a:avLst>
            <a:gd name="adj" fmla="val 14084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C368DA10-80A7-4B1F-AFE6-55E73BB2CA1E}">
      <dsp:nvSpPr>
        <dsp:cNvPr id="0" name=""/>
        <dsp:cNvSpPr/>
      </dsp:nvSpPr>
      <dsp:spPr>
        <a:xfrm>
          <a:off x="2501798" y="1124687"/>
          <a:ext cx="987552" cy="164592"/>
        </a:xfrm>
        <a:prstGeom prst="parallelogram">
          <a:avLst>
            <a:gd name="adj" fmla="val 14084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72282732-6E80-47A1-B9CA-786E7934A43D}">
      <dsp:nvSpPr>
        <dsp:cNvPr id="0" name=""/>
        <dsp:cNvSpPr/>
      </dsp:nvSpPr>
      <dsp:spPr>
        <a:xfrm>
          <a:off x="3546957" y="1124687"/>
          <a:ext cx="987552" cy="164592"/>
        </a:xfrm>
        <a:prstGeom prst="parallelogram">
          <a:avLst>
            <a:gd name="adj" fmla="val 14084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01110E84-34FA-4AC9-BD9D-0FEA17FF061C}">
      <dsp:nvSpPr>
        <dsp:cNvPr id="0" name=""/>
        <dsp:cNvSpPr/>
      </dsp:nvSpPr>
      <dsp:spPr>
        <a:xfrm>
          <a:off x="4592116" y="1124687"/>
          <a:ext cx="987552" cy="164592"/>
        </a:xfrm>
        <a:prstGeom prst="parallelogram">
          <a:avLst>
            <a:gd name="adj" fmla="val 14084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BA4C112E-46E2-4BAF-AB1C-3ACCB7F96B18}">
      <dsp:nvSpPr>
        <dsp:cNvPr id="0" name=""/>
        <dsp:cNvSpPr/>
      </dsp:nvSpPr>
      <dsp:spPr>
        <a:xfrm>
          <a:off x="5637276" y="1124687"/>
          <a:ext cx="987552" cy="16459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55B22F20-5C26-4BE2-8A5B-E4F1B915483F}">
      <dsp:nvSpPr>
        <dsp:cNvPr id="0" name=""/>
        <dsp:cNvSpPr/>
      </dsp:nvSpPr>
      <dsp:spPr>
        <a:xfrm>
          <a:off x="6682435" y="1124687"/>
          <a:ext cx="987552" cy="164592"/>
        </a:xfrm>
        <a:prstGeom prst="parallelogram">
          <a:avLst>
            <a:gd name="adj" fmla="val 14084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B8E9F60F-DFF1-4349-82A8-ABC47B021566}">
      <dsp:nvSpPr>
        <dsp:cNvPr id="0" name=""/>
        <dsp:cNvSpPr/>
      </dsp:nvSpPr>
      <dsp:spPr>
        <a:xfrm>
          <a:off x="411479" y="1379798"/>
          <a:ext cx="7406640" cy="673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b" anchorCtr="0">
          <a:noAutofit/>
        </a:bodyPr>
        <a:lstStyle/>
        <a:p>
          <a:pPr lvl="0" algn="ctr" defTabSz="1289050" rtl="1">
            <a:lnSpc>
              <a:spcPct val="90000"/>
            </a:lnSpc>
            <a:spcBef>
              <a:spcPct val="0"/>
            </a:spcBef>
            <a:spcAft>
              <a:spcPct val="35000"/>
            </a:spcAft>
          </a:pPr>
          <a:r>
            <a:rPr lang="en-US" sz="2900" kern="1200" dirty="0" smtClean="0"/>
            <a:t>Absorption bases.</a:t>
          </a:r>
          <a:endParaRPr lang="ar-IQ" sz="2900" kern="1200" dirty="0"/>
        </a:p>
      </dsp:txBody>
      <dsp:txXfrm>
        <a:off x="411479" y="1379798"/>
        <a:ext cx="7406640" cy="673330"/>
      </dsp:txXfrm>
    </dsp:sp>
    <dsp:sp modelId="{E171F4E5-4022-42DE-BA86-24C54FEA79D5}">
      <dsp:nvSpPr>
        <dsp:cNvPr id="0" name=""/>
        <dsp:cNvSpPr/>
      </dsp:nvSpPr>
      <dsp:spPr>
        <a:xfrm>
          <a:off x="411479" y="2053129"/>
          <a:ext cx="987552" cy="164592"/>
        </a:xfrm>
        <a:prstGeom prst="parallelogram">
          <a:avLst>
            <a:gd name="adj" fmla="val 14084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AC71256C-FBCA-48B5-929E-A61321F8FE43}">
      <dsp:nvSpPr>
        <dsp:cNvPr id="0" name=""/>
        <dsp:cNvSpPr/>
      </dsp:nvSpPr>
      <dsp:spPr>
        <a:xfrm>
          <a:off x="1456639" y="2053129"/>
          <a:ext cx="987552" cy="164592"/>
        </a:xfrm>
        <a:prstGeom prst="parallelogram">
          <a:avLst>
            <a:gd name="adj" fmla="val 14084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9695CA70-47CD-45C2-80AE-9468707A3E7D}">
      <dsp:nvSpPr>
        <dsp:cNvPr id="0" name=""/>
        <dsp:cNvSpPr/>
      </dsp:nvSpPr>
      <dsp:spPr>
        <a:xfrm>
          <a:off x="2501798" y="2053129"/>
          <a:ext cx="987552" cy="164592"/>
        </a:xfrm>
        <a:prstGeom prst="parallelogram">
          <a:avLst>
            <a:gd name="adj" fmla="val 14084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BC494B32-078E-44AD-9F8A-BE29F085A3B6}">
      <dsp:nvSpPr>
        <dsp:cNvPr id="0" name=""/>
        <dsp:cNvSpPr/>
      </dsp:nvSpPr>
      <dsp:spPr>
        <a:xfrm>
          <a:off x="3546957" y="2053129"/>
          <a:ext cx="987552" cy="16459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EF8D2C43-BB99-4EB4-9657-8B6CDEA1C3CD}">
      <dsp:nvSpPr>
        <dsp:cNvPr id="0" name=""/>
        <dsp:cNvSpPr/>
      </dsp:nvSpPr>
      <dsp:spPr>
        <a:xfrm>
          <a:off x="4592116" y="2053129"/>
          <a:ext cx="987552" cy="164592"/>
        </a:xfrm>
        <a:prstGeom prst="parallelogram">
          <a:avLst>
            <a:gd name="adj" fmla="val 14084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FA59AC2E-0F1A-418D-A2CE-C035773AA31E}">
      <dsp:nvSpPr>
        <dsp:cNvPr id="0" name=""/>
        <dsp:cNvSpPr/>
      </dsp:nvSpPr>
      <dsp:spPr>
        <a:xfrm>
          <a:off x="5637276" y="2053129"/>
          <a:ext cx="987552" cy="164592"/>
        </a:xfrm>
        <a:prstGeom prst="parallelogram">
          <a:avLst>
            <a:gd name="adj" fmla="val 14084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58BA5656-4C29-4D2F-ADA8-B0895EE91E21}">
      <dsp:nvSpPr>
        <dsp:cNvPr id="0" name=""/>
        <dsp:cNvSpPr/>
      </dsp:nvSpPr>
      <dsp:spPr>
        <a:xfrm>
          <a:off x="6682435" y="2053129"/>
          <a:ext cx="987552" cy="164592"/>
        </a:xfrm>
        <a:prstGeom prst="parallelogram">
          <a:avLst>
            <a:gd name="adj" fmla="val 14084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429B5261-FD5D-4A0F-98D3-F1A353FD4B7C}">
      <dsp:nvSpPr>
        <dsp:cNvPr id="0" name=""/>
        <dsp:cNvSpPr/>
      </dsp:nvSpPr>
      <dsp:spPr>
        <a:xfrm>
          <a:off x="411479" y="2308241"/>
          <a:ext cx="7406640" cy="673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b" anchorCtr="0">
          <a:noAutofit/>
        </a:bodyPr>
        <a:lstStyle/>
        <a:p>
          <a:pPr lvl="0" algn="ctr" defTabSz="1289050" rtl="1">
            <a:lnSpc>
              <a:spcPct val="90000"/>
            </a:lnSpc>
            <a:spcBef>
              <a:spcPct val="0"/>
            </a:spcBef>
            <a:spcAft>
              <a:spcPct val="35000"/>
            </a:spcAft>
          </a:pPr>
          <a:r>
            <a:rPr lang="en-US" sz="2900" kern="1200" dirty="0" smtClean="0"/>
            <a:t>Water removable bases.</a:t>
          </a:r>
          <a:endParaRPr lang="ar-IQ" sz="2900" kern="1200" dirty="0"/>
        </a:p>
      </dsp:txBody>
      <dsp:txXfrm>
        <a:off x="411479" y="2308241"/>
        <a:ext cx="7406640" cy="673330"/>
      </dsp:txXfrm>
    </dsp:sp>
    <dsp:sp modelId="{E2A16123-6986-40BE-9DC5-C2FA5A6AF7BF}">
      <dsp:nvSpPr>
        <dsp:cNvPr id="0" name=""/>
        <dsp:cNvSpPr/>
      </dsp:nvSpPr>
      <dsp:spPr>
        <a:xfrm>
          <a:off x="411479" y="2981572"/>
          <a:ext cx="987552" cy="164592"/>
        </a:xfrm>
        <a:prstGeom prst="parallelogram">
          <a:avLst>
            <a:gd name="adj" fmla="val 14084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967A4BCB-DD39-4A63-92BD-EC365CEF9461}">
      <dsp:nvSpPr>
        <dsp:cNvPr id="0" name=""/>
        <dsp:cNvSpPr/>
      </dsp:nvSpPr>
      <dsp:spPr>
        <a:xfrm>
          <a:off x="1456639" y="2981572"/>
          <a:ext cx="987552" cy="16459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3D32BE51-AC31-4A5C-86C4-3E892C0D3E9A}">
      <dsp:nvSpPr>
        <dsp:cNvPr id="0" name=""/>
        <dsp:cNvSpPr/>
      </dsp:nvSpPr>
      <dsp:spPr>
        <a:xfrm>
          <a:off x="2501798" y="2981572"/>
          <a:ext cx="987552" cy="164592"/>
        </a:xfrm>
        <a:prstGeom prst="parallelogram">
          <a:avLst>
            <a:gd name="adj" fmla="val 14084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F2D0F916-3CFB-4057-B8BC-A061D1D1528A}">
      <dsp:nvSpPr>
        <dsp:cNvPr id="0" name=""/>
        <dsp:cNvSpPr/>
      </dsp:nvSpPr>
      <dsp:spPr>
        <a:xfrm>
          <a:off x="3546957" y="2981572"/>
          <a:ext cx="987552" cy="164592"/>
        </a:xfrm>
        <a:prstGeom prst="parallelogram">
          <a:avLst>
            <a:gd name="adj" fmla="val 14084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31B7A370-3B85-4DFA-93B9-4C6D0A3FBF97}">
      <dsp:nvSpPr>
        <dsp:cNvPr id="0" name=""/>
        <dsp:cNvSpPr/>
      </dsp:nvSpPr>
      <dsp:spPr>
        <a:xfrm>
          <a:off x="4592116" y="2981572"/>
          <a:ext cx="987552" cy="164592"/>
        </a:xfrm>
        <a:prstGeom prst="parallelogram">
          <a:avLst>
            <a:gd name="adj" fmla="val 14084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46B8E0F5-C85F-44F0-8557-3401DCB87CAB}">
      <dsp:nvSpPr>
        <dsp:cNvPr id="0" name=""/>
        <dsp:cNvSpPr/>
      </dsp:nvSpPr>
      <dsp:spPr>
        <a:xfrm>
          <a:off x="5637276" y="2981572"/>
          <a:ext cx="987552" cy="164592"/>
        </a:xfrm>
        <a:prstGeom prst="parallelogram">
          <a:avLst>
            <a:gd name="adj" fmla="val 14084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FE6541EC-9A92-4C89-882E-FFDEB661611B}">
      <dsp:nvSpPr>
        <dsp:cNvPr id="0" name=""/>
        <dsp:cNvSpPr/>
      </dsp:nvSpPr>
      <dsp:spPr>
        <a:xfrm>
          <a:off x="6682435" y="2981572"/>
          <a:ext cx="987552" cy="16459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13446F8F-F2EB-4296-A103-64C66D990B3F}">
      <dsp:nvSpPr>
        <dsp:cNvPr id="0" name=""/>
        <dsp:cNvSpPr/>
      </dsp:nvSpPr>
      <dsp:spPr>
        <a:xfrm>
          <a:off x="411479" y="3236683"/>
          <a:ext cx="7406640" cy="673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b" anchorCtr="0">
          <a:noAutofit/>
        </a:bodyPr>
        <a:lstStyle/>
        <a:p>
          <a:pPr lvl="0" algn="ctr" defTabSz="1289050" rtl="1">
            <a:lnSpc>
              <a:spcPct val="90000"/>
            </a:lnSpc>
            <a:spcBef>
              <a:spcPct val="0"/>
            </a:spcBef>
            <a:spcAft>
              <a:spcPct val="35000"/>
            </a:spcAft>
          </a:pPr>
          <a:r>
            <a:rPr lang="en-US" sz="2900" kern="1200" dirty="0" smtClean="0"/>
            <a:t>Water soluble bases.</a:t>
          </a:r>
          <a:endParaRPr lang="ar-IQ" sz="2900" kern="1200" dirty="0"/>
        </a:p>
      </dsp:txBody>
      <dsp:txXfrm>
        <a:off x="411479" y="3236683"/>
        <a:ext cx="7406640" cy="673330"/>
      </dsp:txXfrm>
    </dsp:sp>
    <dsp:sp modelId="{51218853-5427-4098-92DB-F4D36D40C37C}">
      <dsp:nvSpPr>
        <dsp:cNvPr id="0" name=""/>
        <dsp:cNvSpPr/>
      </dsp:nvSpPr>
      <dsp:spPr>
        <a:xfrm>
          <a:off x="411479" y="3910014"/>
          <a:ext cx="987552" cy="164592"/>
        </a:xfrm>
        <a:prstGeom prst="parallelogram">
          <a:avLst>
            <a:gd name="adj" fmla="val 14084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BC314743-4BE8-495A-859B-4D0AAD49A269}">
      <dsp:nvSpPr>
        <dsp:cNvPr id="0" name=""/>
        <dsp:cNvSpPr/>
      </dsp:nvSpPr>
      <dsp:spPr>
        <a:xfrm>
          <a:off x="1456639" y="3910014"/>
          <a:ext cx="987552" cy="164592"/>
        </a:xfrm>
        <a:prstGeom prst="parallelogram">
          <a:avLst>
            <a:gd name="adj" fmla="val 14084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57ACF5CC-DBAA-4A39-BA47-C36CA8C37D0E}">
      <dsp:nvSpPr>
        <dsp:cNvPr id="0" name=""/>
        <dsp:cNvSpPr/>
      </dsp:nvSpPr>
      <dsp:spPr>
        <a:xfrm>
          <a:off x="2501798" y="3910014"/>
          <a:ext cx="987552" cy="164592"/>
        </a:xfrm>
        <a:prstGeom prst="parallelogram">
          <a:avLst>
            <a:gd name="adj" fmla="val 14084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D16369D5-4168-465B-9247-8CBE6560BD70}">
      <dsp:nvSpPr>
        <dsp:cNvPr id="0" name=""/>
        <dsp:cNvSpPr/>
      </dsp:nvSpPr>
      <dsp:spPr>
        <a:xfrm>
          <a:off x="3546957" y="3910014"/>
          <a:ext cx="987552" cy="164592"/>
        </a:xfrm>
        <a:prstGeom prst="parallelogram">
          <a:avLst>
            <a:gd name="adj" fmla="val 14084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7E80EDDC-6742-47BC-A984-5EBE5047683C}">
      <dsp:nvSpPr>
        <dsp:cNvPr id="0" name=""/>
        <dsp:cNvSpPr/>
      </dsp:nvSpPr>
      <dsp:spPr>
        <a:xfrm>
          <a:off x="4592116" y="3910014"/>
          <a:ext cx="987552" cy="164592"/>
        </a:xfrm>
        <a:prstGeom prst="parallelogram">
          <a:avLst>
            <a:gd name="adj" fmla="val 1408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CDC04ABA-2447-4C03-B812-A4D279AC1FAA}">
      <dsp:nvSpPr>
        <dsp:cNvPr id="0" name=""/>
        <dsp:cNvSpPr/>
      </dsp:nvSpPr>
      <dsp:spPr>
        <a:xfrm>
          <a:off x="5637276" y="3910014"/>
          <a:ext cx="987552" cy="164592"/>
        </a:xfrm>
        <a:prstGeom prst="parallelogram">
          <a:avLst>
            <a:gd name="adj" fmla="val 14084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2FF1CB0C-C88F-44DB-875A-49DC808BA11B}">
      <dsp:nvSpPr>
        <dsp:cNvPr id="0" name=""/>
        <dsp:cNvSpPr/>
      </dsp:nvSpPr>
      <dsp:spPr>
        <a:xfrm>
          <a:off x="6682435" y="3910014"/>
          <a:ext cx="987552" cy="164592"/>
        </a:xfrm>
        <a:prstGeom prst="parallelogram">
          <a:avLst>
            <a:gd name="adj" fmla="val 14084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14595B-CA83-4CE6-8A7A-5D1A5B973317}">
      <dsp:nvSpPr>
        <dsp:cNvPr id="0" name=""/>
        <dsp:cNvSpPr/>
      </dsp:nvSpPr>
      <dsp:spPr>
        <a:xfrm rot="10800000">
          <a:off x="1783571" y="199"/>
          <a:ext cx="6334125" cy="752535"/>
        </a:xfrm>
        <a:prstGeom prst="homePlat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31847" tIns="72390" rIns="135128" bIns="72390" numCol="1" spcCol="1270" anchor="ctr" anchorCtr="0">
          <a:noAutofit/>
        </a:bodyPr>
        <a:lstStyle/>
        <a:p>
          <a:pPr lvl="0" algn="ctr" defTabSz="844550" rtl="0">
            <a:lnSpc>
              <a:spcPct val="90000"/>
            </a:lnSpc>
            <a:spcBef>
              <a:spcPct val="0"/>
            </a:spcBef>
            <a:spcAft>
              <a:spcPct val="35000"/>
            </a:spcAft>
          </a:pPr>
          <a:r>
            <a:rPr lang="en-US" sz="1900" kern="1200" dirty="0" smtClean="0"/>
            <a:t>Desired release rate of the drug substance from the ointment base</a:t>
          </a:r>
          <a:endParaRPr lang="ar-IQ" sz="1900" kern="1200" dirty="0"/>
        </a:p>
      </dsp:txBody>
      <dsp:txXfrm rot="10800000">
        <a:off x="1971705" y="199"/>
        <a:ext cx="6145991" cy="752535"/>
      </dsp:txXfrm>
    </dsp:sp>
    <dsp:sp modelId="{5D542FF9-C21B-4C88-8FE9-56582A730768}">
      <dsp:nvSpPr>
        <dsp:cNvPr id="0" name=""/>
        <dsp:cNvSpPr/>
      </dsp:nvSpPr>
      <dsp:spPr>
        <a:xfrm>
          <a:off x="1407303" y="199"/>
          <a:ext cx="752535" cy="752535"/>
        </a:xfrm>
        <a:prstGeom prst="ellipse">
          <a:avLst/>
        </a:prstGeom>
        <a:blipFill rotWithShape="1">
          <a:blip xmlns:r="http://schemas.openxmlformats.org/officeDocument/2006/relationships" r:embed="rId1"/>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C709F8B5-E8F0-41B2-959B-04AA0E372E32}">
      <dsp:nvSpPr>
        <dsp:cNvPr id="0" name=""/>
        <dsp:cNvSpPr/>
      </dsp:nvSpPr>
      <dsp:spPr>
        <a:xfrm rot="10800000">
          <a:off x="1783571" y="977372"/>
          <a:ext cx="6334125" cy="752535"/>
        </a:xfrm>
        <a:prstGeom prst="homePlat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31847" tIns="72390" rIns="135128" bIns="72390" numCol="1" spcCol="1270" anchor="ctr" anchorCtr="0">
          <a:noAutofit/>
        </a:bodyPr>
        <a:lstStyle/>
        <a:p>
          <a:pPr lvl="0" algn="ctr" defTabSz="844550" rtl="1">
            <a:lnSpc>
              <a:spcPct val="90000"/>
            </a:lnSpc>
            <a:spcBef>
              <a:spcPct val="0"/>
            </a:spcBef>
            <a:spcAft>
              <a:spcPct val="35000"/>
            </a:spcAft>
          </a:pPr>
          <a:r>
            <a:rPr lang="en-US" sz="1900" kern="1200" dirty="0" smtClean="0"/>
            <a:t>Desirability for topical or percutaneous drug absorption</a:t>
          </a:r>
          <a:endParaRPr lang="ar-IQ" sz="1900" kern="1200" dirty="0"/>
        </a:p>
      </dsp:txBody>
      <dsp:txXfrm rot="10800000">
        <a:off x="1971705" y="977372"/>
        <a:ext cx="6145991" cy="752535"/>
      </dsp:txXfrm>
    </dsp:sp>
    <dsp:sp modelId="{3EC6EFB5-9B2F-4135-A930-38597D23CCD9}">
      <dsp:nvSpPr>
        <dsp:cNvPr id="0" name=""/>
        <dsp:cNvSpPr/>
      </dsp:nvSpPr>
      <dsp:spPr>
        <a:xfrm>
          <a:off x="1407303" y="977372"/>
          <a:ext cx="752535" cy="752535"/>
        </a:xfrm>
        <a:prstGeom prst="ellipse">
          <a:avLst/>
        </a:prstGeom>
        <a:blipFill rotWithShape="1">
          <a:blip xmlns:r="http://schemas.openxmlformats.org/officeDocument/2006/relationships" r:embed="rId2"/>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12171D76-C7F2-42AA-A2E5-94F8E9A62C6A}">
      <dsp:nvSpPr>
        <dsp:cNvPr id="0" name=""/>
        <dsp:cNvSpPr/>
      </dsp:nvSpPr>
      <dsp:spPr>
        <a:xfrm rot="10800000">
          <a:off x="1783571" y="1954545"/>
          <a:ext cx="6334125" cy="752535"/>
        </a:xfrm>
        <a:prstGeom prst="homePlat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31847" tIns="72390" rIns="135128" bIns="72390" numCol="1" spcCol="1270" anchor="ctr" anchorCtr="0">
          <a:noAutofit/>
        </a:bodyPr>
        <a:lstStyle/>
        <a:p>
          <a:pPr lvl="0" algn="ctr" defTabSz="844550" rtl="1">
            <a:lnSpc>
              <a:spcPct val="90000"/>
            </a:lnSpc>
            <a:spcBef>
              <a:spcPct val="0"/>
            </a:spcBef>
            <a:spcAft>
              <a:spcPct val="35000"/>
            </a:spcAft>
          </a:pPr>
          <a:r>
            <a:rPr lang="en-US" sz="1900" kern="1200" dirty="0" smtClean="0"/>
            <a:t>Desirability of occlusion of moisture from the skin.</a:t>
          </a:r>
          <a:endParaRPr lang="ar-IQ" sz="1900" kern="1200" dirty="0"/>
        </a:p>
      </dsp:txBody>
      <dsp:txXfrm rot="10800000">
        <a:off x="1971705" y="1954545"/>
        <a:ext cx="6145991" cy="752535"/>
      </dsp:txXfrm>
    </dsp:sp>
    <dsp:sp modelId="{983E5D78-ED94-45BE-97DC-4C387A51E9D1}">
      <dsp:nvSpPr>
        <dsp:cNvPr id="0" name=""/>
        <dsp:cNvSpPr/>
      </dsp:nvSpPr>
      <dsp:spPr>
        <a:xfrm>
          <a:off x="1407303" y="1954545"/>
          <a:ext cx="752535" cy="752535"/>
        </a:xfrm>
        <a:prstGeom prst="ellipse">
          <a:avLst/>
        </a:prstGeom>
        <a:blipFill rotWithShape="1">
          <a:blip xmlns:r="http://schemas.openxmlformats.org/officeDocument/2006/relationships" r:embed="rId3"/>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48107270-0F4E-490D-AE27-07EEED440B66}">
      <dsp:nvSpPr>
        <dsp:cNvPr id="0" name=""/>
        <dsp:cNvSpPr/>
      </dsp:nvSpPr>
      <dsp:spPr>
        <a:xfrm rot="10800000">
          <a:off x="1783571" y="2931718"/>
          <a:ext cx="6334125" cy="752535"/>
        </a:xfrm>
        <a:prstGeom prst="homePlat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31847" tIns="72390" rIns="135128" bIns="72390" numCol="1" spcCol="1270" anchor="ctr" anchorCtr="0">
          <a:noAutofit/>
        </a:bodyPr>
        <a:lstStyle/>
        <a:p>
          <a:pPr lvl="0" algn="ctr" defTabSz="844550" rtl="1">
            <a:lnSpc>
              <a:spcPct val="90000"/>
            </a:lnSpc>
            <a:spcBef>
              <a:spcPct val="0"/>
            </a:spcBef>
            <a:spcAft>
              <a:spcPct val="35000"/>
            </a:spcAft>
          </a:pPr>
          <a:r>
            <a:rPr lang="en-US" sz="1900" kern="1200" dirty="0" smtClean="0"/>
            <a:t>Stability of the drug in the ointment base.</a:t>
          </a:r>
          <a:endParaRPr lang="ar-IQ" sz="1900" kern="1200" dirty="0"/>
        </a:p>
      </dsp:txBody>
      <dsp:txXfrm rot="10800000">
        <a:off x="1971705" y="2931718"/>
        <a:ext cx="6145991" cy="752535"/>
      </dsp:txXfrm>
    </dsp:sp>
    <dsp:sp modelId="{3D805F5D-37A6-4678-B7D2-23A51BD235A2}">
      <dsp:nvSpPr>
        <dsp:cNvPr id="0" name=""/>
        <dsp:cNvSpPr/>
      </dsp:nvSpPr>
      <dsp:spPr>
        <a:xfrm>
          <a:off x="1407303" y="2931718"/>
          <a:ext cx="752535" cy="752535"/>
        </a:xfrm>
        <a:prstGeom prst="ellipse">
          <a:avLst/>
        </a:prstGeom>
        <a:blipFill rotWithShape="1">
          <a:blip xmlns:r="http://schemas.openxmlformats.org/officeDocument/2006/relationships" r:embed="rId4"/>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FA40947F-96A3-4D70-BD88-59878D933666}">
      <dsp:nvSpPr>
        <dsp:cNvPr id="0" name=""/>
        <dsp:cNvSpPr/>
      </dsp:nvSpPr>
      <dsp:spPr>
        <a:xfrm rot="10800000">
          <a:off x="1783571" y="3908891"/>
          <a:ext cx="6334125" cy="752535"/>
        </a:xfrm>
        <a:prstGeom prst="homePlat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31847" tIns="72390" rIns="135128" bIns="72390" numCol="1" spcCol="1270" anchor="ctr" anchorCtr="0">
          <a:noAutofit/>
        </a:bodyPr>
        <a:lstStyle/>
        <a:p>
          <a:pPr lvl="0" algn="ctr" defTabSz="844550" rtl="1">
            <a:lnSpc>
              <a:spcPct val="90000"/>
            </a:lnSpc>
            <a:spcBef>
              <a:spcPct val="0"/>
            </a:spcBef>
            <a:spcAft>
              <a:spcPct val="35000"/>
            </a:spcAft>
          </a:pPr>
          <a:r>
            <a:rPr lang="en-US" sz="1900" kern="1200" dirty="0" smtClean="0"/>
            <a:t>Effect of the drug on the consistency or other features of the ointment base.</a:t>
          </a:r>
          <a:endParaRPr lang="ar-IQ" sz="1900" kern="1200" dirty="0"/>
        </a:p>
      </dsp:txBody>
      <dsp:txXfrm rot="10800000">
        <a:off x="1971705" y="3908891"/>
        <a:ext cx="6145991" cy="752535"/>
      </dsp:txXfrm>
    </dsp:sp>
    <dsp:sp modelId="{E1A0EF47-4A64-4ABA-8218-73440F8BB459}">
      <dsp:nvSpPr>
        <dsp:cNvPr id="0" name=""/>
        <dsp:cNvSpPr/>
      </dsp:nvSpPr>
      <dsp:spPr>
        <a:xfrm>
          <a:off x="1407303" y="3908891"/>
          <a:ext cx="752535" cy="752535"/>
        </a:xfrm>
        <a:prstGeom prst="ellipse">
          <a:avLst/>
        </a:prstGeom>
        <a:blipFill rotWithShape="1">
          <a:blip xmlns:r="http://schemas.openxmlformats.org/officeDocument/2006/relationships" r:embed="rId5"/>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CEDD2F04-04E7-4A7B-BE01-33E5747A7CFA}">
      <dsp:nvSpPr>
        <dsp:cNvPr id="0" name=""/>
        <dsp:cNvSpPr/>
      </dsp:nvSpPr>
      <dsp:spPr>
        <a:xfrm rot="10800000">
          <a:off x="1783571" y="4886064"/>
          <a:ext cx="6334125" cy="752535"/>
        </a:xfrm>
        <a:prstGeom prst="homePlat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31847" tIns="72390" rIns="135128" bIns="72390" numCol="1" spcCol="1270" anchor="ctr" anchorCtr="0">
          <a:noAutofit/>
        </a:bodyPr>
        <a:lstStyle/>
        <a:p>
          <a:pPr lvl="0" algn="ctr" defTabSz="844550" rtl="1">
            <a:lnSpc>
              <a:spcPct val="90000"/>
            </a:lnSpc>
            <a:spcBef>
              <a:spcPct val="0"/>
            </a:spcBef>
            <a:spcAft>
              <a:spcPct val="35000"/>
            </a:spcAft>
          </a:pPr>
          <a:r>
            <a:rPr lang="en-US" sz="1900" kern="1200" dirty="0" smtClean="0"/>
            <a:t>The desire for a base that is easily removed by washing the water.</a:t>
          </a:r>
          <a:endParaRPr lang="ar-IQ" sz="1900" kern="1200" dirty="0"/>
        </a:p>
      </dsp:txBody>
      <dsp:txXfrm rot="10800000">
        <a:off x="1971705" y="4886064"/>
        <a:ext cx="6145991" cy="752535"/>
      </dsp:txXfrm>
    </dsp:sp>
    <dsp:sp modelId="{FF5F7105-9D59-48B1-90E1-6419A968B93E}">
      <dsp:nvSpPr>
        <dsp:cNvPr id="0" name=""/>
        <dsp:cNvSpPr/>
      </dsp:nvSpPr>
      <dsp:spPr>
        <a:xfrm>
          <a:off x="1407303" y="4886064"/>
          <a:ext cx="752535" cy="752535"/>
        </a:xfrm>
        <a:prstGeom prst="ellipse">
          <a:avLst/>
        </a:prstGeom>
        <a:blipFill rotWithShape="1">
          <a:blip xmlns:r="http://schemas.openxmlformats.org/officeDocument/2006/relationships" r:embed="rId6"/>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2E9B31-C8FB-4407-90B3-991CE40986BC}">
      <dsp:nvSpPr>
        <dsp:cNvPr id="0" name=""/>
        <dsp:cNvSpPr/>
      </dsp:nvSpPr>
      <dsp:spPr>
        <a:xfrm>
          <a:off x="46180" y="0"/>
          <a:ext cx="4525963" cy="4525963"/>
        </a:xfrm>
        <a:prstGeom prst="pie">
          <a:avLst>
            <a:gd name="adj1" fmla="val 5400000"/>
            <a:gd name="adj2" fmla="val 1620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EEDE2D7-32CB-49C4-89B2-29EE851881D3}">
      <dsp:nvSpPr>
        <dsp:cNvPr id="0" name=""/>
        <dsp:cNvSpPr/>
      </dsp:nvSpPr>
      <dsp:spPr>
        <a:xfrm>
          <a:off x="2255993" y="0"/>
          <a:ext cx="5966618" cy="4525963"/>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247650" rIns="247650" bIns="247650" numCol="1" spcCol="1270" anchor="ctr" anchorCtr="0">
          <a:noAutofit/>
        </a:bodyPr>
        <a:lstStyle/>
        <a:p>
          <a:pPr lvl="0" algn="ctr" defTabSz="2889250" rtl="1">
            <a:lnSpc>
              <a:spcPct val="90000"/>
            </a:lnSpc>
            <a:spcBef>
              <a:spcPct val="0"/>
            </a:spcBef>
            <a:spcAft>
              <a:spcPct val="35000"/>
            </a:spcAft>
          </a:pPr>
          <a:endParaRPr lang="en-US" sz="6500" kern="1200" dirty="0" smtClean="0"/>
        </a:p>
      </dsp:txBody>
      <dsp:txXfrm>
        <a:off x="2255993" y="0"/>
        <a:ext cx="2983309" cy="2149832"/>
      </dsp:txXfrm>
    </dsp:sp>
    <dsp:sp modelId="{BA441E22-DCA1-49B3-9A02-A2866561744C}">
      <dsp:nvSpPr>
        <dsp:cNvPr id="0" name=""/>
        <dsp:cNvSpPr/>
      </dsp:nvSpPr>
      <dsp:spPr>
        <a:xfrm>
          <a:off x="1189183" y="2209791"/>
          <a:ext cx="2149832" cy="2149832"/>
        </a:xfrm>
        <a:prstGeom prst="pie">
          <a:avLst>
            <a:gd name="adj1" fmla="val 5400000"/>
            <a:gd name="adj2" fmla="val 16200000"/>
          </a:avLst>
        </a:prstGeom>
        <a:gradFill rotWithShape="0">
          <a:gsLst>
            <a:gs pos="0">
              <a:schemeClr val="accent2">
                <a:hueOff val="1799954"/>
                <a:satOff val="48584"/>
                <a:lumOff val="5099"/>
                <a:alphaOff val="0"/>
                <a:shade val="51000"/>
                <a:satMod val="130000"/>
              </a:schemeClr>
            </a:gs>
            <a:gs pos="80000">
              <a:schemeClr val="accent2">
                <a:hueOff val="1799954"/>
                <a:satOff val="48584"/>
                <a:lumOff val="5099"/>
                <a:alphaOff val="0"/>
                <a:shade val="93000"/>
                <a:satMod val="130000"/>
              </a:schemeClr>
            </a:gs>
            <a:gs pos="100000">
              <a:schemeClr val="accent2">
                <a:hueOff val="1799954"/>
                <a:satOff val="48584"/>
                <a:lumOff val="509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5D5A66B-64BB-4A5E-BD3E-8565F5519268}">
      <dsp:nvSpPr>
        <dsp:cNvPr id="0" name=""/>
        <dsp:cNvSpPr/>
      </dsp:nvSpPr>
      <dsp:spPr>
        <a:xfrm>
          <a:off x="2262981" y="2351336"/>
          <a:ext cx="5966618" cy="1866742"/>
        </a:xfrm>
        <a:prstGeom prst="rect">
          <a:avLst/>
        </a:prstGeom>
        <a:solidFill>
          <a:schemeClr val="lt1">
            <a:alpha val="90000"/>
            <a:hueOff val="0"/>
            <a:satOff val="0"/>
            <a:lumOff val="0"/>
            <a:alphaOff val="0"/>
          </a:schemeClr>
        </a:solidFill>
        <a:ln w="9525" cap="flat" cmpd="sng" algn="ctr">
          <a:solidFill>
            <a:schemeClr val="accent2">
              <a:hueOff val="1799954"/>
              <a:satOff val="48584"/>
              <a:lumOff val="5099"/>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247650" rIns="247650" bIns="247650" numCol="1" spcCol="1270" anchor="ctr" anchorCtr="0">
          <a:noAutofit/>
        </a:bodyPr>
        <a:lstStyle/>
        <a:p>
          <a:pPr lvl="0" algn="ctr" defTabSz="2889250" rtl="1">
            <a:lnSpc>
              <a:spcPct val="90000"/>
            </a:lnSpc>
            <a:spcBef>
              <a:spcPct val="0"/>
            </a:spcBef>
            <a:spcAft>
              <a:spcPct val="35000"/>
            </a:spcAft>
          </a:pPr>
          <a:endParaRPr lang="ar-IQ" sz="6500" kern="1200" dirty="0"/>
        </a:p>
      </dsp:txBody>
      <dsp:txXfrm>
        <a:off x="2262981" y="2351336"/>
        <a:ext cx="2983309" cy="1866742"/>
      </dsp:txXfrm>
    </dsp:sp>
    <dsp:sp modelId="{64FD44CC-94FB-4A77-B7A3-1EFB01ACB2D4}">
      <dsp:nvSpPr>
        <dsp:cNvPr id="0" name=""/>
        <dsp:cNvSpPr/>
      </dsp:nvSpPr>
      <dsp:spPr>
        <a:xfrm>
          <a:off x="2821732" y="0"/>
          <a:ext cx="6216052" cy="2149832"/>
        </a:xfrm>
        <a:prstGeom prst="rect">
          <a:avLst/>
        </a:prstGeom>
        <a:noFill/>
        <a:ln w="9525" cap="flat" cmpd="sng" algn="ctr">
          <a:no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dsp:spPr>
      <dsp:style>
        <a:lnRef idx="1">
          <a:scrgbClr r="0" g="0" b="0"/>
        </a:lnRef>
        <a:fillRef idx="1">
          <a:scrgbClr r="0" g="0" b="0"/>
        </a:fillRef>
        <a:effectRef idx="2">
          <a:scrgbClr r="0" g="0" b="0"/>
        </a:effectRef>
        <a:fontRef idx="minor"/>
      </dsp:style>
      <dsp:txBody>
        <a:bodyPr spcFirstLastPara="0" vert="horz" wrap="square" lIns="209550" tIns="209550" rIns="209550" bIns="209550" numCol="1" spcCol="1270" anchor="ctr" anchorCtr="0">
          <a:noAutofit/>
        </a:bodyPr>
        <a:lstStyle/>
        <a:p>
          <a:pPr marL="285750" lvl="1" indent="-285750" algn="l" defTabSz="2444750" rtl="0">
            <a:lnSpc>
              <a:spcPct val="90000"/>
            </a:lnSpc>
            <a:spcBef>
              <a:spcPct val="0"/>
            </a:spcBef>
            <a:spcAft>
              <a:spcPct val="15000"/>
            </a:spcAft>
            <a:buChar char="••"/>
          </a:pPr>
          <a:r>
            <a:rPr lang="en-US" sz="5500" kern="1200" dirty="0" smtClean="0"/>
            <a:t>Incorporation. </a:t>
          </a:r>
          <a:endParaRPr lang="ar-IQ" sz="5500" kern="1200" dirty="0"/>
        </a:p>
      </dsp:txBody>
      <dsp:txXfrm>
        <a:off x="2821732" y="0"/>
        <a:ext cx="6216052" cy="2149832"/>
      </dsp:txXfrm>
    </dsp:sp>
    <dsp:sp modelId="{6CBB6C35-32FB-45BE-9123-15E999959986}">
      <dsp:nvSpPr>
        <dsp:cNvPr id="0" name=""/>
        <dsp:cNvSpPr/>
      </dsp:nvSpPr>
      <dsp:spPr>
        <a:xfrm>
          <a:off x="3004147" y="2149832"/>
          <a:ext cx="5851224" cy="2149832"/>
        </a:xfrm>
        <a:prstGeom prst="rect">
          <a:avLst/>
        </a:prstGeom>
        <a:noFill/>
        <a:ln w="9525" cap="flat" cmpd="sng" algn="ctr">
          <a:no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dsp:spPr>
      <dsp:style>
        <a:lnRef idx="1">
          <a:scrgbClr r="0" g="0" b="0"/>
        </a:lnRef>
        <a:fillRef idx="1">
          <a:scrgbClr r="0" g="0" b="0"/>
        </a:fillRef>
        <a:effectRef idx="2">
          <a:scrgbClr r="0" g="0" b="0"/>
        </a:effectRef>
        <a:fontRef idx="minor"/>
      </dsp:style>
      <dsp:txBody>
        <a:bodyPr spcFirstLastPara="0" vert="horz" wrap="square" lIns="209550" tIns="209550" rIns="209550" bIns="209550" numCol="1" spcCol="1270" anchor="ctr" anchorCtr="0">
          <a:noAutofit/>
        </a:bodyPr>
        <a:lstStyle/>
        <a:p>
          <a:pPr marL="285750" lvl="1" indent="-285750" algn="l" defTabSz="2444750" rtl="0">
            <a:lnSpc>
              <a:spcPct val="90000"/>
            </a:lnSpc>
            <a:spcBef>
              <a:spcPct val="0"/>
            </a:spcBef>
            <a:spcAft>
              <a:spcPct val="15000"/>
            </a:spcAft>
            <a:buChar char="••"/>
          </a:pPr>
          <a:r>
            <a:rPr lang="en-US" sz="5500" kern="1200" dirty="0" smtClean="0"/>
            <a:t>Fusion</a:t>
          </a:r>
          <a:endParaRPr lang="ar-IQ" sz="5500" kern="1200" dirty="0"/>
        </a:p>
      </dsp:txBody>
      <dsp:txXfrm>
        <a:off x="3004147" y="2149832"/>
        <a:ext cx="5851224" cy="2149832"/>
      </dsp:txXfrm>
    </dsp:sp>
  </dsp:spTree>
</dsp:drawing>
</file>

<file path=ppt/diagrams/layout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2/14/2026</a:t>
            </a:fld>
            <a:endParaRPr lang="en-US"/>
          </a:p>
        </p:txBody>
      </p:sp>
      <p:sp>
        <p:nvSpPr>
          <p:cNvPr id="8" name="Slide Number Placeholder 7"/>
          <p:cNvSpPr>
            <a:spLocks noGrp="1"/>
          </p:cNvSpPr>
          <p:nvPr>
            <p:ph type="sldNum" sz="quarter" idx="11"/>
          </p:nvPr>
        </p:nvSpPr>
        <p:spPr/>
        <p:txBody>
          <a:bodyPr/>
          <a:lstStyle/>
          <a:p>
            <a:fld id="{B6F15528-21DE-4FAA-801E-634DDDAF4B2B}"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1D8BD707-D9CF-40AE-B4C6-C98DA3205C09}" type="datetimeFigureOut">
              <a:rPr lang="en-US" smtClean="0"/>
              <a:pPr/>
              <a:t>2/14/2026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1D8BD707-D9CF-40AE-B4C6-C98DA3205C09}" type="datetimeFigureOut">
              <a:rPr lang="en-US" smtClean="0"/>
              <a:pPr/>
              <a:t>2/14/2026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2/14/2026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2/14/2026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1D8BD707-D9CF-40AE-B4C6-C98DA3205C09}" type="datetimeFigureOut">
              <a:rPr lang="en-US" smtClean="0"/>
              <a:pPr/>
              <a:t>2/14/2026</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6F15528-21DE-4FAA-801E-634DDDAF4B2B}" type="slidenum">
              <a:rPr lang="en-US" smtClean="0"/>
              <a:pPr/>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1"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r" defTabSz="914400" rtl="1"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r" defTabSz="914400" rtl="1"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r" defTabSz="914400" rtl="1"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r" defTabSz="914400" rtl="1"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r" defTabSz="914400" rtl="1"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r" defTabSz="914400" rtl="1"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r" defTabSz="914400" rtl="1"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r" defTabSz="914400" rtl="1"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r" defTabSz="914400" rtl="1"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514600"/>
            <a:ext cx="7220158" cy="2110380"/>
          </a:xfrm>
        </p:spPr>
        <p:txBody>
          <a:bodyPr/>
          <a:lstStyle/>
          <a:p>
            <a:r>
              <a:rPr lang="en-US" b="1" dirty="0" smtClean="0"/>
              <a:t>Ointments</a:t>
            </a:r>
            <a:r>
              <a:rPr lang="en-US" dirty="0"/>
              <a:t/>
            </a:r>
            <a:br>
              <a:rPr lang="en-US" dirty="0"/>
            </a:br>
            <a:endParaRPr lang="ar-IQ" dirty="0"/>
          </a:p>
        </p:txBody>
      </p:sp>
      <p:sp>
        <p:nvSpPr>
          <p:cNvPr id="3" name="Subtitle 2"/>
          <p:cNvSpPr>
            <a:spLocks noGrp="1"/>
          </p:cNvSpPr>
          <p:nvPr>
            <p:ph type="subTitle" idx="1"/>
          </p:nvPr>
        </p:nvSpPr>
        <p:spPr>
          <a:xfrm>
            <a:off x="0" y="4419600"/>
            <a:ext cx="5334000" cy="1752600"/>
          </a:xfrm>
        </p:spPr>
        <p:txBody>
          <a:bodyPr>
            <a:normAutofit/>
          </a:bodyPr>
          <a:lstStyle/>
          <a:p>
            <a:r>
              <a:rPr lang="en-GB" dirty="0"/>
              <a:t>Lecturer : Nora </a:t>
            </a:r>
            <a:r>
              <a:rPr lang="en-GB" dirty="0" err="1"/>
              <a:t>Zawar</a:t>
            </a:r>
            <a:r>
              <a:rPr lang="en-GB" dirty="0"/>
              <a:t> </a:t>
            </a:r>
            <a:r>
              <a:rPr lang="en-GB" dirty="0" err="1"/>
              <a:t>Yousif</a:t>
            </a:r>
            <a:endParaRPr lang="en-GB" dirty="0"/>
          </a:p>
          <a:p>
            <a:r>
              <a:rPr lang="en-GB" dirty="0"/>
              <a:t>Lecturer : </a:t>
            </a:r>
            <a:r>
              <a:rPr lang="en-GB" dirty="0" err="1"/>
              <a:t>Zeina</a:t>
            </a:r>
            <a:r>
              <a:rPr lang="en-GB" dirty="0"/>
              <a:t> Dawood </a:t>
            </a:r>
          </a:p>
          <a:p>
            <a:r>
              <a:rPr lang="en-GB" dirty="0" smtClean="0"/>
              <a:t>Assistant </a:t>
            </a:r>
            <a:r>
              <a:rPr lang="en-GB" dirty="0"/>
              <a:t>Lecturer : Mustafa Mohammed Noori</a:t>
            </a:r>
            <a:endParaRPr lang="ar-IQ" dirty="0"/>
          </a:p>
          <a:p>
            <a:endParaRPr lang="en-US" dirty="0"/>
          </a:p>
        </p:txBody>
      </p:sp>
      <p:pic>
        <p:nvPicPr>
          <p:cNvPr id="1028" name="Picture 4" descr="A4 Technology Pharmaceutical: EXPERIMENT 3: OINT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126" y="-26581"/>
            <a:ext cx="37338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الجامعة المستنصرية - ويكيبيديا">
            <a:extLst>
              <a:ext uri="{FF2B5EF4-FFF2-40B4-BE49-F238E27FC236}">
                <a16:creationId xmlns:a16="http://schemas.microsoft.com/office/drawing/2014/main" xmlns="" id="{BB43AC46-A33A-1C4D-157D-3509CA0363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7042"/>
            <a:ext cx="1805247" cy="18006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xmlns="" id="{C94CBE6D-DE1E-2C57-62E1-C858250A3687}"/>
              </a:ext>
            </a:extLst>
          </p:cNvPr>
          <p:cNvPicPr>
            <a:picLocks noChangeAspect="1"/>
          </p:cNvPicPr>
          <p:nvPr/>
        </p:nvPicPr>
        <p:blipFill>
          <a:blip r:embed="rId4" cstate="print">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a:xfrm>
            <a:off x="3200400" y="-243672"/>
            <a:ext cx="2422104" cy="2422104"/>
          </a:xfrm>
          <a:prstGeom prst="rect">
            <a:avLst/>
          </a:prstGeom>
        </p:spPr>
      </p:pic>
    </p:spTree>
    <p:extLst>
      <p:ext uri="{BB962C8B-B14F-4D97-AF65-F5344CB8AC3E}">
        <p14:creationId xmlns:p14="http://schemas.microsoft.com/office/powerpoint/2010/main" val="21511396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981200"/>
          </a:xfrm>
        </p:spPr>
        <p:txBody>
          <a:bodyPr/>
          <a:lstStyle/>
          <a:p>
            <a:r>
              <a:rPr lang="en-US" sz="1800" b="1" dirty="0">
                <a:solidFill>
                  <a:srgbClr val="C00000"/>
                </a:solidFill>
                <a:effectLst/>
              </a:rPr>
              <a:t>Note: </a:t>
            </a:r>
            <a:r>
              <a:rPr lang="en-US" sz="1800" b="1" dirty="0" smtClean="0">
                <a:solidFill>
                  <a:srgbClr val="C00000"/>
                </a:solidFill>
                <a:effectLst/>
              </a:rPr>
              <a:t/>
            </a:r>
            <a:br>
              <a:rPr lang="en-US" sz="1800" b="1" dirty="0" smtClean="0">
                <a:solidFill>
                  <a:srgbClr val="C00000"/>
                </a:solidFill>
                <a:effectLst/>
              </a:rPr>
            </a:br>
            <a:r>
              <a:rPr lang="en-US" sz="1800" b="1" dirty="0" smtClean="0">
                <a:solidFill>
                  <a:srgbClr val="C00000"/>
                </a:solidFill>
                <a:effectLst/>
              </a:rPr>
              <a:t> </a:t>
            </a:r>
            <a:r>
              <a:rPr lang="en-US" sz="1800" b="1" dirty="0">
                <a:solidFill>
                  <a:srgbClr val="C00000"/>
                </a:solidFill>
                <a:effectLst/>
              </a:rPr>
              <a:t>Methods used for preparation of ointment depend on the nature of ingredients</a:t>
            </a:r>
            <a:r>
              <a:rPr lang="en-US" sz="1800" b="1" dirty="0" smtClean="0">
                <a:solidFill>
                  <a:srgbClr val="C00000"/>
                </a:solidFill>
                <a:effectLst/>
              </a:rPr>
              <a:t>.</a:t>
            </a:r>
            <a:endParaRPr lang="ar-IQ" sz="1800" b="1" dirty="0">
              <a:solidFill>
                <a:srgbClr val="C00000"/>
              </a:solidFill>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1981200"/>
            <a:ext cx="7543271"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26484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effectLst/>
              </a:rPr>
              <a:t>Incorporation:</a:t>
            </a:r>
            <a:endParaRPr lang="ar-IQ" dirty="0"/>
          </a:p>
        </p:txBody>
      </p:sp>
      <p:sp>
        <p:nvSpPr>
          <p:cNvPr id="3" name="Content Placeholder 2"/>
          <p:cNvSpPr>
            <a:spLocks noGrp="1"/>
          </p:cNvSpPr>
          <p:nvPr>
            <p:ph idx="1"/>
          </p:nvPr>
        </p:nvSpPr>
        <p:spPr/>
        <p:txBody>
          <a:bodyPr/>
          <a:lstStyle/>
          <a:p>
            <a:pPr algn="l" rtl="0"/>
            <a:r>
              <a:rPr lang="en-US" dirty="0"/>
              <a:t>By this method, the components are mixed until a uniform preparation is attained; this is done by using mortar and pestle or slab and spatula. We can sub divided this method into:</a:t>
            </a:r>
          </a:p>
          <a:p>
            <a:pPr algn="l" rtl="0"/>
            <a:r>
              <a:rPr lang="en-US" b="1" dirty="0">
                <a:solidFill>
                  <a:srgbClr val="C00000"/>
                </a:solidFill>
              </a:rPr>
              <a:t>A) Incorporation of </a:t>
            </a:r>
            <a:r>
              <a:rPr lang="en-US" b="1" dirty="0" smtClean="0">
                <a:solidFill>
                  <a:srgbClr val="C00000"/>
                </a:solidFill>
              </a:rPr>
              <a:t>solids</a:t>
            </a:r>
            <a:endParaRPr lang="en-US" b="1" dirty="0">
              <a:solidFill>
                <a:srgbClr val="C00000"/>
              </a:solidFill>
            </a:endParaRPr>
          </a:p>
          <a:p>
            <a:pPr algn="l" rtl="0"/>
            <a:r>
              <a:rPr lang="en-US" b="1" dirty="0">
                <a:solidFill>
                  <a:srgbClr val="C00000"/>
                </a:solidFill>
              </a:rPr>
              <a:t>B) Incorporation of liquids:</a:t>
            </a:r>
            <a:endParaRPr lang="en-US" dirty="0">
              <a:solidFill>
                <a:srgbClr val="C00000"/>
              </a:solidFill>
            </a:endParaRPr>
          </a:p>
          <a:p>
            <a:pPr marL="0" indent="0" algn="l" rtl="0">
              <a:buNone/>
            </a:pPr>
            <a:endParaRPr lang="en-US" dirty="0"/>
          </a:p>
          <a:p>
            <a:pPr algn="l" rtl="0"/>
            <a:endParaRPr lang="en-US" dirty="0"/>
          </a:p>
        </p:txBody>
      </p:sp>
    </p:spTree>
    <p:extLst>
      <p:ext uri="{BB962C8B-B14F-4D97-AF65-F5344CB8AC3E}">
        <p14:creationId xmlns:p14="http://schemas.microsoft.com/office/powerpoint/2010/main" val="9132914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effectLst/>
              </a:rPr>
              <a:t>A) Incorporation of solids:</a:t>
            </a:r>
            <a:r>
              <a:rPr lang="en-US" sz="4000" dirty="0">
                <a:effectLst/>
              </a:rPr>
              <a:t/>
            </a:r>
            <a:br>
              <a:rPr lang="en-US" sz="4000" dirty="0">
                <a:effectLst/>
              </a:rPr>
            </a:br>
            <a:endParaRPr lang="ar-IQ" sz="4000" dirty="0"/>
          </a:p>
        </p:txBody>
      </p:sp>
      <p:sp>
        <p:nvSpPr>
          <p:cNvPr id="3" name="Content Placeholder 2"/>
          <p:cNvSpPr>
            <a:spLocks noGrp="1"/>
          </p:cNvSpPr>
          <p:nvPr>
            <p:ph idx="1"/>
          </p:nvPr>
        </p:nvSpPr>
        <p:spPr/>
        <p:txBody>
          <a:bodyPr/>
          <a:lstStyle/>
          <a:p>
            <a:pPr algn="l" rtl="0"/>
            <a:r>
              <a:rPr lang="en-US" dirty="0">
                <a:solidFill>
                  <a:srgbClr val="C00000"/>
                </a:solidFill>
              </a:rPr>
              <a:t>The ointment base </a:t>
            </a:r>
            <a:r>
              <a:rPr lang="en-US" dirty="0"/>
              <a:t>is placed </a:t>
            </a:r>
            <a:r>
              <a:rPr lang="en-US" b="1" dirty="0">
                <a:solidFill>
                  <a:srgbClr val="00B050"/>
                </a:solidFill>
              </a:rPr>
              <a:t>on one side </a:t>
            </a:r>
            <a:r>
              <a:rPr lang="en-US" dirty="0"/>
              <a:t>of the working surface </a:t>
            </a:r>
            <a:r>
              <a:rPr lang="en-US" dirty="0">
                <a:solidFill>
                  <a:srgbClr val="C00000"/>
                </a:solidFill>
              </a:rPr>
              <a:t>and the powdered components </a:t>
            </a:r>
            <a:r>
              <a:rPr lang="en-US" dirty="0"/>
              <a:t>(previously reduced to fine powders and thoroughly blended in a mortar) </a:t>
            </a:r>
            <a:r>
              <a:rPr lang="en-US" dirty="0">
                <a:solidFill>
                  <a:srgbClr val="00B050"/>
                </a:solidFill>
              </a:rPr>
              <a:t>on the other </a:t>
            </a:r>
            <a:r>
              <a:rPr lang="en-US" dirty="0" smtClean="0">
                <a:solidFill>
                  <a:srgbClr val="00B050"/>
                </a:solidFill>
              </a:rPr>
              <a:t>side</a:t>
            </a:r>
          </a:p>
          <a:p>
            <a:pPr algn="l" rtl="0"/>
            <a:r>
              <a:rPr lang="en-US" dirty="0" smtClean="0">
                <a:solidFill>
                  <a:srgbClr val="00B050"/>
                </a:solidFill>
              </a:rPr>
              <a:t> </a:t>
            </a:r>
            <a:r>
              <a:rPr lang="en-US" dirty="0"/>
              <a:t>a small portion of the powder is mixed with a portion of the base until uniform ;the process is continued until all portions of the powder and the base are combined  and thoroughly and uniformly blended.</a:t>
            </a:r>
          </a:p>
          <a:p>
            <a:endParaRPr lang="ar-IQ" dirty="0"/>
          </a:p>
        </p:txBody>
      </p:sp>
    </p:spTree>
    <p:extLst>
      <p:ext uri="{BB962C8B-B14F-4D97-AF65-F5344CB8AC3E}">
        <p14:creationId xmlns:p14="http://schemas.microsoft.com/office/powerpoint/2010/main" val="20762774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00100"/>
            <a:ext cx="8229600" cy="1600200"/>
          </a:xfrm>
        </p:spPr>
        <p:txBody>
          <a:bodyPr/>
          <a:lstStyle/>
          <a:p>
            <a:r>
              <a:rPr lang="en-US" b="1" dirty="0">
                <a:effectLst/>
              </a:rPr>
              <a:t>Notes</a:t>
            </a:r>
            <a:endParaRPr lang="ar-IQ" dirty="0"/>
          </a:p>
        </p:txBody>
      </p:sp>
      <p:sp>
        <p:nvSpPr>
          <p:cNvPr id="3" name="Content Placeholder 2"/>
          <p:cNvSpPr>
            <a:spLocks noGrp="1"/>
          </p:cNvSpPr>
          <p:nvPr>
            <p:ph idx="1"/>
          </p:nvPr>
        </p:nvSpPr>
        <p:spPr>
          <a:xfrm>
            <a:off x="457200" y="990600"/>
            <a:ext cx="8458200" cy="5135563"/>
          </a:xfrm>
        </p:spPr>
        <p:txBody>
          <a:bodyPr>
            <a:normAutofit fontScale="92500" lnSpcReduction="20000"/>
          </a:bodyPr>
          <a:lstStyle/>
          <a:p>
            <a:pPr lvl="0" algn="l" rtl="0" eaLnBrk="0" hangingPunct="0"/>
            <a:r>
              <a:rPr lang="en-US" dirty="0">
                <a:solidFill>
                  <a:schemeClr val="tx1"/>
                </a:solidFill>
              </a:rPr>
              <a:t>When an ointment  is prepared by </a:t>
            </a:r>
            <a:r>
              <a:rPr lang="en-US" b="1" dirty="0" err="1">
                <a:solidFill>
                  <a:srgbClr val="C00000"/>
                </a:solidFill>
              </a:rPr>
              <a:t>spatulation</a:t>
            </a:r>
            <a:r>
              <a:rPr lang="en-US" dirty="0">
                <a:solidFill>
                  <a:srgbClr val="C00000"/>
                </a:solidFill>
              </a:rPr>
              <a:t> </a:t>
            </a:r>
            <a:r>
              <a:rPr lang="en-US" dirty="0">
                <a:solidFill>
                  <a:srgbClr val="00B050"/>
                </a:solidFill>
              </a:rPr>
              <a:t>,</a:t>
            </a:r>
            <a:r>
              <a:rPr lang="en-US" dirty="0">
                <a:solidFill>
                  <a:schemeClr val="tx1"/>
                </a:solidFill>
              </a:rPr>
              <a:t>the pharmacist works the ointment using a </a:t>
            </a:r>
            <a:r>
              <a:rPr lang="en-US" b="1" dirty="0">
                <a:solidFill>
                  <a:srgbClr val="C00000"/>
                </a:solidFill>
              </a:rPr>
              <a:t>stainless</a:t>
            </a:r>
            <a:r>
              <a:rPr lang="en-US" dirty="0">
                <a:solidFill>
                  <a:schemeClr val="tx1"/>
                </a:solidFill>
              </a:rPr>
              <a:t>  steel spatula having a long ,broad blade and periodically removes the accumulation of ointment on the </a:t>
            </a:r>
            <a:r>
              <a:rPr lang="en-US" u="sng" dirty="0">
                <a:solidFill>
                  <a:schemeClr val="tx1"/>
                </a:solidFill>
              </a:rPr>
              <a:t>large spatula with a smaller one</a:t>
            </a:r>
            <a:r>
              <a:rPr lang="en-US" dirty="0">
                <a:solidFill>
                  <a:schemeClr val="tx1"/>
                </a:solidFill>
              </a:rPr>
              <a:t>.</a:t>
            </a:r>
          </a:p>
          <a:p>
            <a:pPr lvl="0" algn="l" rtl="0" eaLnBrk="0" hangingPunct="0"/>
            <a:r>
              <a:rPr lang="en-US" dirty="0">
                <a:solidFill>
                  <a:schemeClr val="tx1"/>
                </a:solidFill>
              </a:rPr>
              <a:t>If the components of the ointment are </a:t>
            </a:r>
            <a:r>
              <a:rPr lang="en-US" b="1" dirty="0">
                <a:solidFill>
                  <a:schemeClr val="tx1"/>
                </a:solidFill>
              </a:rPr>
              <a:t>reactive</a:t>
            </a:r>
            <a:r>
              <a:rPr lang="en-US" dirty="0">
                <a:solidFill>
                  <a:schemeClr val="tx1"/>
                </a:solidFill>
              </a:rPr>
              <a:t> with the metal of the spatula (as in phenol for example) , </a:t>
            </a:r>
            <a:r>
              <a:rPr lang="en-US" b="1" dirty="0">
                <a:solidFill>
                  <a:srgbClr val="C00000"/>
                </a:solidFill>
              </a:rPr>
              <a:t>hard rubber spatula </a:t>
            </a:r>
            <a:r>
              <a:rPr lang="en-US" dirty="0">
                <a:solidFill>
                  <a:schemeClr val="tx1"/>
                </a:solidFill>
              </a:rPr>
              <a:t>may be used.</a:t>
            </a:r>
          </a:p>
          <a:p>
            <a:pPr lvl="0" algn="l" rtl="0" eaLnBrk="0" hangingPunct="0"/>
            <a:r>
              <a:rPr lang="en-US" b="1" dirty="0">
                <a:solidFill>
                  <a:srgbClr val="00B050"/>
                </a:solidFill>
              </a:rPr>
              <a:t>Solids</a:t>
            </a:r>
            <a:r>
              <a:rPr lang="en-US" dirty="0">
                <a:solidFill>
                  <a:schemeClr val="tx1"/>
                </a:solidFill>
              </a:rPr>
              <a:t> that are soluble in a </a:t>
            </a:r>
            <a:r>
              <a:rPr lang="en-US" b="1" dirty="0">
                <a:solidFill>
                  <a:schemeClr val="accent3">
                    <a:lumMod val="75000"/>
                  </a:schemeClr>
                </a:solidFill>
              </a:rPr>
              <a:t>common solvent </a:t>
            </a:r>
            <a:r>
              <a:rPr lang="en-US" dirty="0">
                <a:solidFill>
                  <a:schemeClr val="tx1"/>
                </a:solidFill>
              </a:rPr>
              <a:t>that will </a:t>
            </a:r>
            <a:r>
              <a:rPr lang="en-US" b="1" dirty="0" smtClean="0">
                <a:solidFill>
                  <a:schemeClr val="tx1"/>
                </a:solidFill>
              </a:rPr>
              <a:t>NOT</a:t>
            </a:r>
            <a:r>
              <a:rPr lang="en-US" dirty="0" smtClean="0">
                <a:solidFill>
                  <a:schemeClr val="tx1"/>
                </a:solidFill>
              </a:rPr>
              <a:t> affect </a:t>
            </a:r>
            <a:r>
              <a:rPr lang="en-US" dirty="0">
                <a:solidFill>
                  <a:schemeClr val="tx1"/>
                </a:solidFill>
              </a:rPr>
              <a:t>the stability of the drug or the efficacy of the product may first be dissolved in the solvent and the solution added to the ointment base by </a:t>
            </a:r>
            <a:r>
              <a:rPr lang="en-US" dirty="0" err="1">
                <a:solidFill>
                  <a:schemeClr val="accent3">
                    <a:lumMod val="75000"/>
                  </a:schemeClr>
                </a:solidFill>
              </a:rPr>
              <a:t>spatulation</a:t>
            </a:r>
            <a:r>
              <a:rPr lang="en-US" dirty="0">
                <a:solidFill>
                  <a:schemeClr val="accent3">
                    <a:lumMod val="75000"/>
                  </a:schemeClr>
                </a:solidFill>
              </a:rPr>
              <a:t> </a:t>
            </a:r>
            <a:r>
              <a:rPr lang="en-US" dirty="0">
                <a:solidFill>
                  <a:schemeClr val="tx1"/>
                </a:solidFill>
              </a:rPr>
              <a:t>or by </a:t>
            </a:r>
            <a:r>
              <a:rPr lang="en-US" dirty="0">
                <a:solidFill>
                  <a:schemeClr val="accent3">
                    <a:lumMod val="75000"/>
                  </a:schemeClr>
                </a:solidFill>
              </a:rPr>
              <a:t>using a mortar and pestle</a:t>
            </a:r>
            <a:r>
              <a:rPr lang="en-US" dirty="0">
                <a:solidFill>
                  <a:schemeClr val="tx1"/>
                </a:solidFill>
              </a:rPr>
              <a:t>.</a:t>
            </a:r>
          </a:p>
          <a:p>
            <a:pPr lvl="0" algn="l" rtl="0" eaLnBrk="0" hangingPunct="0"/>
            <a:r>
              <a:rPr lang="en-US" b="1" dirty="0">
                <a:solidFill>
                  <a:srgbClr val="0070C0"/>
                </a:solidFill>
              </a:rPr>
              <a:t>It is desired to reduce the particle size of a powder or crystalline material before incorporation into the ointment base </a:t>
            </a:r>
            <a:r>
              <a:rPr lang="en-US" dirty="0">
                <a:solidFill>
                  <a:schemeClr val="tx1"/>
                </a:solidFill>
              </a:rPr>
              <a:t>so that the final product will not be </a:t>
            </a:r>
            <a:r>
              <a:rPr lang="en-US" b="1" dirty="0">
                <a:solidFill>
                  <a:srgbClr val="C00000"/>
                </a:solidFill>
              </a:rPr>
              <a:t>gritty</a:t>
            </a:r>
            <a:r>
              <a:rPr lang="en-US" dirty="0">
                <a:solidFill>
                  <a:schemeClr val="tx1"/>
                </a:solidFill>
              </a:rPr>
              <a:t>. This may be done by </a:t>
            </a:r>
            <a:r>
              <a:rPr lang="en-US" dirty="0" err="1">
                <a:solidFill>
                  <a:schemeClr val="tx1"/>
                </a:solidFill>
              </a:rPr>
              <a:t>levigation</a:t>
            </a:r>
            <a:r>
              <a:rPr lang="en-US" dirty="0">
                <a:solidFill>
                  <a:schemeClr val="tx1"/>
                </a:solidFill>
              </a:rPr>
              <a:t> (mixing the solid material in a vehicle which it is insoluble to make smooth dispersion).</a:t>
            </a:r>
          </a:p>
          <a:p>
            <a:pPr lvl="0" algn="l" rtl="0" eaLnBrk="0" hangingPunct="0"/>
            <a:endParaRPr lang="en-US" dirty="0">
              <a:solidFill>
                <a:schemeClr val="tx1"/>
              </a:solidFill>
            </a:endParaRPr>
          </a:p>
          <a:p>
            <a:pPr algn="l" rtl="0"/>
            <a:endParaRPr lang="ar-IQ" dirty="0">
              <a:solidFill>
                <a:schemeClr val="tx1"/>
              </a:solidFill>
            </a:endParaRPr>
          </a:p>
        </p:txBody>
      </p:sp>
    </p:spTree>
    <p:extLst>
      <p:ext uri="{BB962C8B-B14F-4D97-AF65-F5344CB8AC3E}">
        <p14:creationId xmlns:p14="http://schemas.microsoft.com/office/powerpoint/2010/main" val="17524230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a:t>
            </a:r>
            <a:endParaRPr lang="ar-IQ" dirty="0"/>
          </a:p>
        </p:txBody>
      </p:sp>
      <p:sp>
        <p:nvSpPr>
          <p:cNvPr id="3" name="Content Placeholder 2"/>
          <p:cNvSpPr>
            <a:spLocks noGrp="1"/>
          </p:cNvSpPr>
          <p:nvPr>
            <p:ph idx="1"/>
          </p:nvPr>
        </p:nvSpPr>
        <p:spPr/>
        <p:txBody>
          <a:bodyPr/>
          <a:lstStyle/>
          <a:p>
            <a:pPr lvl="0" algn="l" rtl="0" eaLnBrk="0" hangingPunct="0"/>
            <a:r>
              <a:rPr lang="en-US" dirty="0">
                <a:solidFill>
                  <a:schemeClr val="tx1"/>
                </a:solidFill>
              </a:rPr>
              <a:t>The</a:t>
            </a:r>
            <a:r>
              <a:rPr lang="en-US" b="1" i="1" dirty="0">
                <a:solidFill>
                  <a:schemeClr val="tx1"/>
                </a:solidFill>
              </a:rPr>
              <a:t> </a:t>
            </a:r>
            <a:r>
              <a:rPr lang="en-US" b="1" i="1" dirty="0" err="1">
                <a:solidFill>
                  <a:schemeClr val="tx1"/>
                </a:solidFill>
              </a:rPr>
              <a:t>levigating</a:t>
            </a:r>
            <a:r>
              <a:rPr lang="en-US" b="1" i="1" dirty="0">
                <a:solidFill>
                  <a:schemeClr val="tx1"/>
                </a:solidFill>
              </a:rPr>
              <a:t> agent</a:t>
            </a:r>
            <a:r>
              <a:rPr lang="en-US" dirty="0">
                <a:solidFill>
                  <a:schemeClr val="tx1"/>
                </a:solidFill>
              </a:rPr>
              <a:t> used for example: </a:t>
            </a:r>
            <a:r>
              <a:rPr lang="en-US" b="1" i="1" dirty="0">
                <a:solidFill>
                  <a:schemeClr val="tx1"/>
                </a:solidFill>
              </a:rPr>
              <a:t>mineral oil</a:t>
            </a:r>
            <a:r>
              <a:rPr lang="en-US" dirty="0">
                <a:solidFill>
                  <a:schemeClr val="tx1"/>
                </a:solidFill>
              </a:rPr>
              <a:t> for oleaginous bases where oils are the external phase or </a:t>
            </a:r>
            <a:r>
              <a:rPr lang="en-US" b="1" i="1" dirty="0">
                <a:solidFill>
                  <a:schemeClr val="tx1"/>
                </a:solidFill>
              </a:rPr>
              <a:t>glycerin </a:t>
            </a:r>
            <a:r>
              <a:rPr lang="en-US" dirty="0">
                <a:solidFill>
                  <a:schemeClr val="tx1"/>
                </a:solidFill>
              </a:rPr>
              <a:t>for bases where water is the external phase.</a:t>
            </a:r>
          </a:p>
          <a:p>
            <a:pPr lvl="0" algn="l" rtl="0" eaLnBrk="0" hangingPunct="0"/>
            <a:r>
              <a:rPr lang="en-US" dirty="0">
                <a:solidFill>
                  <a:schemeClr val="tx1"/>
                </a:solidFill>
              </a:rPr>
              <a:t>The </a:t>
            </a:r>
            <a:r>
              <a:rPr lang="en-US" dirty="0" err="1">
                <a:solidFill>
                  <a:schemeClr val="tx1"/>
                </a:solidFill>
              </a:rPr>
              <a:t>levigation</a:t>
            </a:r>
            <a:r>
              <a:rPr lang="en-US" dirty="0">
                <a:solidFill>
                  <a:schemeClr val="tx1"/>
                </a:solidFill>
              </a:rPr>
              <a:t> is done using mortar and pestle.</a:t>
            </a:r>
            <a:endParaRPr lang="ar-IQ" dirty="0"/>
          </a:p>
        </p:txBody>
      </p:sp>
    </p:spTree>
    <p:extLst>
      <p:ext uri="{BB962C8B-B14F-4D97-AF65-F5344CB8AC3E}">
        <p14:creationId xmlns:p14="http://schemas.microsoft.com/office/powerpoint/2010/main" val="3727564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effectLst/>
              </a:rPr>
              <a:t>B) Incorporation of liquids</a:t>
            </a:r>
            <a:r>
              <a:rPr lang="en-US" sz="4400" b="1" dirty="0" smtClean="0">
                <a:effectLst/>
              </a:rPr>
              <a:t>:</a:t>
            </a:r>
            <a:endParaRPr lang="ar-IQ" sz="4400" dirty="0"/>
          </a:p>
        </p:txBody>
      </p:sp>
      <p:sp>
        <p:nvSpPr>
          <p:cNvPr id="3" name="Content Placeholder 2"/>
          <p:cNvSpPr>
            <a:spLocks noGrp="1"/>
          </p:cNvSpPr>
          <p:nvPr>
            <p:ph idx="1"/>
          </p:nvPr>
        </p:nvSpPr>
        <p:spPr/>
        <p:txBody>
          <a:bodyPr/>
          <a:lstStyle/>
          <a:p>
            <a:pPr algn="just" rtl="0" eaLnBrk="0" hangingPunct="0"/>
            <a:r>
              <a:rPr lang="en-US" dirty="0"/>
              <a:t>When it is necessary to add an aqueous preparation to hydrophobic base.</a:t>
            </a:r>
          </a:p>
          <a:p>
            <a:pPr algn="just" rtl="0" eaLnBrk="0" hangingPunct="0"/>
            <a:r>
              <a:rPr lang="en-US" dirty="0"/>
              <a:t>The solution first may be incorporated  into a minimum amount of a hydrophilic base and then that mixture added to the hydrophobic base.</a:t>
            </a:r>
          </a:p>
          <a:p>
            <a:endParaRPr lang="ar-IQ" dirty="0"/>
          </a:p>
        </p:txBody>
      </p:sp>
    </p:spTree>
    <p:extLst>
      <p:ext uri="{BB962C8B-B14F-4D97-AF65-F5344CB8AC3E}">
        <p14:creationId xmlns:p14="http://schemas.microsoft.com/office/powerpoint/2010/main" val="9607898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Notes:</a:t>
            </a:r>
            <a:r>
              <a:rPr lang="en-US" dirty="0"/>
              <a:t/>
            </a:r>
            <a:br>
              <a:rPr lang="en-US" dirty="0"/>
            </a:br>
            <a:endParaRPr lang="ar-IQ" dirty="0"/>
          </a:p>
        </p:txBody>
      </p:sp>
      <p:sp>
        <p:nvSpPr>
          <p:cNvPr id="3" name="Content Placeholder 2"/>
          <p:cNvSpPr>
            <a:spLocks noGrp="1"/>
          </p:cNvSpPr>
          <p:nvPr>
            <p:ph idx="1"/>
          </p:nvPr>
        </p:nvSpPr>
        <p:spPr/>
        <p:txBody>
          <a:bodyPr/>
          <a:lstStyle/>
          <a:p>
            <a:pPr lvl="0" algn="l" rtl="0" eaLnBrk="0" hangingPunct="0"/>
            <a:r>
              <a:rPr lang="en-US" dirty="0" smtClean="0"/>
              <a:t>Liquid </a:t>
            </a:r>
            <a:r>
              <a:rPr lang="en-US" dirty="0"/>
              <a:t>substances or solutions are added to an ointment due   consideration of </a:t>
            </a:r>
            <a:r>
              <a:rPr lang="en-US" b="1" dirty="0">
                <a:solidFill>
                  <a:srgbClr val="C00000"/>
                </a:solidFill>
              </a:rPr>
              <a:t>an ointment bases capacity</a:t>
            </a:r>
            <a:r>
              <a:rPr lang="en-US" dirty="0"/>
              <a:t> to accept the volume required .e.g.: only very small amounts of an aqueous solution may be incorporated into an oleaginous ointment whereas hydrophilic ointment bases readily accept aqueous solutions.</a:t>
            </a:r>
          </a:p>
          <a:p>
            <a:pPr lvl="0" algn="l" rtl="0" eaLnBrk="0" hangingPunct="0"/>
            <a:r>
              <a:rPr lang="en-US" dirty="0">
                <a:solidFill>
                  <a:srgbClr val="C00000"/>
                </a:solidFill>
              </a:rPr>
              <a:t>Mortar and pestle </a:t>
            </a:r>
            <a:r>
              <a:rPr lang="en-US" dirty="0"/>
              <a:t>are used when we want to incorporate large quantity of liquid or if large quantity of ointment is wanted to be prepared.</a:t>
            </a:r>
          </a:p>
          <a:p>
            <a:pPr algn="l" rtl="0"/>
            <a:endParaRPr lang="ar-IQ" dirty="0"/>
          </a:p>
        </p:txBody>
      </p:sp>
    </p:spTree>
    <p:extLst>
      <p:ext uri="{BB962C8B-B14F-4D97-AF65-F5344CB8AC3E}">
        <p14:creationId xmlns:p14="http://schemas.microsoft.com/office/powerpoint/2010/main" val="18131612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rPr>
              <a:t>Fusion</a:t>
            </a:r>
            <a:endParaRPr lang="ar-IQ" dirty="0"/>
          </a:p>
        </p:txBody>
      </p:sp>
      <p:sp>
        <p:nvSpPr>
          <p:cNvPr id="3" name="Content Placeholder 2"/>
          <p:cNvSpPr>
            <a:spLocks noGrp="1"/>
          </p:cNvSpPr>
          <p:nvPr>
            <p:ph idx="1"/>
          </p:nvPr>
        </p:nvSpPr>
        <p:spPr/>
        <p:txBody>
          <a:bodyPr>
            <a:normAutofit/>
          </a:bodyPr>
          <a:lstStyle/>
          <a:p>
            <a:pPr algn="l" rtl="0" eaLnBrk="0" hangingPunct="0"/>
            <a:r>
              <a:rPr lang="en-US" dirty="0"/>
              <a:t>By fusion method, all or some of the component of an ointment are combined by being melted together and cooled with constant stirring until congealed. Component not melted are added to the congealing mixture as it is being cooled and stirred.</a:t>
            </a:r>
          </a:p>
          <a:p>
            <a:pPr marL="0" indent="0" algn="l" rtl="0" eaLnBrk="0" hangingPunct="0">
              <a:buNone/>
            </a:pPr>
            <a:endParaRPr lang="en-US" dirty="0"/>
          </a:p>
          <a:p>
            <a:pPr algn="l" rtl="0" eaLnBrk="0" hangingPunct="0"/>
            <a:r>
              <a:rPr lang="en-US" dirty="0"/>
              <a:t> </a:t>
            </a:r>
            <a:endParaRPr lang="ar-IQ" dirty="0"/>
          </a:p>
        </p:txBody>
      </p:sp>
    </p:spTree>
    <p:extLst>
      <p:ext uri="{BB962C8B-B14F-4D97-AF65-F5344CB8AC3E}">
        <p14:creationId xmlns:p14="http://schemas.microsoft.com/office/powerpoint/2010/main" val="34896377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Melting of the substances is done by one of the following three methods</a:t>
            </a:r>
            <a:endParaRPr lang="ar-IQ" sz="3200" dirty="0"/>
          </a:p>
        </p:txBody>
      </p:sp>
      <p:sp>
        <p:nvSpPr>
          <p:cNvPr id="3" name="Content Placeholder 2"/>
          <p:cNvSpPr>
            <a:spLocks noGrp="1"/>
          </p:cNvSpPr>
          <p:nvPr>
            <p:ph idx="1"/>
          </p:nvPr>
        </p:nvSpPr>
        <p:spPr/>
        <p:txBody>
          <a:bodyPr>
            <a:normAutofit/>
          </a:bodyPr>
          <a:lstStyle/>
          <a:p>
            <a:pPr marL="0" indent="0" algn="l" rtl="0" eaLnBrk="0" hangingPunct="0">
              <a:buNone/>
            </a:pPr>
            <a:endParaRPr lang="en-US" dirty="0"/>
          </a:p>
          <a:p>
            <a:pPr lvl="0" algn="l" rtl="0" eaLnBrk="0" hangingPunct="0"/>
            <a:r>
              <a:rPr lang="en-US" dirty="0"/>
              <a:t>the material with the </a:t>
            </a:r>
            <a:r>
              <a:rPr lang="en-US" b="1" dirty="0">
                <a:solidFill>
                  <a:srgbClr val="C00000"/>
                </a:solidFill>
              </a:rPr>
              <a:t>highest melting point are heated to the lowest </a:t>
            </a:r>
            <a:r>
              <a:rPr lang="en-US" dirty="0"/>
              <a:t>required temperature to produce a melt, the additional materials then are added  with constant stirring during cooling of the melt until the mixture is congealed. </a:t>
            </a:r>
          </a:p>
          <a:p>
            <a:pPr lvl="0" algn="l" rtl="0" eaLnBrk="0" hangingPunct="0"/>
            <a:r>
              <a:rPr lang="en-US" dirty="0"/>
              <a:t>Melting the component having the </a:t>
            </a:r>
            <a:r>
              <a:rPr lang="en-US" b="1" dirty="0">
                <a:solidFill>
                  <a:srgbClr val="C00000"/>
                </a:solidFill>
              </a:rPr>
              <a:t>lowest melting point first then adding the remaining</a:t>
            </a:r>
            <a:r>
              <a:rPr lang="en-US" dirty="0"/>
              <a:t> components in order of their melting points.</a:t>
            </a:r>
          </a:p>
          <a:p>
            <a:pPr lvl="0" algn="l" rtl="0" eaLnBrk="0" hangingPunct="0"/>
            <a:r>
              <a:rPr lang="en-US" dirty="0">
                <a:solidFill>
                  <a:srgbClr val="C00000"/>
                </a:solidFill>
              </a:rPr>
              <a:t>Melting the entire componen</a:t>
            </a:r>
            <a:r>
              <a:rPr lang="en-US" dirty="0"/>
              <a:t>t together under slowly increasing temperature.</a:t>
            </a:r>
          </a:p>
          <a:p>
            <a:pPr algn="l" rtl="0"/>
            <a:endParaRPr lang="ar-IQ" dirty="0"/>
          </a:p>
          <a:p>
            <a:endParaRPr lang="ar-IQ" dirty="0"/>
          </a:p>
        </p:txBody>
      </p:sp>
    </p:spTree>
    <p:extLst>
      <p:ext uri="{BB962C8B-B14F-4D97-AF65-F5344CB8AC3E}">
        <p14:creationId xmlns:p14="http://schemas.microsoft.com/office/powerpoint/2010/main" val="32988521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Notes</a:t>
            </a:r>
            <a:endParaRPr lang="ar-IQ" dirty="0"/>
          </a:p>
        </p:txBody>
      </p:sp>
      <p:sp>
        <p:nvSpPr>
          <p:cNvPr id="3" name="Content Placeholder 2"/>
          <p:cNvSpPr>
            <a:spLocks noGrp="1"/>
          </p:cNvSpPr>
          <p:nvPr>
            <p:ph idx="1"/>
          </p:nvPr>
        </p:nvSpPr>
        <p:spPr/>
        <p:txBody>
          <a:bodyPr>
            <a:normAutofit fontScale="92500" lnSpcReduction="20000"/>
          </a:bodyPr>
          <a:lstStyle/>
          <a:p>
            <a:pPr marL="0" indent="0" algn="l" rtl="0" eaLnBrk="0" hangingPunct="0">
              <a:buNone/>
            </a:pPr>
            <a:endParaRPr lang="en-US" dirty="0"/>
          </a:p>
          <a:p>
            <a:pPr lvl="0" algn="l" rtl="0" eaLnBrk="0" hangingPunct="0"/>
            <a:r>
              <a:rPr lang="en-US" b="1" dirty="0">
                <a:solidFill>
                  <a:srgbClr val="C00000"/>
                </a:solidFill>
              </a:rPr>
              <a:t>Heat –labile substances and any volatile components </a:t>
            </a:r>
            <a:r>
              <a:rPr lang="en-US" dirty="0"/>
              <a:t>are added last when the temperature of the mixture is low enough not cause decomposition or volatilization of the components.</a:t>
            </a:r>
          </a:p>
          <a:p>
            <a:pPr lvl="0" algn="l" rtl="0" eaLnBrk="0" hangingPunct="0"/>
            <a:r>
              <a:rPr lang="en-US" b="1" dirty="0">
                <a:solidFill>
                  <a:srgbClr val="C00000"/>
                </a:solidFill>
              </a:rPr>
              <a:t>Solutions and insoluble powders </a:t>
            </a:r>
            <a:r>
              <a:rPr lang="en-US" dirty="0"/>
              <a:t>(</a:t>
            </a:r>
            <a:r>
              <a:rPr lang="en-US" dirty="0" err="1"/>
              <a:t>levigated</a:t>
            </a:r>
            <a:r>
              <a:rPr lang="en-US" dirty="0"/>
              <a:t> with portion of the base) may be added to the congealing mixture.</a:t>
            </a:r>
          </a:p>
          <a:p>
            <a:pPr lvl="0" algn="l" rtl="0" eaLnBrk="0" hangingPunct="0"/>
            <a:r>
              <a:rPr lang="en-US" dirty="0"/>
              <a:t>The fusion process may be conducted in a porcelain dish or glass beaker.</a:t>
            </a:r>
          </a:p>
          <a:p>
            <a:pPr lvl="0" algn="l" rtl="0" eaLnBrk="0" hangingPunct="0"/>
            <a:r>
              <a:rPr lang="en-US" dirty="0"/>
              <a:t>The fusion method is used when we have </a:t>
            </a:r>
            <a:r>
              <a:rPr lang="en-US" b="1" dirty="0">
                <a:solidFill>
                  <a:srgbClr val="C00000"/>
                </a:solidFill>
              </a:rPr>
              <a:t>waxes ,paraffin ,fatty alcohol ,fatty acids, or any hard waxes </a:t>
            </a:r>
            <a:r>
              <a:rPr lang="en-US" dirty="0"/>
              <a:t>in the prescription and also used when we have medicament soluble in melts base.</a:t>
            </a:r>
          </a:p>
          <a:p>
            <a:pPr lvl="0" algn="l" rtl="0" eaLnBrk="0" hangingPunct="0"/>
            <a:r>
              <a:rPr lang="en-US" dirty="0"/>
              <a:t>The fusion process may be conducted in a porcelain dish or glass beaker.</a:t>
            </a:r>
          </a:p>
          <a:p>
            <a:pPr algn="l" rtl="0"/>
            <a:endParaRPr lang="ar-IQ" dirty="0"/>
          </a:p>
        </p:txBody>
      </p:sp>
    </p:spTree>
    <p:extLst>
      <p:ext uri="{BB962C8B-B14F-4D97-AF65-F5344CB8AC3E}">
        <p14:creationId xmlns:p14="http://schemas.microsoft.com/office/powerpoint/2010/main" val="3472787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229600" cy="1600200"/>
          </a:xfrm>
        </p:spPr>
        <p:txBody>
          <a:bodyPr/>
          <a:lstStyle/>
          <a:p>
            <a:r>
              <a:rPr lang="en-US" b="1" dirty="0"/>
              <a:t>Ointments</a:t>
            </a:r>
            <a:r>
              <a:rPr lang="en-US" dirty="0"/>
              <a:t/>
            </a:r>
            <a:br>
              <a:rPr lang="en-US" dirty="0"/>
            </a:br>
            <a:endParaRPr lang="ar-IQ" dirty="0"/>
          </a:p>
        </p:txBody>
      </p:sp>
      <p:sp>
        <p:nvSpPr>
          <p:cNvPr id="3" name="Content Placeholder 2"/>
          <p:cNvSpPr>
            <a:spLocks noGrp="1"/>
          </p:cNvSpPr>
          <p:nvPr>
            <p:ph idx="1"/>
          </p:nvPr>
        </p:nvSpPr>
        <p:spPr/>
        <p:txBody>
          <a:bodyPr/>
          <a:lstStyle/>
          <a:p>
            <a:pPr algn="l" rtl="0" eaLnBrk="0" hangingPunct="0"/>
            <a:r>
              <a:rPr lang="en-US" u="sng" dirty="0">
                <a:solidFill>
                  <a:srgbClr val="C00000"/>
                </a:solidFill>
              </a:rPr>
              <a:t>Ointment can be defined as </a:t>
            </a:r>
            <a:r>
              <a:rPr lang="en-US" dirty="0"/>
              <a:t>a </a:t>
            </a:r>
            <a:r>
              <a:rPr lang="en-US" b="1" dirty="0"/>
              <a:t>semisolid</a:t>
            </a:r>
            <a:r>
              <a:rPr lang="en-US" dirty="0"/>
              <a:t> preparation intended for </a:t>
            </a:r>
            <a:r>
              <a:rPr lang="en-US" b="1" dirty="0">
                <a:solidFill>
                  <a:srgbClr val="00B050"/>
                </a:solidFill>
              </a:rPr>
              <a:t>external application </a:t>
            </a:r>
            <a:r>
              <a:rPr lang="en-US" dirty="0"/>
              <a:t>to the skin or mucous membranes medically, ointments may be divided into:</a:t>
            </a:r>
          </a:p>
          <a:p>
            <a:pPr lvl="0" algn="l" rtl="0" eaLnBrk="0" hangingPunct="0"/>
            <a:r>
              <a:rPr lang="en-US" b="1" u="sng" dirty="0">
                <a:solidFill>
                  <a:srgbClr val="0070C0"/>
                </a:solidFill>
              </a:rPr>
              <a:t>Non _medicated ointment:</a:t>
            </a:r>
            <a:r>
              <a:rPr lang="en-US" dirty="0">
                <a:solidFill>
                  <a:srgbClr val="0070C0"/>
                </a:solidFill>
              </a:rPr>
              <a:t> </a:t>
            </a:r>
            <a:r>
              <a:rPr lang="en-US" dirty="0"/>
              <a:t>This may be used as a protector, emollient, lubricant or may be used as a vehicle for topical application of therapeutic agent </a:t>
            </a:r>
          </a:p>
          <a:p>
            <a:pPr lvl="0" algn="l" rtl="0" eaLnBrk="0" hangingPunct="0"/>
            <a:r>
              <a:rPr lang="en-US" b="1" u="sng" dirty="0">
                <a:solidFill>
                  <a:srgbClr val="0070C0"/>
                </a:solidFill>
              </a:rPr>
              <a:t>Medicated ointment</a:t>
            </a:r>
            <a:r>
              <a:rPr lang="en-US" b="1" u="sng" dirty="0"/>
              <a:t>:</a:t>
            </a:r>
            <a:r>
              <a:rPr lang="en-US" dirty="0"/>
              <a:t> Used for topical therapeutic effects.</a:t>
            </a:r>
          </a:p>
          <a:p>
            <a:pPr algn="l" rtl="0"/>
            <a:endParaRPr lang="ar-IQ" dirty="0"/>
          </a:p>
        </p:txBody>
      </p:sp>
    </p:spTree>
    <p:extLst>
      <p:ext uri="{BB962C8B-B14F-4D97-AF65-F5344CB8AC3E}">
        <p14:creationId xmlns:p14="http://schemas.microsoft.com/office/powerpoint/2010/main" val="41077225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Rx</a:t>
            </a:r>
            <a:br>
              <a:rPr lang="en-US" dirty="0"/>
            </a:br>
            <a:endParaRPr lang="ar-IQ" dirty="0"/>
          </a:p>
        </p:txBody>
      </p:sp>
      <p:sp>
        <p:nvSpPr>
          <p:cNvPr id="3" name="Content Placeholder 2"/>
          <p:cNvSpPr>
            <a:spLocks noGrp="1"/>
          </p:cNvSpPr>
          <p:nvPr>
            <p:ph idx="1"/>
          </p:nvPr>
        </p:nvSpPr>
        <p:spPr/>
        <p:txBody>
          <a:bodyPr>
            <a:normAutofit fontScale="92500" lnSpcReduction="10000"/>
          </a:bodyPr>
          <a:lstStyle/>
          <a:p>
            <a:pPr algn="ctr" rtl="0" eaLnBrk="0" hangingPunct="0"/>
            <a:r>
              <a:rPr lang="en-US" dirty="0" smtClean="0">
                <a:solidFill>
                  <a:srgbClr val="C00000"/>
                </a:solidFill>
              </a:rPr>
              <a:t>Simple </a:t>
            </a:r>
            <a:r>
              <a:rPr lang="en-US" dirty="0">
                <a:solidFill>
                  <a:srgbClr val="C00000"/>
                </a:solidFill>
              </a:rPr>
              <a:t>ointment (B.P)</a:t>
            </a:r>
          </a:p>
          <a:p>
            <a:pPr algn="l" rtl="0" eaLnBrk="0" hangingPunct="0"/>
            <a:r>
              <a:rPr lang="en-US" dirty="0"/>
              <a:t>Wool fat                             50g</a:t>
            </a:r>
          </a:p>
          <a:p>
            <a:pPr algn="l" rtl="0" eaLnBrk="0" hangingPunct="0"/>
            <a:r>
              <a:rPr lang="en-US" dirty="0"/>
              <a:t>Hard paraffin                      50g</a:t>
            </a:r>
          </a:p>
          <a:p>
            <a:pPr algn="l" rtl="0" eaLnBrk="0" hangingPunct="0"/>
            <a:r>
              <a:rPr lang="en-US" dirty="0"/>
              <a:t>Ceto acetyl alcohol             50g</a:t>
            </a:r>
          </a:p>
          <a:p>
            <a:pPr algn="l" rtl="0" eaLnBrk="0" hangingPunct="0"/>
            <a:r>
              <a:rPr lang="en-US" dirty="0"/>
              <a:t>Yellow soft paraffin           850g</a:t>
            </a:r>
          </a:p>
          <a:p>
            <a:pPr algn="l" rtl="0" eaLnBrk="0" hangingPunct="0"/>
            <a:r>
              <a:rPr lang="en-US" b="1" dirty="0">
                <a:solidFill>
                  <a:srgbClr val="C00000"/>
                </a:solidFill>
              </a:rPr>
              <a:t>Method of preparation:</a:t>
            </a:r>
            <a:endParaRPr lang="en-US" dirty="0">
              <a:solidFill>
                <a:srgbClr val="C00000"/>
              </a:solidFill>
            </a:endParaRPr>
          </a:p>
          <a:p>
            <a:pPr algn="l" rtl="0" eaLnBrk="0" hangingPunct="0"/>
            <a:r>
              <a:rPr lang="en-US" dirty="0"/>
              <a:t>We weight the ingredients ,then we take the  one with the  highest  melting point, put it in the beaker and in water bath till it melt  (hard paraffin) then we add another ingredient with </a:t>
            </a:r>
            <a:r>
              <a:rPr lang="en-US" dirty="0" smtClean="0"/>
              <a:t>the lower </a:t>
            </a:r>
            <a:r>
              <a:rPr lang="en-US" dirty="0" err="1"/>
              <a:t>m.p</a:t>
            </a:r>
            <a:r>
              <a:rPr lang="en-US" dirty="0"/>
              <a:t>.(</a:t>
            </a:r>
            <a:r>
              <a:rPr lang="en-US" dirty="0" err="1"/>
              <a:t>ceto</a:t>
            </a:r>
            <a:r>
              <a:rPr lang="en-US" dirty="0"/>
              <a:t> acetyl alcohol) then wool fat, soft paraffin .After they melt we leave the beaker to cool ,then the content will be semisolid.</a:t>
            </a:r>
          </a:p>
          <a:p>
            <a:pPr algn="l" rtl="0"/>
            <a:endParaRPr lang="ar-IQ" dirty="0"/>
          </a:p>
        </p:txBody>
      </p:sp>
    </p:spTree>
    <p:extLst>
      <p:ext uri="{BB962C8B-B14F-4D97-AF65-F5344CB8AC3E}">
        <p14:creationId xmlns:p14="http://schemas.microsoft.com/office/powerpoint/2010/main" val="5719451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Rx</a:t>
            </a:r>
            <a:endParaRPr lang="ar-IQ" dirty="0"/>
          </a:p>
        </p:txBody>
      </p:sp>
      <p:sp>
        <p:nvSpPr>
          <p:cNvPr id="3" name="Content Placeholder 2"/>
          <p:cNvSpPr>
            <a:spLocks noGrp="1"/>
          </p:cNvSpPr>
          <p:nvPr>
            <p:ph idx="1"/>
          </p:nvPr>
        </p:nvSpPr>
        <p:spPr/>
        <p:txBody>
          <a:bodyPr>
            <a:normAutofit lnSpcReduction="10000"/>
          </a:bodyPr>
          <a:lstStyle/>
          <a:p>
            <a:pPr algn="l" rtl="0" eaLnBrk="0" hangingPunct="0"/>
            <a:endParaRPr lang="en-US" dirty="0"/>
          </a:p>
          <a:p>
            <a:pPr algn="ctr" rtl="0" eaLnBrk="0" hangingPunct="0"/>
            <a:r>
              <a:rPr lang="en-US" dirty="0">
                <a:solidFill>
                  <a:srgbClr val="C00000"/>
                </a:solidFill>
              </a:rPr>
              <a:t>Zinc oxide ointment (B.P)</a:t>
            </a:r>
          </a:p>
          <a:p>
            <a:pPr algn="l" rtl="0" eaLnBrk="0" hangingPunct="0"/>
            <a:r>
              <a:rPr lang="en-US" dirty="0"/>
              <a:t>Zinc oxide                                    150gm</a:t>
            </a:r>
          </a:p>
          <a:p>
            <a:pPr algn="l" rtl="0" eaLnBrk="0" hangingPunct="0"/>
            <a:r>
              <a:rPr lang="en-US" dirty="0"/>
              <a:t>Simple ointment                          850gm</a:t>
            </a:r>
          </a:p>
          <a:p>
            <a:pPr algn="l" rtl="0" eaLnBrk="0" hangingPunct="0"/>
            <a:r>
              <a:rPr lang="en-US" b="1" dirty="0">
                <a:solidFill>
                  <a:srgbClr val="C00000"/>
                </a:solidFill>
              </a:rPr>
              <a:t>Method of preparation :</a:t>
            </a:r>
            <a:endParaRPr lang="en-US" dirty="0">
              <a:solidFill>
                <a:srgbClr val="C00000"/>
              </a:solidFill>
            </a:endParaRPr>
          </a:p>
          <a:p>
            <a:pPr algn="l" rtl="0" eaLnBrk="0" hangingPunct="0"/>
            <a:r>
              <a:rPr lang="en-US" dirty="0"/>
              <a:t>We put  the ointment base on the slab and gradually add  to it a powder of zinc oxide ,then mix the quantity of the ointment base with powder mix  until it will be  homogenized.</a:t>
            </a:r>
          </a:p>
          <a:p>
            <a:pPr algn="l" rtl="0"/>
            <a:r>
              <a:rPr lang="en-US" dirty="0"/>
              <a:t>*zinc oxide as astringent and protective action used in napkin rash.</a:t>
            </a:r>
            <a:endParaRPr lang="ar-IQ" dirty="0"/>
          </a:p>
        </p:txBody>
      </p:sp>
    </p:spTree>
    <p:extLst>
      <p:ext uri="{BB962C8B-B14F-4D97-AF65-F5344CB8AC3E}">
        <p14:creationId xmlns:p14="http://schemas.microsoft.com/office/powerpoint/2010/main" val="26952972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Rx </a:t>
            </a:r>
            <a:br>
              <a:rPr lang="en-US" dirty="0"/>
            </a:br>
            <a:endParaRPr lang="ar-IQ" dirty="0"/>
          </a:p>
        </p:txBody>
      </p:sp>
      <p:sp>
        <p:nvSpPr>
          <p:cNvPr id="3" name="Content Placeholder 2"/>
          <p:cNvSpPr>
            <a:spLocks noGrp="1"/>
          </p:cNvSpPr>
          <p:nvPr>
            <p:ph idx="1"/>
          </p:nvPr>
        </p:nvSpPr>
        <p:spPr/>
        <p:txBody>
          <a:bodyPr>
            <a:normAutofit/>
          </a:bodyPr>
          <a:lstStyle/>
          <a:p>
            <a:pPr marL="0" indent="0" algn="ctr" rtl="0" eaLnBrk="0" hangingPunct="0">
              <a:buNone/>
            </a:pPr>
            <a:r>
              <a:rPr lang="en-US" dirty="0" smtClean="0">
                <a:solidFill>
                  <a:srgbClr val="C00000"/>
                </a:solidFill>
              </a:rPr>
              <a:t>Zinc  </a:t>
            </a:r>
            <a:r>
              <a:rPr lang="en-US" dirty="0">
                <a:solidFill>
                  <a:srgbClr val="C00000"/>
                </a:solidFill>
              </a:rPr>
              <a:t>and  caster oil ointment (body cream)      (B.P)</a:t>
            </a:r>
          </a:p>
          <a:p>
            <a:pPr algn="l" rtl="0" eaLnBrk="0" hangingPunct="0"/>
            <a:r>
              <a:rPr lang="en-US" dirty="0"/>
              <a:t>Zinc oxide                                     7.5gm</a:t>
            </a:r>
          </a:p>
          <a:p>
            <a:pPr algn="l" rtl="0" eaLnBrk="0" hangingPunct="0"/>
            <a:r>
              <a:rPr lang="en-US" dirty="0"/>
              <a:t>Caster oil                                       50gm</a:t>
            </a:r>
          </a:p>
          <a:p>
            <a:pPr algn="l" rtl="0" eaLnBrk="0" hangingPunct="0"/>
            <a:r>
              <a:rPr lang="en-US" dirty="0" err="1"/>
              <a:t>Cetostearyl</a:t>
            </a:r>
            <a:r>
              <a:rPr lang="en-US" dirty="0"/>
              <a:t> alcohol                        2gm</a:t>
            </a:r>
          </a:p>
          <a:p>
            <a:pPr algn="l" rtl="0" eaLnBrk="0" hangingPunct="0"/>
            <a:r>
              <a:rPr lang="en-US" dirty="0"/>
              <a:t>White bees wax                            10gm</a:t>
            </a:r>
          </a:p>
          <a:p>
            <a:pPr algn="l" rtl="0" eaLnBrk="0" hangingPunct="0"/>
            <a:r>
              <a:rPr lang="en-US" dirty="0" err="1"/>
              <a:t>Arachis</a:t>
            </a:r>
            <a:r>
              <a:rPr lang="en-US" dirty="0"/>
              <a:t> oil                                   30.5gm</a:t>
            </a:r>
          </a:p>
          <a:p>
            <a:pPr algn="l" rtl="0" eaLnBrk="0" hangingPunct="0"/>
            <a:r>
              <a:rPr lang="en-US" dirty="0"/>
              <a:t>This Rx is ointment rather than cream but due to the present of caster oil it gives them smooth appearance.</a:t>
            </a:r>
          </a:p>
          <a:p>
            <a:pPr algn="l" rtl="0" eaLnBrk="0" hangingPunct="0"/>
            <a:r>
              <a:rPr lang="en-US" dirty="0"/>
              <a:t> </a:t>
            </a:r>
          </a:p>
          <a:p>
            <a:pPr algn="l" rtl="0"/>
            <a:endParaRPr lang="ar-IQ" dirty="0"/>
          </a:p>
        </p:txBody>
      </p:sp>
    </p:spTree>
    <p:extLst>
      <p:ext uri="{BB962C8B-B14F-4D97-AF65-F5344CB8AC3E}">
        <p14:creationId xmlns:p14="http://schemas.microsoft.com/office/powerpoint/2010/main" val="20443985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4000" b="1" dirty="0"/>
              <a:t>Classification of ointment bases:</a:t>
            </a:r>
            <a:r>
              <a:rPr lang="ar-IQ" sz="4000" dirty="0"/>
              <a:t/>
            </a:r>
            <a:br>
              <a:rPr lang="ar-IQ" sz="4000" dirty="0"/>
            </a:br>
            <a:endParaRPr lang="ar-IQ"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8789004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68953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Hydrocarbon bases (oleaginous bases).</a:t>
            </a:r>
          </a:p>
        </p:txBody>
      </p:sp>
      <p:sp>
        <p:nvSpPr>
          <p:cNvPr id="3" name="Content Placeholder 2"/>
          <p:cNvSpPr>
            <a:spLocks noGrp="1"/>
          </p:cNvSpPr>
          <p:nvPr>
            <p:ph idx="1"/>
          </p:nvPr>
        </p:nvSpPr>
        <p:spPr/>
        <p:txBody>
          <a:bodyPr>
            <a:normAutofit lnSpcReduction="10000"/>
          </a:bodyPr>
          <a:lstStyle/>
          <a:p>
            <a:pPr marL="0" indent="0" algn="l">
              <a:buNone/>
            </a:pPr>
            <a:r>
              <a:rPr lang="en-US" dirty="0">
                <a:solidFill>
                  <a:srgbClr val="0F243E"/>
                </a:solidFill>
              </a:rPr>
              <a:t>Hydrocarbon bases are also termed oleaginous  bases, on application to the skin they have an emollient effect, protect against the escape of moisture , effective as occlusive dressing and can remain on the skin for prolonged periods of time without drying out and because of their immiscibility with water are difficult to wash off. Water and aqueous preparations may be incorporated in to them but only in small amounts and with some difficulty.</a:t>
            </a:r>
            <a:br>
              <a:rPr lang="en-US" dirty="0">
                <a:solidFill>
                  <a:srgbClr val="0F243E"/>
                </a:solidFill>
              </a:rPr>
            </a:br>
            <a:r>
              <a:rPr lang="en-US" dirty="0">
                <a:solidFill>
                  <a:srgbClr val="0F243E"/>
                </a:solidFill>
              </a:rPr>
              <a:t>Petrolatum , white petrolatum , white ointment and yellow ointment are examples of hydrocarbon ointment bases</a:t>
            </a:r>
            <a:endParaRPr lang="en-US" dirty="0"/>
          </a:p>
          <a:p>
            <a:pPr algn="l"/>
            <a:endParaRPr lang="en-US" dirty="0"/>
          </a:p>
        </p:txBody>
      </p:sp>
    </p:spTree>
    <p:extLst>
      <p:ext uri="{BB962C8B-B14F-4D97-AF65-F5344CB8AC3E}">
        <p14:creationId xmlns:p14="http://schemas.microsoft.com/office/powerpoint/2010/main" val="2180034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Absorption bases</a:t>
            </a:r>
          </a:p>
        </p:txBody>
      </p:sp>
      <p:sp>
        <p:nvSpPr>
          <p:cNvPr id="3" name="Content Placeholder 2"/>
          <p:cNvSpPr>
            <a:spLocks noGrp="1"/>
          </p:cNvSpPr>
          <p:nvPr>
            <p:ph idx="1"/>
          </p:nvPr>
        </p:nvSpPr>
        <p:spPr/>
        <p:txBody>
          <a:bodyPr>
            <a:normAutofit fontScale="92500" lnSpcReduction="10000"/>
          </a:bodyPr>
          <a:lstStyle/>
          <a:p>
            <a:pPr algn="l" rtl="0"/>
            <a:r>
              <a:rPr lang="en-US" dirty="0">
                <a:solidFill>
                  <a:srgbClr val="0F243E"/>
                </a:solidFill>
              </a:rPr>
              <a:t>Absorption bases are of two types:</a:t>
            </a:r>
            <a:br>
              <a:rPr lang="en-US" dirty="0">
                <a:solidFill>
                  <a:srgbClr val="0F243E"/>
                </a:solidFill>
              </a:rPr>
            </a:br>
            <a:r>
              <a:rPr lang="en-US" dirty="0">
                <a:solidFill>
                  <a:srgbClr val="0F243E"/>
                </a:solidFill>
              </a:rPr>
              <a:t>1.Those that permit the in corporation of aqueous solutions resulting in the formation of w/o emulsions e.g. Hydrophilic petrolatum.</a:t>
            </a:r>
            <a:br>
              <a:rPr lang="en-US" dirty="0">
                <a:solidFill>
                  <a:srgbClr val="0F243E"/>
                </a:solidFill>
              </a:rPr>
            </a:br>
            <a:r>
              <a:rPr lang="en-US" dirty="0">
                <a:solidFill>
                  <a:srgbClr val="0F243E"/>
                </a:solidFill>
              </a:rPr>
              <a:t/>
            </a:r>
            <a:br>
              <a:rPr lang="en-US" dirty="0">
                <a:solidFill>
                  <a:srgbClr val="0F243E"/>
                </a:solidFill>
              </a:rPr>
            </a:br>
            <a:r>
              <a:rPr lang="en-US" dirty="0">
                <a:solidFill>
                  <a:srgbClr val="0F243E"/>
                </a:solidFill>
              </a:rPr>
              <a:t>2.Those that are w/o emulsions(emulsion bases)permit the incorporation of additional quantities of aqueous </a:t>
            </a:r>
            <a:r>
              <a:rPr lang="en-US" dirty="0" err="1">
                <a:solidFill>
                  <a:srgbClr val="0F243E"/>
                </a:solidFill>
              </a:rPr>
              <a:t>solutions.e.g.Lanolin</a:t>
            </a:r>
            <a:r>
              <a:rPr lang="en-US" dirty="0">
                <a:solidFill>
                  <a:srgbClr val="0F243E"/>
                </a:solidFill>
              </a:rPr>
              <a:t/>
            </a:r>
            <a:br>
              <a:rPr lang="en-US" dirty="0">
                <a:solidFill>
                  <a:srgbClr val="0F243E"/>
                </a:solidFill>
              </a:rPr>
            </a:br>
            <a:r>
              <a:rPr lang="en-US" dirty="0">
                <a:solidFill>
                  <a:srgbClr val="0F243E"/>
                </a:solidFill>
              </a:rPr>
              <a:t/>
            </a:r>
            <a:br>
              <a:rPr lang="en-US" dirty="0">
                <a:solidFill>
                  <a:srgbClr val="0F243E"/>
                </a:solidFill>
              </a:rPr>
            </a:br>
            <a:r>
              <a:rPr lang="en-US" dirty="0">
                <a:solidFill>
                  <a:srgbClr val="0F243E"/>
                </a:solidFill>
              </a:rPr>
              <a:t>These bases may be used as emollients although they don’t provide the degree of occlusion afforded by the hydrocarbon bases. Absorption bases are note easily removed from the skin, since the external phase of the emulsion is oleaginous.</a:t>
            </a:r>
            <a:endParaRPr lang="en-US" dirty="0"/>
          </a:p>
        </p:txBody>
      </p:sp>
    </p:spTree>
    <p:extLst>
      <p:ext uri="{BB962C8B-B14F-4D97-AF65-F5344CB8AC3E}">
        <p14:creationId xmlns:p14="http://schemas.microsoft.com/office/powerpoint/2010/main" val="2176435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Water-</a:t>
            </a:r>
            <a:r>
              <a:rPr lang="en-US" b="1" dirty="0" err="1"/>
              <a:t>removable.Bases</a:t>
            </a:r>
            <a:endParaRPr lang="en-US" dirty="0"/>
          </a:p>
        </p:txBody>
      </p:sp>
      <p:sp>
        <p:nvSpPr>
          <p:cNvPr id="3" name="Content Placeholder 2"/>
          <p:cNvSpPr>
            <a:spLocks noGrp="1"/>
          </p:cNvSpPr>
          <p:nvPr>
            <p:ph idx="1"/>
          </p:nvPr>
        </p:nvSpPr>
        <p:spPr/>
        <p:txBody>
          <a:bodyPr/>
          <a:lstStyle/>
          <a:p>
            <a:pPr algn="l" rtl="0"/>
            <a:r>
              <a:rPr lang="en-US" dirty="0">
                <a:solidFill>
                  <a:srgbClr val="0F243E"/>
                </a:solidFill>
              </a:rPr>
              <a:t>Water-removable bases are o/w emulsions resembling creams in appearance and because the external phase of the emulsion is aqueous , they are easily washed from the skin and are often called ‘water-washable bases’. They may be diluted with water or aqueous solutions.</a:t>
            </a:r>
            <a:br>
              <a:rPr lang="en-US" dirty="0">
                <a:solidFill>
                  <a:srgbClr val="0F243E"/>
                </a:solidFill>
              </a:rPr>
            </a:br>
            <a:r>
              <a:rPr lang="en-US" dirty="0">
                <a:solidFill>
                  <a:srgbClr val="0F243E"/>
                </a:solidFill>
              </a:rPr>
              <a:t>Hydrophilic ointment USP , is an example of this type of base</a:t>
            </a:r>
            <a:r>
              <a:rPr lang="en-US" dirty="0" smtClean="0">
                <a:solidFill>
                  <a:srgbClr val="0F243E"/>
                </a:solidFill>
              </a:rPr>
              <a:t>.</a:t>
            </a:r>
            <a:endParaRPr lang="en-US" dirty="0"/>
          </a:p>
        </p:txBody>
      </p:sp>
    </p:spTree>
    <p:extLst>
      <p:ext uri="{BB962C8B-B14F-4D97-AF65-F5344CB8AC3E}">
        <p14:creationId xmlns:p14="http://schemas.microsoft.com/office/powerpoint/2010/main" val="2747904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Water-</a:t>
            </a:r>
            <a:r>
              <a:rPr lang="en-US" b="1" dirty="0" err="1"/>
              <a:t>soluble.Bases</a:t>
            </a:r>
            <a:endParaRPr lang="en-US" dirty="0"/>
          </a:p>
        </p:txBody>
      </p:sp>
      <p:sp>
        <p:nvSpPr>
          <p:cNvPr id="3" name="Content Placeholder 2"/>
          <p:cNvSpPr>
            <a:spLocks noGrp="1"/>
          </p:cNvSpPr>
          <p:nvPr>
            <p:ph idx="1"/>
          </p:nvPr>
        </p:nvSpPr>
        <p:spPr/>
        <p:txBody>
          <a:bodyPr/>
          <a:lstStyle/>
          <a:p>
            <a:pPr algn="l" rtl="0"/>
            <a:r>
              <a:rPr lang="en-US" dirty="0">
                <a:solidFill>
                  <a:srgbClr val="0F243E"/>
                </a:solidFill>
              </a:rPr>
              <a:t>Water soluble bases don’t contain oleaginous components, they are completely water-washable and often referred to as ‘greaseless ’. Since they soften greatly with the addition of water, large amounts of aqueous solutions are not effectively incorporated into these bases Polyethylene glycol ointment, is an example of water-soluble base. </a:t>
            </a:r>
            <a:endParaRPr lang="en-US" dirty="0"/>
          </a:p>
        </p:txBody>
      </p:sp>
    </p:spTree>
    <p:extLst>
      <p:ext uri="{BB962C8B-B14F-4D97-AF65-F5344CB8AC3E}">
        <p14:creationId xmlns:p14="http://schemas.microsoft.com/office/powerpoint/2010/main" val="3014020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229600" cy="1600200"/>
          </a:xfrm>
        </p:spPr>
        <p:txBody>
          <a:bodyPr/>
          <a:lstStyle/>
          <a:p>
            <a:r>
              <a:rPr lang="en-US" sz="2800" b="1" dirty="0">
                <a:effectLst/>
              </a:rPr>
              <a:t>Factors that affect selection of appropriate </a:t>
            </a:r>
            <a:r>
              <a:rPr lang="en-US" sz="2800" b="1" dirty="0" smtClean="0">
                <a:effectLst/>
              </a:rPr>
              <a:t>bases</a:t>
            </a:r>
            <a:endParaRPr lang="ar-IQ"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2723298"/>
              </p:ext>
            </p:extLst>
          </p:nvPr>
        </p:nvGraphicFramePr>
        <p:xfrm>
          <a:off x="-152400" y="1219200"/>
          <a:ext cx="95250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42449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effectLst/>
              </a:rPr>
              <a:t>Method of preparation of ointment:</a:t>
            </a:r>
            <a:r>
              <a:rPr lang="en-US" sz="3200" dirty="0">
                <a:effectLst/>
              </a:rPr>
              <a:t/>
            </a:r>
            <a:br>
              <a:rPr lang="en-US" sz="3200" dirty="0">
                <a:effectLst/>
              </a:rPr>
            </a:br>
            <a:endParaRPr lang="ar-IQ"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6359466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61548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113</TotalTime>
  <Words>1288</Words>
  <Application>Microsoft Office PowerPoint</Application>
  <PresentationFormat>On-screen Show (4:3)</PresentationFormat>
  <Paragraphs>94</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Century Gothic</vt:lpstr>
      <vt:lpstr>Courier New</vt:lpstr>
      <vt:lpstr>Palatino Linotype</vt:lpstr>
      <vt:lpstr>Tahoma</vt:lpstr>
      <vt:lpstr>Times New Roman</vt:lpstr>
      <vt:lpstr>Executive</vt:lpstr>
      <vt:lpstr>Ointments </vt:lpstr>
      <vt:lpstr>Ointments </vt:lpstr>
      <vt:lpstr>Classification of ointment bases: </vt:lpstr>
      <vt:lpstr>Hydrocarbon bases (oleaginous bases).</vt:lpstr>
      <vt:lpstr>Absorption bases</vt:lpstr>
      <vt:lpstr>Water-removable.Bases</vt:lpstr>
      <vt:lpstr>Water-soluble.Bases</vt:lpstr>
      <vt:lpstr>Factors that affect selection of appropriate bases</vt:lpstr>
      <vt:lpstr>Method of preparation of ointment: </vt:lpstr>
      <vt:lpstr>Note:   Methods used for preparation of ointment depend on the nature of ingredients.</vt:lpstr>
      <vt:lpstr>Incorporation:</vt:lpstr>
      <vt:lpstr>A) Incorporation of solids: </vt:lpstr>
      <vt:lpstr>Notes</vt:lpstr>
      <vt:lpstr>NOTE</vt:lpstr>
      <vt:lpstr>B) Incorporation of liquids:</vt:lpstr>
      <vt:lpstr>Notes: </vt:lpstr>
      <vt:lpstr>Fusion</vt:lpstr>
      <vt:lpstr>Melting of the substances is done by one of the following three methods</vt:lpstr>
      <vt:lpstr>Notes</vt:lpstr>
      <vt:lpstr>Rx </vt:lpstr>
      <vt:lpstr>Rx</vt:lpstr>
      <vt:lpstr>Rx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Ointments </dc:title>
  <dc:creator>Angel</dc:creator>
  <cp:lastModifiedBy>Microsoft account</cp:lastModifiedBy>
  <cp:revision>10</cp:revision>
  <dcterms:created xsi:type="dcterms:W3CDTF">2006-08-16T00:00:00Z</dcterms:created>
  <dcterms:modified xsi:type="dcterms:W3CDTF">2026-02-14T15:43:17Z</dcterms:modified>
</cp:coreProperties>
</file>