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1219200"/>
            <a:ext cx="7772400" cy="2743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plasma protein</a:t>
            </a:r>
            <a:endParaRPr lang="en-US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5800"/>
            <a:ext cx="6400800" cy="13716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4546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2454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094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614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 of albumin test:</a:t>
            </a:r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1"/>
            <a:ext cx="2857500" cy="1819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1"/>
            <a:ext cx="37338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5429"/>
            <a:ext cx="2209800" cy="2520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267200"/>
            <a:ext cx="3429000" cy="1584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21336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 of globulin test:</a:t>
            </a:r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Blood diseases : multiple myeloma,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macroglobulinemia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Determine chances of developing an infection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2" y="3733800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581400"/>
            <a:ext cx="2871788" cy="2515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733800"/>
            <a:ext cx="184022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150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causes of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hypoalbuminemia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Malnutrition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Impaired protein digestion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Sever burns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Kidney disease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Liver disease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Autoimmune disease ex: SLE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syndroms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sprue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Uncontrolled DM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Hyperthyroidism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should the test done?</a:t>
            </a:r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276600" cy="25236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326612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31496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55037"/>
            <a:ext cx="4341845" cy="28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6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9144000" cy="6873598"/>
          </a:xfrm>
        </p:spPr>
      </p:pic>
    </p:spTree>
    <p:extLst>
      <p:ext uri="{BB962C8B-B14F-4D97-AF65-F5344CB8AC3E}">
        <p14:creationId xmlns:p14="http://schemas.microsoft.com/office/powerpoint/2010/main" val="26443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63</Words>
  <Application>Microsoft Office PowerPoint</Application>
  <PresentationFormat>عرض على الشاشة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Total plasma protein</vt:lpstr>
      <vt:lpstr>عرض تقديمي في PowerPoint</vt:lpstr>
      <vt:lpstr>عرض تقديمي في PowerPoint</vt:lpstr>
      <vt:lpstr>Causes of albumin test:</vt:lpstr>
      <vt:lpstr>Causes of globulin test:</vt:lpstr>
      <vt:lpstr>عرض تقديمي في PowerPoint</vt:lpstr>
      <vt:lpstr>What are causes of hypoalbuminemia?</vt:lpstr>
      <vt:lpstr>When should the test done?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plasma protein</dc:title>
  <dc:creator>FAWAZ</dc:creator>
  <cp:lastModifiedBy>Maher</cp:lastModifiedBy>
  <cp:revision>8</cp:revision>
  <dcterms:created xsi:type="dcterms:W3CDTF">2006-08-16T00:00:00Z</dcterms:created>
  <dcterms:modified xsi:type="dcterms:W3CDTF">2026-02-10T17:49:01Z</dcterms:modified>
</cp:coreProperties>
</file>