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  <p:sldMasterId id="2147483684" r:id="rId3"/>
    <p:sldMasterId id="2147483744" r:id="rId4"/>
    <p:sldMasterId id="2147483756" r:id="rId5"/>
  </p:sldMasterIdLst>
  <p:notesMasterIdLst>
    <p:notesMasterId r:id="rId11"/>
  </p:notesMasterIdLst>
  <p:sldIdLst>
    <p:sldId id="274" r:id="rId6"/>
    <p:sldId id="275" r:id="rId7"/>
    <p:sldId id="282" r:id="rId8"/>
    <p:sldId id="281" r:id="rId9"/>
    <p:sldId id="273" r:id="rId1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9FF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71" autoAdjust="0"/>
    <p:restoredTop sz="94660"/>
  </p:normalViewPr>
  <p:slideViewPr>
    <p:cSldViewPr>
      <p:cViewPr varScale="1">
        <p:scale>
          <a:sx n="63" d="100"/>
          <a:sy n="63" d="100"/>
        </p:scale>
        <p:origin x="1400" y="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2.xml"/><Relationship Id="rId12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1" Type="http://schemas.openxmlformats.org/officeDocument/2006/relationships/notesMaster" Target="notesMasters/notesMaster1.xml"/><Relationship Id="rId5" Type="http://schemas.openxmlformats.org/officeDocument/2006/relationships/slideMaster" Target="slideMasters/slideMaster5.xml"/><Relationship Id="rId15" Type="http://schemas.openxmlformats.org/officeDocument/2006/relationships/tableStyles" Target="tableStyles.xml"/><Relationship Id="rId10" Type="http://schemas.openxmlformats.org/officeDocument/2006/relationships/slide" Target="slides/slide5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FEF031C-A6E6-47C8-857B-E92538D8B4FB}" type="datetimeFigureOut">
              <a:rPr lang="en-US" smtClean="0"/>
              <a:pPr/>
              <a:t>10/4/2025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85A06A4-51F6-4890-ADF3-BCF52EFAEBD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046110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 flipH="1">
            <a:off x="2667000" y="0"/>
            <a:ext cx="6477000" cy="6858000"/>
          </a:xfrm>
          <a:prstGeom prst="rect">
            <a:avLst/>
          </a:prstGeom>
          <a:blipFill>
            <a:blip r:embed="rId2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2" name="Title 11"/>
          <p:cNvSpPr>
            <a:spLocks noGrp="1"/>
          </p:cNvSpPr>
          <p:nvPr>
            <p:ph type="ctrTitle"/>
          </p:nvPr>
        </p:nvSpPr>
        <p:spPr>
          <a:xfrm>
            <a:off x="3366868" y="533400"/>
            <a:ext cx="5105400" cy="2868168"/>
          </a:xfrm>
        </p:spPr>
        <p:txBody>
          <a:bodyPr lIns="45720" tIns="0" rIns="45720">
            <a:noAutofit/>
          </a:bodyPr>
          <a:lstStyle>
            <a:lvl1pPr algn="r">
              <a:defRPr sz="4200" b="1"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25" name="Subtitle 24"/>
          <p:cNvSpPr>
            <a:spLocks noGrp="1"/>
          </p:cNvSpPr>
          <p:nvPr>
            <p:ph type="subTitle" idx="1"/>
          </p:nvPr>
        </p:nvSpPr>
        <p:spPr>
          <a:xfrm>
            <a:off x="3354442" y="3539864"/>
            <a:ext cx="5114778" cy="1101248"/>
          </a:xfrm>
        </p:spPr>
        <p:txBody>
          <a:bodyPr lIns="45720" tIns="0" rIns="45720" bIns="0"/>
          <a:lstStyle>
            <a:lvl1pPr marL="0" indent="0" algn="r">
              <a:buNone/>
              <a:defRPr sz="2200">
                <a:solidFill>
                  <a:srgbClr val="FFFFFF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/>
              <a:t>Click to edit Master subtitle style</a:t>
            </a:r>
          </a:p>
        </p:txBody>
      </p:sp>
      <p:sp>
        <p:nvSpPr>
          <p:cNvPr id="31" name="Date Placeholder 30"/>
          <p:cNvSpPr>
            <a:spLocks noGrp="1"/>
          </p:cNvSpPr>
          <p:nvPr>
            <p:ph type="dt" sz="half" idx="10"/>
          </p:nvPr>
        </p:nvSpPr>
        <p:spPr>
          <a:xfrm>
            <a:off x="5871224" y="6557946"/>
            <a:ext cx="2002464" cy="226902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531D4A48-6C63-465E-B398-5886E87C5069}" type="datetimeFigureOut">
              <a:rPr lang="en-US" smtClean="0"/>
              <a:pPr/>
              <a:t>10/4/2025</a:t>
            </a:fld>
            <a:endParaRPr lang="en-US" dirty="0"/>
          </a:p>
        </p:txBody>
      </p:sp>
      <p:sp>
        <p:nvSpPr>
          <p:cNvPr id="18" name="Footer Placeholder 17"/>
          <p:cNvSpPr>
            <a:spLocks noGrp="1"/>
          </p:cNvSpPr>
          <p:nvPr>
            <p:ph type="ftr" sz="quarter" idx="11"/>
          </p:nvPr>
        </p:nvSpPr>
        <p:spPr>
          <a:xfrm>
            <a:off x="2819400" y="6557946"/>
            <a:ext cx="2927722" cy="228600"/>
          </a:xfrm>
        </p:spPr>
        <p:txBody>
          <a:bodyPr/>
          <a:lstStyle>
            <a:lvl1pPr>
              <a:defRPr lang="en-US" dirty="0">
                <a:solidFill>
                  <a:srgbClr val="FFFFFF"/>
                </a:solidFill>
              </a:defRPr>
            </a:lvl1pPr>
            <a:extLst/>
          </a:lstStyle>
          <a:p>
            <a:endParaRPr lang="en-US" dirty="0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7880884" y="6556248"/>
            <a:ext cx="588336" cy="228600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338CB071-4DB7-457D-AD0A-B062EDFE9AF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1D4A48-6C63-465E-B398-5886E87C5069}" type="datetimeFigureOut">
              <a:rPr lang="en-US" smtClean="0"/>
              <a:pPr/>
              <a:t>10/4/2025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8CB071-4DB7-457D-AD0A-B062EDFE9AF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2821837"/>
            <a:ext cx="6255488" cy="1362075"/>
          </a:xfrm>
        </p:spPr>
        <p:txBody>
          <a:bodyPr tIns="0" anchor="t"/>
          <a:lstStyle>
            <a:lvl1pPr algn="r">
              <a:buNone/>
              <a:defRPr sz="4200" b="1" cap="all"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1905000"/>
            <a:ext cx="6255488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24238" y="6556810"/>
            <a:ext cx="2002464" cy="226902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531D4A48-6C63-465E-B398-5886E87C5069}" type="datetimeFigureOut">
              <a:rPr lang="en-US" smtClean="0"/>
              <a:pPr/>
              <a:t>10/4/2025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735358" y="6556810"/>
            <a:ext cx="2895600" cy="228600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733952" y="6555112"/>
            <a:ext cx="588336" cy="228600"/>
          </a:xfrm>
        </p:spPr>
        <p:txBody>
          <a:bodyPr/>
          <a:lstStyle/>
          <a:p>
            <a:fld id="{338CB071-4DB7-457D-AD0A-B062EDFE9AF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178808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1D4A48-6C63-465E-B398-5886E87C5069}" type="datetimeFigureOut">
              <a:rPr lang="en-US" smtClean="0"/>
              <a:pPr/>
              <a:t>10/4/2025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8CB071-4DB7-457D-AD0A-B062EDFE9AF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178808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178808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1D4A48-6C63-465E-B398-5886E87C5069}" type="datetimeFigureOut">
              <a:rPr lang="en-US" smtClean="0"/>
              <a:pPr/>
              <a:t>10/4/2025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8CB071-4DB7-457D-AD0A-B062EDFE9AF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1D4A48-6C63-465E-B398-5886E87C5069}" type="datetimeFigureOut">
              <a:rPr lang="en-US" smtClean="0"/>
              <a:pPr/>
              <a:t>10/4/2025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8CB071-4DB7-457D-AD0A-B062EDFE9AF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531D4A48-6C63-465E-B398-5886E87C5069}" type="datetimeFigureOut">
              <a:rPr lang="en-US" smtClean="0"/>
              <a:pPr/>
              <a:t>10/4/2025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8CB071-4DB7-457D-AD0A-B062EDFE9AF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5897880" cy="1173480"/>
          </a:xfrm>
        </p:spPr>
        <p:txBody>
          <a:bodyPr wrap="square" anchor="b"/>
          <a:lstStyle>
            <a:lvl1pPr algn="l">
              <a:buNone/>
              <a:defRPr lang="en-US" sz="2400" baseline="0" smtClean="0"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497416"/>
            <a:ext cx="5897880" cy="602512"/>
          </a:xfrm>
        </p:spPr>
        <p:txBody>
          <a:bodyPr rot="0" spcFirstLastPara="0" vertOverflow="overflow" horzOverflow="overflow" vert="horz" wrap="square" lIns="45720" tIns="0" rIns="0" bIns="0" numCol="1" spcCol="0" rtlCol="0" fromWordArt="0" anchor="t" anchorCtr="0" forceAA="0" compatLnSpc="1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7239000" cy="43717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1D4A48-6C63-465E-B398-5886E87C5069}" type="datetimeFigureOut">
              <a:rPr lang="en-US" smtClean="0"/>
              <a:pPr/>
              <a:t>10/4/2025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8CB071-4DB7-457D-AD0A-B062EDFE9AF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 rot="21240000">
            <a:off x="597968" y="1004668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9" name="Rectangle 8"/>
          <p:cNvSpPr/>
          <p:nvPr/>
        </p:nvSpPr>
        <p:spPr>
          <a:xfrm rot="21420000">
            <a:off x="596706" y="998816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89098" y="1143000"/>
            <a:ext cx="3429000" cy="2057400"/>
          </a:xfrm>
        </p:spPr>
        <p:txBody>
          <a:bodyPr vert="horz" anchor="b"/>
          <a:lstStyle>
            <a:lvl1pPr algn="l">
              <a:buNone/>
              <a:defRPr sz="3000" b="1" baseline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</a:defRPr>
            </a:lvl1pPr>
            <a:extLst/>
          </a:lstStyle>
          <a:p>
            <a:r>
              <a:rPr kumimoji="0" lang="en-US"/>
              <a:t>Click to edit Master title style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89098" y="3283634"/>
            <a:ext cx="3429000" cy="1920240"/>
          </a:xfrm>
        </p:spPr>
        <p:txBody>
          <a:bodyPr rot="0" spcFirstLastPara="0" vertOverflow="overflow" horzOverflow="overflow" vert="horz" wrap="square" lIns="82296" tIns="0" rIns="0" bIns="0" numCol="1" spcCol="0" rtlCol="0" fromWordArt="0" anchor="t" anchorCtr="0" forceAA="0" compatLnSpc="1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marL="0" marR="0" lvl="0" indent="0" algn="l" defTabSz="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73000"/>
              <a:buFontTx/>
              <a:buNone/>
              <a:tabLst/>
              <a:defRPr/>
            </a:pPr>
            <a:r>
              <a:rPr kumimoji="0"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1D4A48-6C63-465E-B398-5886E87C5069}" type="datetimeFigureOut">
              <a:rPr lang="en-US" smtClean="0"/>
              <a:pPr/>
              <a:t>10/4/2025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8CB071-4DB7-457D-AD0A-B062EDFE9AF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Picture Placeholder 9"/>
          <p:cNvSpPr>
            <a:spLocks noGrp="1"/>
          </p:cNvSpPr>
          <p:nvPr>
            <p:ph type="pic" idx="1"/>
          </p:nvPr>
        </p:nvSpPr>
        <p:spPr>
          <a:xfrm>
            <a:off x="663682" y="1041002"/>
            <a:ext cx="4206240" cy="4206240"/>
          </a:xfr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dirty="0"/>
              <a:t>Click icon to add picture</a:t>
            </a: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1D4A48-6C63-465E-B398-5886E87C5069}" type="datetimeFigureOut">
              <a:rPr lang="en-US" smtClean="0"/>
              <a:pPr/>
              <a:t>10/4/2025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8CB071-4DB7-457D-AD0A-B062EDFE9AF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274955"/>
            <a:ext cx="1524000" cy="5851525"/>
          </a:xfrm>
        </p:spPr>
        <p:txBody>
          <a:bodyPr vert="eaVert" anchor="t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242816" y="6557946"/>
            <a:ext cx="2002464" cy="226902"/>
          </a:xfrm>
        </p:spPr>
        <p:txBody>
          <a:bodyPr/>
          <a:lstStyle/>
          <a:p>
            <a:fld id="{531D4A48-6C63-465E-B398-5886E87C5069}" type="datetimeFigureOut">
              <a:rPr lang="en-US" smtClean="0"/>
              <a:pPr/>
              <a:t>10/4/2025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200" y="6556248"/>
            <a:ext cx="3657600" cy="2286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254496" y="6553200"/>
            <a:ext cx="588336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338CB071-4DB7-457D-AD0A-B062EDFE9AF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 flipH="1">
            <a:off x="2667000" y="0"/>
            <a:ext cx="6477000" cy="6858000"/>
          </a:xfrm>
          <a:prstGeom prst="rect">
            <a:avLst/>
          </a:prstGeom>
          <a:blipFill>
            <a:blip r:embed="rId2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2" name="Title 11"/>
          <p:cNvSpPr>
            <a:spLocks noGrp="1"/>
          </p:cNvSpPr>
          <p:nvPr>
            <p:ph type="ctrTitle"/>
          </p:nvPr>
        </p:nvSpPr>
        <p:spPr>
          <a:xfrm>
            <a:off x="3366868" y="533400"/>
            <a:ext cx="5105400" cy="2868168"/>
          </a:xfrm>
        </p:spPr>
        <p:txBody>
          <a:bodyPr lIns="45720" tIns="0" rIns="45720">
            <a:noAutofit/>
          </a:bodyPr>
          <a:lstStyle>
            <a:lvl1pPr algn="r">
              <a:defRPr sz="4200" b="1"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25" name="Subtitle 24"/>
          <p:cNvSpPr>
            <a:spLocks noGrp="1"/>
          </p:cNvSpPr>
          <p:nvPr>
            <p:ph type="subTitle" idx="1"/>
          </p:nvPr>
        </p:nvSpPr>
        <p:spPr>
          <a:xfrm>
            <a:off x="3354442" y="3539864"/>
            <a:ext cx="5114778" cy="1101248"/>
          </a:xfrm>
        </p:spPr>
        <p:txBody>
          <a:bodyPr lIns="45720" tIns="0" rIns="45720" bIns="0"/>
          <a:lstStyle>
            <a:lvl1pPr marL="0" indent="0" algn="r">
              <a:buNone/>
              <a:defRPr sz="2200">
                <a:solidFill>
                  <a:srgbClr val="FFFFFF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/>
              <a:t>Click to edit Master subtitle style</a:t>
            </a:r>
          </a:p>
        </p:txBody>
      </p:sp>
      <p:sp>
        <p:nvSpPr>
          <p:cNvPr id="31" name="Date Placeholder 30"/>
          <p:cNvSpPr>
            <a:spLocks noGrp="1"/>
          </p:cNvSpPr>
          <p:nvPr>
            <p:ph type="dt" sz="half" idx="10"/>
          </p:nvPr>
        </p:nvSpPr>
        <p:spPr>
          <a:xfrm>
            <a:off x="5871224" y="6557946"/>
            <a:ext cx="2002464" cy="226902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DD30D26A-A1C5-40A4-A010-765D93D1BB3A}" type="datetimeFigureOut">
              <a:rPr lang="ar-IQ"/>
              <a:pPr/>
              <a:t>12/04/1447</a:t>
            </a:fld>
            <a:endParaRPr/>
          </a:p>
        </p:txBody>
      </p:sp>
      <p:sp>
        <p:nvSpPr>
          <p:cNvPr id="18" name="Footer Placeholder 17"/>
          <p:cNvSpPr>
            <a:spLocks noGrp="1"/>
          </p:cNvSpPr>
          <p:nvPr>
            <p:ph type="ftr" sz="quarter" idx="11"/>
          </p:nvPr>
        </p:nvSpPr>
        <p:spPr>
          <a:xfrm>
            <a:off x="2819400" y="6557946"/>
            <a:ext cx="2927722" cy="228600"/>
          </a:xfrm>
        </p:spPr>
        <p:txBody>
          <a:bodyPr/>
          <a:lstStyle>
            <a:lvl1pPr>
              <a:defRPr lang="en-US" dirty="0">
                <a:solidFill>
                  <a:srgbClr val="FFFFFF"/>
                </a:solidFill>
              </a:defRPr>
            </a:lvl1pPr>
            <a:extLst/>
          </a:lstStyle>
          <a:p>
            <a:endParaRPr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7880884" y="6556248"/>
            <a:ext cx="588336" cy="228600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6FC5A7A7-6738-44F9-BC9D-38CD98D3A7DE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31194619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30D26A-A1C5-40A4-A010-765D93D1BB3A}" type="datetimeFigureOut">
              <a:rPr lang="en-US" smtClean="0">
                <a:solidFill>
                  <a:srgbClr val="B13F9A"/>
                </a:solidFill>
              </a:rPr>
              <a:pPr/>
              <a:t>10/4/2025</a:t>
            </a:fld>
            <a:endParaRPr lang="en-US">
              <a:solidFill>
                <a:srgbClr val="B13F9A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B13F9A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C5A7A7-6738-44F9-BC9D-38CD98D3A7DE}" type="slidenum">
              <a:rPr lang="en-US" smtClean="0">
                <a:solidFill>
                  <a:srgbClr val="B13F9A"/>
                </a:solidFill>
              </a:rPr>
              <a:pPr/>
              <a:t>‹#›</a:t>
            </a:fld>
            <a:endParaRPr lang="en-US">
              <a:solidFill>
                <a:srgbClr val="B13F9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5093489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2821837"/>
            <a:ext cx="6255488" cy="1362075"/>
          </a:xfrm>
        </p:spPr>
        <p:txBody>
          <a:bodyPr tIns="0" anchor="t"/>
          <a:lstStyle>
            <a:lvl1pPr algn="r">
              <a:buNone/>
              <a:defRPr sz="4200" b="1" cap="all"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1905000"/>
            <a:ext cx="6255488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24238" y="6556810"/>
            <a:ext cx="2002464" cy="226902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DD30D26A-A1C5-40A4-A010-765D93D1BB3A}" type="datetimeFigureOut">
              <a:rPr lang="en-US" smtClean="0">
                <a:solidFill>
                  <a:srgbClr val="B13F9A"/>
                </a:solidFill>
              </a:rPr>
              <a:pPr/>
              <a:t>10/4/2025</a:t>
            </a:fld>
            <a:endParaRPr lang="en-US">
              <a:solidFill>
                <a:srgbClr val="B13F9A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735358" y="6556810"/>
            <a:ext cx="2895600" cy="228600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en-US">
              <a:solidFill>
                <a:srgbClr val="B13F9A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733952" y="6555112"/>
            <a:ext cx="588336" cy="228600"/>
          </a:xfrm>
        </p:spPr>
        <p:txBody>
          <a:bodyPr/>
          <a:lstStyle/>
          <a:p>
            <a:fld id="{6FC5A7A7-6738-44F9-BC9D-38CD98D3A7DE}" type="slidenum">
              <a:rPr lang="en-US" smtClean="0">
                <a:solidFill>
                  <a:srgbClr val="B13F9A"/>
                </a:solidFill>
              </a:rPr>
              <a:pPr/>
              <a:t>‹#›</a:t>
            </a:fld>
            <a:endParaRPr lang="en-US">
              <a:solidFill>
                <a:srgbClr val="B13F9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66034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178808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30D26A-A1C5-40A4-A010-765D93D1BB3A}" type="datetimeFigureOut">
              <a:rPr lang="en-US" smtClean="0">
                <a:solidFill>
                  <a:srgbClr val="B13F9A"/>
                </a:solidFill>
              </a:rPr>
              <a:pPr/>
              <a:t>10/4/2025</a:t>
            </a:fld>
            <a:endParaRPr lang="en-US">
              <a:solidFill>
                <a:srgbClr val="B13F9A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B13F9A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C5A7A7-6738-44F9-BC9D-38CD98D3A7DE}" type="slidenum">
              <a:rPr lang="en-US" smtClean="0">
                <a:solidFill>
                  <a:srgbClr val="B13F9A"/>
                </a:solidFill>
              </a:rPr>
              <a:pPr/>
              <a:t>‹#›</a:t>
            </a:fld>
            <a:endParaRPr lang="en-US">
              <a:solidFill>
                <a:srgbClr val="B13F9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2337745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178808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178808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30D26A-A1C5-40A4-A010-765D93D1BB3A}" type="datetimeFigureOut">
              <a:rPr lang="en-US" smtClean="0">
                <a:solidFill>
                  <a:srgbClr val="B13F9A"/>
                </a:solidFill>
              </a:rPr>
              <a:pPr/>
              <a:t>10/4/2025</a:t>
            </a:fld>
            <a:endParaRPr lang="en-US">
              <a:solidFill>
                <a:srgbClr val="B13F9A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B13F9A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C5A7A7-6738-44F9-BC9D-38CD98D3A7DE}" type="slidenum">
              <a:rPr lang="en-US" smtClean="0">
                <a:solidFill>
                  <a:srgbClr val="B13F9A"/>
                </a:solidFill>
              </a:rPr>
              <a:pPr/>
              <a:t>‹#›</a:t>
            </a:fld>
            <a:endParaRPr lang="en-US">
              <a:solidFill>
                <a:srgbClr val="B13F9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1162075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30D26A-A1C5-40A4-A010-765D93D1BB3A}" type="datetimeFigureOut">
              <a:rPr lang="en-US" smtClean="0">
                <a:solidFill>
                  <a:srgbClr val="B13F9A"/>
                </a:solidFill>
              </a:rPr>
              <a:pPr/>
              <a:t>10/4/2025</a:t>
            </a:fld>
            <a:endParaRPr lang="en-US">
              <a:solidFill>
                <a:srgbClr val="B13F9A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B13F9A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C5A7A7-6738-44F9-BC9D-38CD98D3A7DE}" type="slidenum">
              <a:rPr lang="en-US" smtClean="0">
                <a:solidFill>
                  <a:srgbClr val="B13F9A"/>
                </a:solidFill>
              </a:rPr>
              <a:pPr/>
              <a:t>‹#›</a:t>
            </a:fld>
            <a:endParaRPr lang="en-US">
              <a:solidFill>
                <a:srgbClr val="B13F9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261027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DD30D26A-A1C5-40A4-A010-765D93D1BB3A}" type="datetimeFigureOut">
              <a:rPr lang="en-US" smtClean="0">
                <a:solidFill>
                  <a:srgbClr val="B13F9A"/>
                </a:solidFill>
              </a:rPr>
              <a:pPr/>
              <a:t>10/4/2025</a:t>
            </a:fld>
            <a:endParaRPr lang="en-US">
              <a:solidFill>
                <a:srgbClr val="B13F9A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en-US">
              <a:solidFill>
                <a:srgbClr val="B13F9A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C5A7A7-6738-44F9-BC9D-38CD98D3A7DE}" type="slidenum">
              <a:rPr lang="en-US" smtClean="0">
                <a:solidFill>
                  <a:srgbClr val="B13F9A"/>
                </a:solidFill>
              </a:rPr>
              <a:pPr/>
              <a:t>‹#›</a:t>
            </a:fld>
            <a:endParaRPr lang="en-US">
              <a:solidFill>
                <a:srgbClr val="B13F9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631289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5897880" cy="1173480"/>
          </a:xfrm>
        </p:spPr>
        <p:txBody>
          <a:bodyPr wrap="square" anchor="b"/>
          <a:lstStyle>
            <a:lvl1pPr algn="l">
              <a:buNone/>
              <a:defRPr lang="en-US" sz="2400" baseline="0" smtClean="0"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497416"/>
            <a:ext cx="5897880" cy="602512"/>
          </a:xfrm>
        </p:spPr>
        <p:txBody>
          <a:bodyPr rot="0" spcFirstLastPara="0" vertOverflow="overflow" horzOverflow="overflow" vert="horz" wrap="square" lIns="45720" tIns="0" rIns="0" bIns="0" numCol="1" spcCol="0" rtlCol="0" fromWordArt="0" anchor="t" anchorCtr="0" forceAA="0" compatLnSpc="1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7239000" cy="43717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30D26A-A1C5-40A4-A010-765D93D1BB3A}" type="datetimeFigureOut">
              <a:rPr lang="en-US" smtClean="0">
                <a:solidFill>
                  <a:srgbClr val="B13F9A"/>
                </a:solidFill>
              </a:rPr>
              <a:pPr/>
              <a:t>10/4/2025</a:t>
            </a:fld>
            <a:endParaRPr lang="en-US">
              <a:solidFill>
                <a:srgbClr val="B13F9A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B13F9A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C5A7A7-6738-44F9-BC9D-38CD98D3A7DE}" type="slidenum">
              <a:rPr lang="en-US" smtClean="0">
                <a:solidFill>
                  <a:srgbClr val="B13F9A"/>
                </a:solidFill>
              </a:rPr>
              <a:pPr/>
              <a:t>‹#›</a:t>
            </a:fld>
            <a:endParaRPr lang="en-US">
              <a:solidFill>
                <a:srgbClr val="B13F9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6324442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 rot="21240000">
            <a:off x="597968" y="1004668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 rot="21420000">
            <a:off x="596706" y="998816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89098" y="1143000"/>
            <a:ext cx="3429000" cy="2057400"/>
          </a:xfrm>
        </p:spPr>
        <p:txBody>
          <a:bodyPr vert="horz" anchor="b"/>
          <a:lstStyle>
            <a:lvl1pPr algn="l">
              <a:buNone/>
              <a:defRPr sz="3000" b="1" baseline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</a:defRPr>
            </a:lvl1pPr>
            <a:extLst/>
          </a:lstStyle>
          <a:p>
            <a:r>
              <a:rPr kumimoji="0" lang="en-US"/>
              <a:t>Click to edit Master title style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89098" y="3283634"/>
            <a:ext cx="3429000" cy="1920240"/>
          </a:xfrm>
        </p:spPr>
        <p:txBody>
          <a:bodyPr rot="0" spcFirstLastPara="0" vertOverflow="overflow" horzOverflow="overflow" vert="horz" wrap="square" lIns="82296" tIns="0" rIns="0" bIns="0" numCol="1" spcCol="0" rtlCol="0" fromWordArt="0" anchor="t" anchorCtr="0" forceAA="0" compatLnSpc="1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marL="0" marR="0" lvl="0" indent="0" algn="l" defTabSz="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73000"/>
              <a:buFontTx/>
              <a:buNone/>
              <a:tabLst/>
              <a:defRPr/>
            </a:pPr>
            <a:r>
              <a:rPr kumimoji="0"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30D26A-A1C5-40A4-A010-765D93D1BB3A}" type="datetimeFigureOut">
              <a:rPr lang="en-US" smtClean="0">
                <a:solidFill>
                  <a:srgbClr val="F4E7ED"/>
                </a:solidFill>
              </a:rPr>
              <a:pPr/>
              <a:t>10/4/2025</a:t>
            </a:fld>
            <a:endParaRPr lang="en-US">
              <a:solidFill>
                <a:srgbClr val="F4E7ED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F4E7ED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C5A7A7-6738-44F9-BC9D-38CD98D3A7DE}" type="slidenum">
              <a:rPr lang="en-US" smtClean="0">
                <a:solidFill>
                  <a:srgbClr val="F4E7ED"/>
                </a:solidFill>
              </a:rPr>
              <a:pPr/>
              <a:t>‹#›</a:t>
            </a:fld>
            <a:endParaRPr lang="en-US">
              <a:solidFill>
                <a:srgbClr val="F4E7ED"/>
              </a:solidFill>
            </a:endParaRPr>
          </a:p>
        </p:txBody>
      </p:sp>
      <p:sp>
        <p:nvSpPr>
          <p:cNvPr id="10" name="Picture Placeholder 9"/>
          <p:cNvSpPr>
            <a:spLocks noGrp="1"/>
          </p:cNvSpPr>
          <p:nvPr>
            <p:ph type="pic" idx="1"/>
          </p:nvPr>
        </p:nvSpPr>
        <p:spPr>
          <a:xfrm>
            <a:off x="663682" y="1041002"/>
            <a:ext cx="4206240" cy="4206240"/>
          </a:xfr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/>
              <a:t>Click icon to add picture</a:t>
            </a:r>
            <a:endParaRPr kumimoji="0" lang="en-US" dirty="0"/>
          </a:p>
        </p:txBody>
      </p:sp>
    </p:spTree>
    <p:extLst>
      <p:ext uri="{BB962C8B-B14F-4D97-AF65-F5344CB8AC3E}">
        <p14:creationId xmlns:p14="http://schemas.microsoft.com/office/powerpoint/2010/main" val="216929723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30D26A-A1C5-40A4-A010-765D93D1BB3A}" type="datetimeFigureOut">
              <a:rPr lang="en-US" smtClean="0">
                <a:solidFill>
                  <a:srgbClr val="B13F9A"/>
                </a:solidFill>
              </a:rPr>
              <a:pPr/>
              <a:t>10/4/2025</a:t>
            </a:fld>
            <a:endParaRPr lang="en-US">
              <a:solidFill>
                <a:srgbClr val="B13F9A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B13F9A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C5A7A7-6738-44F9-BC9D-38CD98D3A7DE}" type="slidenum">
              <a:rPr lang="en-US" smtClean="0">
                <a:solidFill>
                  <a:srgbClr val="B13F9A"/>
                </a:solidFill>
              </a:rPr>
              <a:pPr/>
              <a:t>‹#›</a:t>
            </a:fld>
            <a:endParaRPr lang="en-US">
              <a:solidFill>
                <a:srgbClr val="B13F9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7360386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274955"/>
            <a:ext cx="1524000" cy="5851525"/>
          </a:xfrm>
        </p:spPr>
        <p:txBody>
          <a:bodyPr vert="eaVert" anchor="t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242816" y="6557946"/>
            <a:ext cx="2002464" cy="226902"/>
          </a:xfrm>
        </p:spPr>
        <p:txBody>
          <a:bodyPr/>
          <a:lstStyle/>
          <a:p>
            <a:fld id="{DD30D26A-A1C5-40A4-A010-765D93D1BB3A}" type="datetimeFigureOut">
              <a:rPr lang="en-US" smtClean="0">
                <a:solidFill>
                  <a:srgbClr val="B13F9A"/>
                </a:solidFill>
              </a:rPr>
              <a:pPr/>
              <a:t>10/4/2025</a:t>
            </a:fld>
            <a:endParaRPr lang="en-US">
              <a:solidFill>
                <a:srgbClr val="B13F9A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200" y="6556248"/>
            <a:ext cx="3657600" cy="228600"/>
          </a:xfrm>
        </p:spPr>
        <p:txBody>
          <a:bodyPr/>
          <a:lstStyle/>
          <a:p>
            <a:endParaRPr lang="en-US">
              <a:solidFill>
                <a:srgbClr val="B13F9A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254496" y="6553200"/>
            <a:ext cx="588336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6FC5A7A7-6738-44F9-BC9D-38CD98D3A7DE}" type="slidenum">
              <a:rPr lang="en-US" smtClean="0">
                <a:solidFill>
                  <a:srgbClr val="B13F9A"/>
                </a:solidFill>
              </a:rPr>
              <a:pPr/>
              <a:t>‹#›</a:t>
            </a:fld>
            <a:endParaRPr lang="en-US">
              <a:solidFill>
                <a:srgbClr val="B13F9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5118752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 flipH="1">
            <a:off x="2667000" y="0"/>
            <a:ext cx="6477000" cy="6858000"/>
          </a:xfrm>
          <a:prstGeom prst="rect">
            <a:avLst/>
          </a:prstGeom>
          <a:blipFill>
            <a:blip r:embed="rId2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2" name="Title 11"/>
          <p:cNvSpPr>
            <a:spLocks noGrp="1"/>
          </p:cNvSpPr>
          <p:nvPr>
            <p:ph type="ctrTitle"/>
          </p:nvPr>
        </p:nvSpPr>
        <p:spPr>
          <a:xfrm>
            <a:off x="3366868" y="533400"/>
            <a:ext cx="5105400" cy="2868168"/>
          </a:xfrm>
        </p:spPr>
        <p:txBody>
          <a:bodyPr lIns="45720" tIns="0" rIns="45720">
            <a:noAutofit/>
          </a:bodyPr>
          <a:lstStyle>
            <a:lvl1pPr algn="r">
              <a:defRPr sz="4200" b="1"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25" name="Subtitle 24"/>
          <p:cNvSpPr>
            <a:spLocks noGrp="1"/>
          </p:cNvSpPr>
          <p:nvPr>
            <p:ph type="subTitle" idx="1"/>
          </p:nvPr>
        </p:nvSpPr>
        <p:spPr>
          <a:xfrm>
            <a:off x="3354442" y="3539864"/>
            <a:ext cx="5114778" cy="1101248"/>
          </a:xfrm>
        </p:spPr>
        <p:txBody>
          <a:bodyPr lIns="45720" tIns="0" rIns="45720" bIns="0"/>
          <a:lstStyle>
            <a:lvl1pPr marL="0" indent="0" algn="r">
              <a:buNone/>
              <a:defRPr sz="2200">
                <a:solidFill>
                  <a:srgbClr val="FFFFFF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/>
              <a:t>Click to edit Master subtitle style</a:t>
            </a:r>
          </a:p>
        </p:txBody>
      </p:sp>
      <p:sp>
        <p:nvSpPr>
          <p:cNvPr id="31" name="Date Placeholder 30"/>
          <p:cNvSpPr>
            <a:spLocks noGrp="1"/>
          </p:cNvSpPr>
          <p:nvPr>
            <p:ph type="dt" sz="half" idx="10"/>
          </p:nvPr>
        </p:nvSpPr>
        <p:spPr>
          <a:xfrm>
            <a:off x="5871224" y="6557946"/>
            <a:ext cx="2002464" cy="226902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DD30D26A-A1C5-40A4-A010-765D93D1BB3A}" type="datetimeFigureOut">
              <a:rPr lang="ar-IQ"/>
              <a:pPr/>
              <a:t>12/04/1447</a:t>
            </a:fld>
            <a:endParaRPr/>
          </a:p>
        </p:txBody>
      </p:sp>
      <p:sp>
        <p:nvSpPr>
          <p:cNvPr id="18" name="Footer Placeholder 17"/>
          <p:cNvSpPr>
            <a:spLocks noGrp="1"/>
          </p:cNvSpPr>
          <p:nvPr>
            <p:ph type="ftr" sz="quarter" idx="11"/>
          </p:nvPr>
        </p:nvSpPr>
        <p:spPr>
          <a:xfrm>
            <a:off x="2819400" y="6557946"/>
            <a:ext cx="2927722" cy="228600"/>
          </a:xfrm>
        </p:spPr>
        <p:txBody>
          <a:bodyPr/>
          <a:lstStyle>
            <a:lvl1pPr>
              <a:defRPr lang="en-US" dirty="0">
                <a:solidFill>
                  <a:srgbClr val="FFFFFF"/>
                </a:solidFill>
              </a:defRPr>
            </a:lvl1pPr>
            <a:extLst/>
          </a:lstStyle>
          <a:p>
            <a:endParaRPr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7880884" y="6556248"/>
            <a:ext cx="588336" cy="228600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6FC5A7A7-6738-44F9-BC9D-38CD98D3A7DE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98697670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30D26A-A1C5-40A4-A010-765D93D1BB3A}" type="datetimeFigureOut">
              <a:rPr lang="en-US" smtClean="0">
                <a:solidFill>
                  <a:srgbClr val="B13F9A"/>
                </a:solidFill>
              </a:rPr>
              <a:pPr/>
              <a:t>10/4/2025</a:t>
            </a:fld>
            <a:endParaRPr lang="en-US">
              <a:solidFill>
                <a:srgbClr val="B13F9A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B13F9A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C5A7A7-6738-44F9-BC9D-38CD98D3A7DE}" type="slidenum">
              <a:rPr lang="en-US" smtClean="0">
                <a:solidFill>
                  <a:srgbClr val="B13F9A"/>
                </a:solidFill>
              </a:rPr>
              <a:pPr/>
              <a:t>‹#›</a:t>
            </a:fld>
            <a:endParaRPr lang="en-US">
              <a:solidFill>
                <a:srgbClr val="B13F9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3449321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2821837"/>
            <a:ext cx="6255488" cy="1362075"/>
          </a:xfrm>
        </p:spPr>
        <p:txBody>
          <a:bodyPr tIns="0" anchor="t"/>
          <a:lstStyle>
            <a:lvl1pPr algn="r">
              <a:buNone/>
              <a:defRPr sz="4200" b="1" cap="all"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1905000"/>
            <a:ext cx="6255488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24238" y="6556810"/>
            <a:ext cx="2002464" cy="226902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DD30D26A-A1C5-40A4-A010-765D93D1BB3A}" type="datetimeFigureOut">
              <a:rPr lang="en-US" smtClean="0">
                <a:solidFill>
                  <a:srgbClr val="B13F9A"/>
                </a:solidFill>
              </a:rPr>
              <a:pPr/>
              <a:t>10/4/2025</a:t>
            </a:fld>
            <a:endParaRPr lang="en-US">
              <a:solidFill>
                <a:srgbClr val="B13F9A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735358" y="6556810"/>
            <a:ext cx="2895600" cy="228600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en-US">
              <a:solidFill>
                <a:srgbClr val="B13F9A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733952" y="6555112"/>
            <a:ext cx="588336" cy="228600"/>
          </a:xfrm>
        </p:spPr>
        <p:txBody>
          <a:bodyPr/>
          <a:lstStyle/>
          <a:p>
            <a:fld id="{6FC5A7A7-6738-44F9-BC9D-38CD98D3A7DE}" type="slidenum">
              <a:rPr lang="en-US" smtClean="0">
                <a:solidFill>
                  <a:srgbClr val="B13F9A"/>
                </a:solidFill>
              </a:rPr>
              <a:pPr/>
              <a:t>‹#›</a:t>
            </a:fld>
            <a:endParaRPr lang="en-US">
              <a:solidFill>
                <a:srgbClr val="B13F9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832913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178808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30D26A-A1C5-40A4-A010-765D93D1BB3A}" type="datetimeFigureOut">
              <a:rPr lang="en-US" smtClean="0">
                <a:solidFill>
                  <a:srgbClr val="B13F9A"/>
                </a:solidFill>
              </a:rPr>
              <a:pPr/>
              <a:t>10/4/2025</a:t>
            </a:fld>
            <a:endParaRPr lang="en-US">
              <a:solidFill>
                <a:srgbClr val="B13F9A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B13F9A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C5A7A7-6738-44F9-BC9D-38CD98D3A7DE}" type="slidenum">
              <a:rPr lang="en-US" smtClean="0">
                <a:solidFill>
                  <a:srgbClr val="B13F9A"/>
                </a:solidFill>
              </a:rPr>
              <a:pPr/>
              <a:t>‹#›</a:t>
            </a:fld>
            <a:endParaRPr lang="en-US">
              <a:solidFill>
                <a:srgbClr val="B13F9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6904924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178808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178808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30D26A-A1C5-40A4-A010-765D93D1BB3A}" type="datetimeFigureOut">
              <a:rPr lang="en-US" smtClean="0">
                <a:solidFill>
                  <a:srgbClr val="B13F9A"/>
                </a:solidFill>
              </a:rPr>
              <a:pPr/>
              <a:t>10/4/2025</a:t>
            </a:fld>
            <a:endParaRPr lang="en-US">
              <a:solidFill>
                <a:srgbClr val="B13F9A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B13F9A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C5A7A7-6738-44F9-BC9D-38CD98D3A7DE}" type="slidenum">
              <a:rPr lang="en-US" smtClean="0">
                <a:solidFill>
                  <a:srgbClr val="B13F9A"/>
                </a:solidFill>
              </a:rPr>
              <a:pPr/>
              <a:t>‹#›</a:t>
            </a:fld>
            <a:endParaRPr lang="en-US">
              <a:solidFill>
                <a:srgbClr val="B13F9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54324726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30D26A-A1C5-40A4-A010-765D93D1BB3A}" type="datetimeFigureOut">
              <a:rPr lang="en-US" smtClean="0">
                <a:solidFill>
                  <a:srgbClr val="B13F9A"/>
                </a:solidFill>
              </a:rPr>
              <a:pPr/>
              <a:t>10/4/2025</a:t>
            </a:fld>
            <a:endParaRPr lang="en-US">
              <a:solidFill>
                <a:srgbClr val="B13F9A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B13F9A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C5A7A7-6738-44F9-BC9D-38CD98D3A7DE}" type="slidenum">
              <a:rPr lang="en-US" smtClean="0">
                <a:solidFill>
                  <a:srgbClr val="B13F9A"/>
                </a:solidFill>
              </a:rPr>
              <a:pPr/>
              <a:t>‹#›</a:t>
            </a:fld>
            <a:endParaRPr lang="en-US">
              <a:solidFill>
                <a:srgbClr val="B13F9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1410504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DD30D26A-A1C5-40A4-A010-765D93D1BB3A}" type="datetimeFigureOut">
              <a:rPr lang="en-US" smtClean="0">
                <a:solidFill>
                  <a:srgbClr val="B13F9A"/>
                </a:solidFill>
              </a:rPr>
              <a:pPr/>
              <a:t>10/4/2025</a:t>
            </a:fld>
            <a:endParaRPr lang="en-US">
              <a:solidFill>
                <a:srgbClr val="B13F9A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en-US">
              <a:solidFill>
                <a:srgbClr val="B13F9A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C5A7A7-6738-44F9-BC9D-38CD98D3A7DE}" type="slidenum">
              <a:rPr lang="en-US" smtClean="0">
                <a:solidFill>
                  <a:srgbClr val="B13F9A"/>
                </a:solidFill>
              </a:rPr>
              <a:pPr/>
              <a:t>‹#›</a:t>
            </a:fld>
            <a:endParaRPr lang="en-US">
              <a:solidFill>
                <a:srgbClr val="B13F9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16472344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5897880" cy="1173480"/>
          </a:xfrm>
        </p:spPr>
        <p:txBody>
          <a:bodyPr wrap="square" anchor="b"/>
          <a:lstStyle>
            <a:lvl1pPr algn="l">
              <a:buNone/>
              <a:defRPr lang="en-US" sz="2400" baseline="0" smtClean="0"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497416"/>
            <a:ext cx="5897880" cy="602512"/>
          </a:xfrm>
        </p:spPr>
        <p:txBody>
          <a:bodyPr rot="0" spcFirstLastPara="0" vertOverflow="overflow" horzOverflow="overflow" vert="horz" wrap="square" lIns="45720" tIns="0" rIns="0" bIns="0" numCol="1" spcCol="0" rtlCol="0" fromWordArt="0" anchor="t" anchorCtr="0" forceAA="0" compatLnSpc="1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7239000" cy="43717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30D26A-A1C5-40A4-A010-765D93D1BB3A}" type="datetimeFigureOut">
              <a:rPr lang="en-US" smtClean="0">
                <a:solidFill>
                  <a:srgbClr val="B13F9A"/>
                </a:solidFill>
              </a:rPr>
              <a:pPr/>
              <a:t>10/4/2025</a:t>
            </a:fld>
            <a:endParaRPr lang="en-US">
              <a:solidFill>
                <a:srgbClr val="B13F9A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B13F9A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C5A7A7-6738-44F9-BC9D-38CD98D3A7DE}" type="slidenum">
              <a:rPr lang="en-US" smtClean="0">
                <a:solidFill>
                  <a:srgbClr val="B13F9A"/>
                </a:solidFill>
              </a:rPr>
              <a:pPr/>
              <a:t>‹#›</a:t>
            </a:fld>
            <a:endParaRPr lang="en-US">
              <a:solidFill>
                <a:srgbClr val="B13F9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68478892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 rot="21240000">
            <a:off x="597968" y="1004668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 rot="21420000">
            <a:off x="596706" y="998816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89098" y="1143000"/>
            <a:ext cx="3429000" cy="2057400"/>
          </a:xfrm>
        </p:spPr>
        <p:txBody>
          <a:bodyPr vert="horz" anchor="b"/>
          <a:lstStyle>
            <a:lvl1pPr algn="l">
              <a:buNone/>
              <a:defRPr sz="3000" b="1" baseline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</a:defRPr>
            </a:lvl1pPr>
            <a:extLst/>
          </a:lstStyle>
          <a:p>
            <a:r>
              <a:rPr kumimoji="0" lang="en-US"/>
              <a:t>Click to edit Master title style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89098" y="3283634"/>
            <a:ext cx="3429000" cy="1920240"/>
          </a:xfrm>
        </p:spPr>
        <p:txBody>
          <a:bodyPr rot="0" spcFirstLastPara="0" vertOverflow="overflow" horzOverflow="overflow" vert="horz" wrap="square" lIns="82296" tIns="0" rIns="0" bIns="0" numCol="1" spcCol="0" rtlCol="0" fromWordArt="0" anchor="t" anchorCtr="0" forceAA="0" compatLnSpc="1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marL="0" marR="0" lvl="0" indent="0" algn="l" defTabSz="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73000"/>
              <a:buFontTx/>
              <a:buNone/>
              <a:tabLst/>
              <a:defRPr/>
            </a:pPr>
            <a:r>
              <a:rPr kumimoji="0"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30D26A-A1C5-40A4-A010-765D93D1BB3A}" type="datetimeFigureOut">
              <a:rPr lang="en-US" smtClean="0">
                <a:solidFill>
                  <a:srgbClr val="F4E7ED"/>
                </a:solidFill>
              </a:rPr>
              <a:pPr/>
              <a:t>10/4/2025</a:t>
            </a:fld>
            <a:endParaRPr lang="en-US">
              <a:solidFill>
                <a:srgbClr val="F4E7ED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F4E7ED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C5A7A7-6738-44F9-BC9D-38CD98D3A7DE}" type="slidenum">
              <a:rPr lang="en-US" smtClean="0">
                <a:solidFill>
                  <a:srgbClr val="F4E7ED"/>
                </a:solidFill>
              </a:rPr>
              <a:pPr/>
              <a:t>‹#›</a:t>
            </a:fld>
            <a:endParaRPr lang="en-US">
              <a:solidFill>
                <a:srgbClr val="F4E7ED"/>
              </a:solidFill>
            </a:endParaRPr>
          </a:p>
        </p:txBody>
      </p:sp>
      <p:sp>
        <p:nvSpPr>
          <p:cNvPr id="10" name="Picture Placeholder 9"/>
          <p:cNvSpPr>
            <a:spLocks noGrp="1"/>
          </p:cNvSpPr>
          <p:nvPr>
            <p:ph type="pic" idx="1"/>
          </p:nvPr>
        </p:nvSpPr>
        <p:spPr>
          <a:xfrm>
            <a:off x="663682" y="1041002"/>
            <a:ext cx="4206240" cy="4206240"/>
          </a:xfr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/>
              <a:t>Click icon to add picture</a:t>
            </a:r>
            <a:endParaRPr kumimoji="0" lang="en-US" dirty="0"/>
          </a:p>
        </p:txBody>
      </p:sp>
    </p:spTree>
    <p:extLst>
      <p:ext uri="{BB962C8B-B14F-4D97-AF65-F5344CB8AC3E}">
        <p14:creationId xmlns:p14="http://schemas.microsoft.com/office/powerpoint/2010/main" val="247873233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30D26A-A1C5-40A4-A010-765D93D1BB3A}" type="datetimeFigureOut">
              <a:rPr lang="en-US" smtClean="0">
                <a:solidFill>
                  <a:srgbClr val="B13F9A"/>
                </a:solidFill>
              </a:rPr>
              <a:pPr/>
              <a:t>10/4/2025</a:t>
            </a:fld>
            <a:endParaRPr lang="en-US">
              <a:solidFill>
                <a:srgbClr val="B13F9A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B13F9A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C5A7A7-6738-44F9-BC9D-38CD98D3A7DE}" type="slidenum">
              <a:rPr lang="en-US" smtClean="0">
                <a:solidFill>
                  <a:srgbClr val="B13F9A"/>
                </a:solidFill>
              </a:rPr>
              <a:pPr/>
              <a:t>‹#›</a:t>
            </a:fld>
            <a:endParaRPr lang="en-US">
              <a:solidFill>
                <a:srgbClr val="B13F9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7374057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274955"/>
            <a:ext cx="1524000" cy="5851525"/>
          </a:xfrm>
        </p:spPr>
        <p:txBody>
          <a:bodyPr vert="eaVert" anchor="t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242816" y="6557946"/>
            <a:ext cx="2002464" cy="226902"/>
          </a:xfrm>
        </p:spPr>
        <p:txBody>
          <a:bodyPr/>
          <a:lstStyle/>
          <a:p>
            <a:fld id="{DD30D26A-A1C5-40A4-A010-765D93D1BB3A}" type="datetimeFigureOut">
              <a:rPr lang="en-US" smtClean="0">
                <a:solidFill>
                  <a:srgbClr val="B13F9A"/>
                </a:solidFill>
              </a:rPr>
              <a:pPr/>
              <a:t>10/4/2025</a:t>
            </a:fld>
            <a:endParaRPr lang="en-US">
              <a:solidFill>
                <a:srgbClr val="B13F9A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200" y="6556248"/>
            <a:ext cx="3657600" cy="228600"/>
          </a:xfrm>
        </p:spPr>
        <p:txBody>
          <a:bodyPr/>
          <a:lstStyle/>
          <a:p>
            <a:endParaRPr lang="en-US">
              <a:solidFill>
                <a:srgbClr val="B13F9A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254496" y="6553200"/>
            <a:ext cx="588336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6FC5A7A7-6738-44F9-BC9D-38CD98D3A7DE}" type="slidenum">
              <a:rPr lang="en-US" smtClean="0">
                <a:solidFill>
                  <a:srgbClr val="B13F9A"/>
                </a:solidFill>
              </a:rPr>
              <a:pPr/>
              <a:t>‹#›</a:t>
            </a:fld>
            <a:endParaRPr lang="en-US">
              <a:solidFill>
                <a:srgbClr val="B13F9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6436924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 flipH="1">
            <a:off x="2667000" y="0"/>
            <a:ext cx="6477000" cy="6858000"/>
          </a:xfrm>
          <a:prstGeom prst="rect">
            <a:avLst/>
          </a:prstGeom>
          <a:blipFill>
            <a:blip r:embed="rId2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2" name="Title 11"/>
          <p:cNvSpPr>
            <a:spLocks noGrp="1"/>
          </p:cNvSpPr>
          <p:nvPr>
            <p:ph type="ctrTitle"/>
          </p:nvPr>
        </p:nvSpPr>
        <p:spPr>
          <a:xfrm>
            <a:off x="3366868" y="533400"/>
            <a:ext cx="5105400" cy="2868168"/>
          </a:xfrm>
        </p:spPr>
        <p:txBody>
          <a:bodyPr lIns="45720" tIns="0" rIns="45720">
            <a:noAutofit/>
          </a:bodyPr>
          <a:lstStyle>
            <a:lvl1pPr algn="r">
              <a:defRPr sz="4200" b="1"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25" name="Subtitle 24"/>
          <p:cNvSpPr>
            <a:spLocks noGrp="1"/>
          </p:cNvSpPr>
          <p:nvPr>
            <p:ph type="subTitle" idx="1"/>
          </p:nvPr>
        </p:nvSpPr>
        <p:spPr>
          <a:xfrm>
            <a:off x="3354442" y="3539864"/>
            <a:ext cx="5114778" cy="1101248"/>
          </a:xfrm>
        </p:spPr>
        <p:txBody>
          <a:bodyPr lIns="45720" tIns="0" rIns="45720" bIns="0"/>
          <a:lstStyle>
            <a:lvl1pPr marL="0" indent="0" algn="r">
              <a:buNone/>
              <a:defRPr sz="2200">
                <a:solidFill>
                  <a:srgbClr val="FFFFFF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/>
              <a:t>Click to edit Master subtitle style</a:t>
            </a:r>
          </a:p>
        </p:txBody>
      </p:sp>
      <p:sp>
        <p:nvSpPr>
          <p:cNvPr id="31" name="Date Placeholder 30"/>
          <p:cNvSpPr>
            <a:spLocks noGrp="1"/>
          </p:cNvSpPr>
          <p:nvPr>
            <p:ph type="dt" sz="half" idx="10"/>
          </p:nvPr>
        </p:nvSpPr>
        <p:spPr>
          <a:xfrm>
            <a:off x="5871224" y="6557946"/>
            <a:ext cx="2002464" cy="226902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DD30D26A-A1C5-40A4-A010-765D93D1BB3A}" type="datetimeFigureOut">
              <a:rPr lang="ar-IQ"/>
              <a:pPr/>
              <a:t>12/04/1447</a:t>
            </a:fld>
            <a:endParaRPr/>
          </a:p>
        </p:txBody>
      </p:sp>
      <p:sp>
        <p:nvSpPr>
          <p:cNvPr id="18" name="Footer Placeholder 17"/>
          <p:cNvSpPr>
            <a:spLocks noGrp="1"/>
          </p:cNvSpPr>
          <p:nvPr>
            <p:ph type="ftr" sz="quarter" idx="11"/>
          </p:nvPr>
        </p:nvSpPr>
        <p:spPr>
          <a:xfrm>
            <a:off x="2819400" y="6557946"/>
            <a:ext cx="2927722" cy="228600"/>
          </a:xfrm>
        </p:spPr>
        <p:txBody>
          <a:bodyPr/>
          <a:lstStyle>
            <a:lvl1pPr>
              <a:defRPr lang="en-US" dirty="0">
                <a:solidFill>
                  <a:srgbClr val="FFFFFF"/>
                </a:solidFill>
              </a:defRPr>
            </a:lvl1pPr>
            <a:extLst/>
          </a:lstStyle>
          <a:p>
            <a:endParaRPr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7880884" y="6556248"/>
            <a:ext cx="588336" cy="228600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6FC5A7A7-6738-44F9-BC9D-38CD98D3A7DE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01548774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30D26A-A1C5-40A4-A010-765D93D1BB3A}" type="datetimeFigureOut">
              <a:rPr lang="en-US" smtClean="0">
                <a:solidFill>
                  <a:srgbClr val="B13F9A"/>
                </a:solidFill>
              </a:rPr>
              <a:pPr/>
              <a:t>10/4/2025</a:t>
            </a:fld>
            <a:endParaRPr lang="en-US">
              <a:solidFill>
                <a:srgbClr val="B13F9A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B13F9A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C5A7A7-6738-44F9-BC9D-38CD98D3A7DE}" type="slidenum">
              <a:rPr lang="en-US" smtClean="0">
                <a:solidFill>
                  <a:srgbClr val="B13F9A"/>
                </a:solidFill>
              </a:rPr>
              <a:pPr/>
              <a:t>‹#›</a:t>
            </a:fld>
            <a:endParaRPr lang="en-US">
              <a:solidFill>
                <a:srgbClr val="B13F9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2938535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2821837"/>
            <a:ext cx="6255488" cy="1362075"/>
          </a:xfrm>
        </p:spPr>
        <p:txBody>
          <a:bodyPr tIns="0" anchor="t"/>
          <a:lstStyle>
            <a:lvl1pPr algn="r">
              <a:buNone/>
              <a:defRPr sz="4200" b="1" cap="all"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1905000"/>
            <a:ext cx="6255488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24238" y="6556810"/>
            <a:ext cx="2002464" cy="226902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DD30D26A-A1C5-40A4-A010-765D93D1BB3A}" type="datetimeFigureOut">
              <a:rPr lang="en-US" smtClean="0">
                <a:solidFill>
                  <a:srgbClr val="B13F9A"/>
                </a:solidFill>
              </a:rPr>
              <a:pPr/>
              <a:t>10/4/2025</a:t>
            </a:fld>
            <a:endParaRPr lang="en-US">
              <a:solidFill>
                <a:srgbClr val="B13F9A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735358" y="6556810"/>
            <a:ext cx="2895600" cy="228600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en-US">
              <a:solidFill>
                <a:srgbClr val="B13F9A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733952" y="6555112"/>
            <a:ext cx="588336" cy="228600"/>
          </a:xfrm>
        </p:spPr>
        <p:txBody>
          <a:bodyPr/>
          <a:lstStyle/>
          <a:p>
            <a:fld id="{6FC5A7A7-6738-44F9-BC9D-38CD98D3A7DE}" type="slidenum">
              <a:rPr lang="en-US" smtClean="0">
                <a:solidFill>
                  <a:srgbClr val="B13F9A"/>
                </a:solidFill>
              </a:rPr>
              <a:pPr/>
              <a:t>‹#›</a:t>
            </a:fld>
            <a:endParaRPr lang="en-US">
              <a:solidFill>
                <a:srgbClr val="B13F9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6375544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178808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30D26A-A1C5-40A4-A010-765D93D1BB3A}" type="datetimeFigureOut">
              <a:rPr lang="en-US" smtClean="0">
                <a:solidFill>
                  <a:srgbClr val="B13F9A"/>
                </a:solidFill>
              </a:rPr>
              <a:pPr/>
              <a:t>10/4/2025</a:t>
            </a:fld>
            <a:endParaRPr lang="en-US">
              <a:solidFill>
                <a:srgbClr val="B13F9A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B13F9A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C5A7A7-6738-44F9-BC9D-38CD98D3A7DE}" type="slidenum">
              <a:rPr lang="en-US" smtClean="0">
                <a:solidFill>
                  <a:srgbClr val="B13F9A"/>
                </a:solidFill>
              </a:rPr>
              <a:pPr/>
              <a:t>‹#›</a:t>
            </a:fld>
            <a:endParaRPr lang="en-US">
              <a:solidFill>
                <a:srgbClr val="B13F9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7927492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178808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178808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30D26A-A1C5-40A4-A010-765D93D1BB3A}" type="datetimeFigureOut">
              <a:rPr lang="en-US" smtClean="0">
                <a:solidFill>
                  <a:srgbClr val="B13F9A"/>
                </a:solidFill>
              </a:rPr>
              <a:pPr/>
              <a:t>10/4/2025</a:t>
            </a:fld>
            <a:endParaRPr lang="en-US">
              <a:solidFill>
                <a:srgbClr val="B13F9A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B13F9A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C5A7A7-6738-44F9-BC9D-38CD98D3A7DE}" type="slidenum">
              <a:rPr lang="en-US" smtClean="0">
                <a:solidFill>
                  <a:srgbClr val="B13F9A"/>
                </a:solidFill>
              </a:rPr>
              <a:pPr/>
              <a:t>‹#›</a:t>
            </a:fld>
            <a:endParaRPr lang="en-US">
              <a:solidFill>
                <a:srgbClr val="B13F9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7457521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30D26A-A1C5-40A4-A010-765D93D1BB3A}" type="datetimeFigureOut">
              <a:rPr lang="en-US" smtClean="0">
                <a:solidFill>
                  <a:srgbClr val="B13F9A"/>
                </a:solidFill>
              </a:rPr>
              <a:pPr/>
              <a:t>10/4/2025</a:t>
            </a:fld>
            <a:endParaRPr lang="en-US">
              <a:solidFill>
                <a:srgbClr val="B13F9A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B13F9A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C5A7A7-6738-44F9-BC9D-38CD98D3A7DE}" type="slidenum">
              <a:rPr lang="en-US" smtClean="0">
                <a:solidFill>
                  <a:srgbClr val="B13F9A"/>
                </a:solidFill>
              </a:rPr>
              <a:pPr/>
              <a:t>‹#›</a:t>
            </a:fld>
            <a:endParaRPr lang="en-US">
              <a:solidFill>
                <a:srgbClr val="B13F9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27274202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DD30D26A-A1C5-40A4-A010-765D93D1BB3A}" type="datetimeFigureOut">
              <a:rPr lang="en-US" smtClean="0">
                <a:solidFill>
                  <a:srgbClr val="B13F9A"/>
                </a:solidFill>
              </a:rPr>
              <a:pPr/>
              <a:t>10/4/2025</a:t>
            </a:fld>
            <a:endParaRPr lang="en-US">
              <a:solidFill>
                <a:srgbClr val="B13F9A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en-US">
              <a:solidFill>
                <a:srgbClr val="B13F9A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C5A7A7-6738-44F9-BC9D-38CD98D3A7DE}" type="slidenum">
              <a:rPr lang="en-US" smtClean="0">
                <a:solidFill>
                  <a:srgbClr val="B13F9A"/>
                </a:solidFill>
              </a:rPr>
              <a:pPr/>
              <a:t>‹#›</a:t>
            </a:fld>
            <a:endParaRPr lang="en-US">
              <a:solidFill>
                <a:srgbClr val="B13F9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79310742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5897880" cy="1173480"/>
          </a:xfrm>
        </p:spPr>
        <p:txBody>
          <a:bodyPr wrap="square" anchor="b"/>
          <a:lstStyle>
            <a:lvl1pPr algn="l">
              <a:buNone/>
              <a:defRPr lang="en-US" sz="2400" baseline="0" smtClean="0"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497416"/>
            <a:ext cx="5897880" cy="602512"/>
          </a:xfrm>
        </p:spPr>
        <p:txBody>
          <a:bodyPr rot="0" spcFirstLastPara="0" vertOverflow="overflow" horzOverflow="overflow" vert="horz" wrap="square" lIns="45720" tIns="0" rIns="0" bIns="0" numCol="1" spcCol="0" rtlCol="0" fromWordArt="0" anchor="t" anchorCtr="0" forceAA="0" compatLnSpc="1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7239000" cy="43717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30D26A-A1C5-40A4-A010-765D93D1BB3A}" type="datetimeFigureOut">
              <a:rPr lang="en-US" smtClean="0">
                <a:solidFill>
                  <a:srgbClr val="B13F9A"/>
                </a:solidFill>
              </a:rPr>
              <a:pPr/>
              <a:t>10/4/2025</a:t>
            </a:fld>
            <a:endParaRPr lang="en-US">
              <a:solidFill>
                <a:srgbClr val="B13F9A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B13F9A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C5A7A7-6738-44F9-BC9D-38CD98D3A7DE}" type="slidenum">
              <a:rPr lang="en-US" smtClean="0">
                <a:solidFill>
                  <a:srgbClr val="B13F9A"/>
                </a:solidFill>
              </a:rPr>
              <a:pPr/>
              <a:t>‹#›</a:t>
            </a:fld>
            <a:endParaRPr lang="en-US">
              <a:solidFill>
                <a:srgbClr val="B13F9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5677557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 rot="21240000">
            <a:off x="597968" y="1004668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 rot="21420000">
            <a:off x="596706" y="998816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89098" y="1143000"/>
            <a:ext cx="3429000" cy="2057400"/>
          </a:xfrm>
        </p:spPr>
        <p:txBody>
          <a:bodyPr vert="horz" anchor="b"/>
          <a:lstStyle>
            <a:lvl1pPr algn="l">
              <a:buNone/>
              <a:defRPr sz="3000" b="1" baseline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</a:defRPr>
            </a:lvl1pPr>
            <a:extLst/>
          </a:lstStyle>
          <a:p>
            <a:r>
              <a:rPr kumimoji="0" lang="en-US"/>
              <a:t>Click to edit Master title style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89098" y="3283634"/>
            <a:ext cx="3429000" cy="1920240"/>
          </a:xfrm>
        </p:spPr>
        <p:txBody>
          <a:bodyPr rot="0" spcFirstLastPara="0" vertOverflow="overflow" horzOverflow="overflow" vert="horz" wrap="square" lIns="82296" tIns="0" rIns="0" bIns="0" numCol="1" spcCol="0" rtlCol="0" fromWordArt="0" anchor="t" anchorCtr="0" forceAA="0" compatLnSpc="1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marL="0" marR="0" lvl="0" indent="0" algn="l" defTabSz="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73000"/>
              <a:buFontTx/>
              <a:buNone/>
              <a:tabLst/>
              <a:defRPr/>
            </a:pPr>
            <a:r>
              <a:rPr kumimoji="0"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30D26A-A1C5-40A4-A010-765D93D1BB3A}" type="datetimeFigureOut">
              <a:rPr lang="en-US" smtClean="0">
                <a:solidFill>
                  <a:srgbClr val="F4E7ED"/>
                </a:solidFill>
              </a:rPr>
              <a:pPr/>
              <a:t>10/4/2025</a:t>
            </a:fld>
            <a:endParaRPr lang="en-US">
              <a:solidFill>
                <a:srgbClr val="F4E7ED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F4E7ED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C5A7A7-6738-44F9-BC9D-38CD98D3A7DE}" type="slidenum">
              <a:rPr lang="en-US" smtClean="0">
                <a:solidFill>
                  <a:srgbClr val="F4E7ED"/>
                </a:solidFill>
              </a:rPr>
              <a:pPr/>
              <a:t>‹#›</a:t>
            </a:fld>
            <a:endParaRPr lang="en-US">
              <a:solidFill>
                <a:srgbClr val="F4E7ED"/>
              </a:solidFill>
            </a:endParaRPr>
          </a:p>
        </p:txBody>
      </p:sp>
      <p:sp>
        <p:nvSpPr>
          <p:cNvPr id="10" name="Picture Placeholder 9"/>
          <p:cNvSpPr>
            <a:spLocks noGrp="1"/>
          </p:cNvSpPr>
          <p:nvPr>
            <p:ph type="pic" idx="1"/>
          </p:nvPr>
        </p:nvSpPr>
        <p:spPr>
          <a:xfrm>
            <a:off x="663682" y="1041002"/>
            <a:ext cx="4206240" cy="4206240"/>
          </a:xfr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/>
              <a:t>Click icon to add picture</a:t>
            </a:r>
            <a:endParaRPr kumimoji="0" lang="en-US" dirty="0"/>
          </a:p>
        </p:txBody>
      </p:sp>
    </p:spTree>
    <p:extLst>
      <p:ext uri="{BB962C8B-B14F-4D97-AF65-F5344CB8AC3E}">
        <p14:creationId xmlns:p14="http://schemas.microsoft.com/office/powerpoint/2010/main" val="34223143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30D26A-A1C5-40A4-A010-765D93D1BB3A}" type="datetimeFigureOut">
              <a:rPr lang="en-US" smtClean="0">
                <a:solidFill>
                  <a:srgbClr val="B13F9A"/>
                </a:solidFill>
              </a:rPr>
              <a:pPr/>
              <a:t>10/4/2025</a:t>
            </a:fld>
            <a:endParaRPr lang="en-US">
              <a:solidFill>
                <a:srgbClr val="B13F9A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B13F9A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C5A7A7-6738-44F9-BC9D-38CD98D3A7DE}" type="slidenum">
              <a:rPr lang="en-US" smtClean="0">
                <a:solidFill>
                  <a:srgbClr val="B13F9A"/>
                </a:solidFill>
              </a:rPr>
              <a:pPr/>
              <a:t>‹#›</a:t>
            </a:fld>
            <a:endParaRPr lang="en-US">
              <a:solidFill>
                <a:srgbClr val="B13F9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38953823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274955"/>
            <a:ext cx="1524000" cy="5851525"/>
          </a:xfrm>
        </p:spPr>
        <p:txBody>
          <a:bodyPr vert="eaVert" anchor="t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242816" y="6557946"/>
            <a:ext cx="2002464" cy="226902"/>
          </a:xfrm>
        </p:spPr>
        <p:txBody>
          <a:bodyPr/>
          <a:lstStyle/>
          <a:p>
            <a:fld id="{DD30D26A-A1C5-40A4-A010-765D93D1BB3A}" type="datetimeFigureOut">
              <a:rPr lang="en-US" smtClean="0">
                <a:solidFill>
                  <a:srgbClr val="B13F9A"/>
                </a:solidFill>
              </a:rPr>
              <a:pPr/>
              <a:t>10/4/2025</a:t>
            </a:fld>
            <a:endParaRPr lang="en-US">
              <a:solidFill>
                <a:srgbClr val="B13F9A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200" y="6556248"/>
            <a:ext cx="3657600" cy="228600"/>
          </a:xfrm>
        </p:spPr>
        <p:txBody>
          <a:bodyPr/>
          <a:lstStyle/>
          <a:p>
            <a:endParaRPr lang="en-US">
              <a:solidFill>
                <a:srgbClr val="B13F9A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254496" y="6553200"/>
            <a:ext cx="588336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6FC5A7A7-6738-44F9-BC9D-38CD98D3A7DE}" type="slidenum">
              <a:rPr lang="en-US" smtClean="0">
                <a:solidFill>
                  <a:srgbClr val="B13F9A"/>
                </a:solidFill>
              </a:rPr>
              <a:pPr/>
              <a:t>‹#›</a:t>
            </a:fld>
            <a:endParaRPr lang="en-US">
              <a:solidFill>
                <a:srgbClr val="B13F9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1306945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 flipH="1">
            <a:off x="2667000" y="0"/>
            <a:ext cx="6477000" cy="6858000"/>
          </a:xfrm>
          <a:prstGeom prst="rect">
            <a:avLst/>
          </a:prstGeom>
          <a:blipFill>
            <a:blip r:embed="rId2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2" name="Title 11"/>
          <p:cNvSpPr>
            <a:spLocks noGrp="1"/>
          </p:cNvSpPr>
          <p:nvPr>
            <p:ph type="ctrTitle"/>
          </p:nvPr>
        </p:nvSpPr>
        <p:spPr>
          <a:xfrm>
            <a:off x="3366868" y="533400"/>
            <a:ext cx="5105400" cy="2868168"/>
          </a:xfrm>
        </p:spPr>
        <p:txBody>
          <a:bodyPr lIns="45720" tIns="0" rIns="45720">
            <a:noAutofit/>
          </a:bodyPr>
          <a:lstStyle>
            <a:lvl1pPr algn="r">
              <a:defRPr sz="4200" b="1"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25" name="Subtitle 24"/>
          <p:cNvSpPr>
            <a:spLocks noGrp="1"/>
          </p:cNvSpPr>
          <p:nvPr>
            <p:ph type="subTitle" idx="1"/>
          </p:nvPr>
        </p:nvSpPr>
        <p:spPr>
          <a:xfrm>
            <a:off x="3354442" y="3539864"/>
            <a:ext cx="5114778" cy="1101248"/>
          </a:xfrm>
        </p:spPr>
        <p:txBody>
          <a:bodyPr lIns="45720" tIns="0" rIns="45720" bIns="0"/>
          <a:lstStyle>
            <a:lvl1pPr marL="0" indent="0" algn="r">
              <a:buNone/>
              <a:defRPr sz="2200">
                <a:solidFill>
                  <a:srgbClr val="FFFFFF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/>
              <a:t>Click to edit Master subtitle style</a:t>
            </a:r>
          </a:p>
        </p:txBody>
      </p:sp>
      <p:sp>
        <p:nvSpPr>
          <p:cNvPr id="31" name="Date Placeholder 30"/>
          <p:cNvSpPr>
            <a:spLocks noGrp="1"/>
          </p:cNvSpPr>
          <p:nvPr>
            <p:ph type="dt" sz="half" idx="10"/>
          </p:nvPr>
        </p:nvSpPr>
        <p:spPr>
          <a:xfrm>
            <a:off x="5871224" y="6557946"/>
            <a:ext cx="2002464" cy="226902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DD30D26A-A1C5-40A4-A010-765D93D1BB3A}" type="datetimeFigureOut">
              <a:rPr lang="ar-IQ"/>
              <a:pPr/>
              <a:t>12/04/1447</a:t>
            </a:fld>
            <a:endParaRPr/>
          </a:p>
        </p:txBody>
      </p:sp>
      <p:sp>
        <p:nvSpPr>
          <p:cNvPr id="18" name="Footer Placeholder 17"/>
          <p:cNvSpPr>
            <a:spLocks noGrp="1"/>
          </p:cNvSpPr>
          <p:nvPr>
            <p:ph type="ftr" sz="quarter" idx="11"/>
          </p:nvPr>
        </p:nvSpPr>
        <p:spPr>
          <a:xfrm>
            <a:off x="2819400" y="6557946"/>
            <a:ext cx="2927722" cy="228600"/>
          </a:xfrm>
        </p:spPr>
        <p:txBody>
          <a:bodyPr/>
          <a:lstStyle>
            <a:lvl1pPr>
              <a:defRPr lang="en-US" dirty="0">
                <a:solidFill>
                  <a:srgbClr val="FFFFFF"/>
                </a:solidFill>
              </a:defRPr>
            </a:lvl1pPr>
            <a:extLst/>
          </a:lstStyle>
          <a:p>
            <a:endParaRPr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7880884" y="6556248"/>
            <a:ext cx="588336" cy="228600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6FC5A7A7-6738-44F9-BC9D-38CD98D3A7DE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60365145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30D26A-A1C5-40A4-A010-765D93D1BB3A}" type="datetimeFigureOut">
              <a:rPr lang="en-US" smtClean="0">
                <a:solidFill>
                  <a:srgbClr val="B13F9A"/>
                </a:solidFill>
              </a:rPr>
              <a:pPr/>
              <a:t>10/4/2025</a:t>
            </a:fld>
            <a:endParaRPr lang="en-US">
              <a:solidFill>
                <a:srgbClr val="B13F9A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B13F9A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C5A7A7-6738-44F9-BC9D-38CD98D3A7DE}" type="slidenum">
              <a:rPr lang="en-US" smtClean="0">
                <a:solidFill>
                  <a:srgbClr val="B13F9A"/>
                </a:solidFill>
              </a:rPr>
              <a:pPr/>
              <a:t>‹#›</a:t>
            </a:fld>
            <a:endParaRPr lang="en-US">
              <a:solidFill>
                <a:srgbClr val="B13F9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83608978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2821837"/>
            <a:ext cx="6255488" cy="1362075"/>
          </a:xfrm>
        </p:spPr>
        <p:txBody>
          <a:bodyPr tIns="0" anchor="t"/>
          <a:lstStyle>
            <a:lvl1pPr algn="r">
              <a:buNone/>
              <a:defRPr sz="4200" b="1" cap="all"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1905000"/>
            <a:ext cx="6255488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24238" y="6556810"/>
            <a:ext cx="2002464" cy="226902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DD30D26A-A1C5-40A4-A010-765D93D1BB3A}" type="datetimeFigureOut">
              <a:rPr lang="en-US" smtClean="0">
                <a:solidFill>
                  <a:srgbClr val="B13F9A"/>
                </a:solidFill>
              </a:rPr>
              <a:pPr/>
              <a:t>10/4/2025</a:t>
            </a:fld>
            <a:endParaRPr lang="en-US">
              <a:solidFill>
                <a:srgbClr val="B13F9A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735358" y="6556810"/>
            <a:ext cx="2895600" cy="228600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en-US">
              <a:solidFill>
                <a:srgbClr val="B13F9A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733952" y="6555112"/>
            <a:ext cx="588336" cy="228600"/>
          </a:xfrm>
        </p:spPr>
        <p:txBody>
          <a:bodyPr/>
          <a:lstStyle/>
          <a:p>
            <a:fld id="{6FC5A7A7-6738-44F9-BC9D-38CD98D3A7DE}" type="slidenum">
              <a:rPr lang="en-US" smtClean="0">
                <a:solidFill>
                  <a:srgbClr val="B13F9A"/>
                </a:solidFill>
              </a:rPr>
              <a:pPr/>
              <a:t>‹#›</a:t>
            </a:fld>
            <a:endParaRPr lang="en-US">
              <a:solidFill>
                <a:srgbClr val="B13F9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37865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178808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30D26A-A1C5-40A4-A010-765D93D1BB3A}" type="datetimeFigureOut">
              <a:rPr lang="en-US" smtClean="0">
                <a:solidFill>
                  <a:srgbClr val="B13F9A"/>
                </a:solidFill>
              </a:rPr>
              <a:pPr/>
              <a:t>10/4/2025</a:t>
            </a:fld>
            <a:endParaRPr lang="en-US">
              <a:solidFill>
                <a:srgbClr val="B13F9A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B13F9A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C5A7A7-6738-44F9-BC9D-38CD98D3A7DE}" type="slidenum">
              <a:rPr lang="en-US" smtClean="0">
                <a:solidFill>
                  <a:srgbClr val="B13F9A"/>
                </a:solidFill>
              </a:rPr>
              <a:pPr/>
              <a:t>‹#›</a:t>
            </a:fld>
            <a:endParaRPr lang="en-US">
              <a:solidFill>
                <a:srgbClr val="B13F9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07963930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178808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178808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30D26A-A1C5-40A4-A010-765D93D1BB3A}" type="datetimeFigureOut">
              <a:rPr lang="en-US" smtClean="0">
                <a:solidFill>
                  <a:srgbClr val="B13F9A"/>
                </a:solidFill>
              </a:rPr>
              <a:pPr/>
              <a:t>10/4/2025</a:t>
            </a:fld>
            <a:endParaRPr lang="en-US">
              <a:solidFill>
                <a:srgbClr val="B13F9A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B13F9A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C5A7A7-6738-44F9-BC9D-38CD98D3A7DE}" type="slidenum">
              <a:rPr lang="en-US" smtClean="0">
                <a:solidFill>
                  <a:srgbClr val="B13F9A"/>
                </a:solidFill>
              </a:rPr>
              <a:pPr/>
              <a:t>‹#›</a:t>
            </a:fld>
            <a:endParaRPr lang="en-US">
              <a:solidFill>
                <a:srgbClr val="B13F9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3865434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30D26A-A1C5-40A4-A010-765D93D1BB3A}" type="datetimeFigureOut">
              <a:rPr lang="en-US" smtClean="0">
                <a:solidFill>
                  <a:srgbClr val="B13F9A"/>
                </a:solidFill>
              </a:rPr>
              <a:pPr/>
              <a:t>10/4/2025</a:t>
            </a:fld>
            <a:endParaRPr lang="en-US">
              <a:solidFill>
                <a:srgbClr val="B13F9A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B13F9A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C5A7A7-6738-44F9-BC9D-38CD98D3A7DE}" type="slidenum">
              <a:rPr lang="en-US" smtClean="0">
                <a:solidFill>
                  <a:srgbClr val="B13F9A"/>
                </a:solidFill>
              </a:rPr>
              <a:pPr/>
              <a:t>‹#›</a:t>
            </a:fld>
            <a:endParaRPr lang="en-US">
              <a:solidFill>
                <a:srgbClr val="B13F9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58516727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DD30D26A-A1C5-40A4-A010-765D93D1BB3A}" type="datetimeFigureOut">
              <a:rPr lang="en-US" smtClean="0">
                <a:solidFill>
                  <a:srgbClr val="B13F9A"/>
                </a:solidFill>
              </a:rPr>
              <a:pPr/>
              <a:t>10/4/2025</a:t>
            </a:fld>
            <a:endParaRPr lang="en-US">
              <a:solidFill>
                <a:srgbClr val="B13F9A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en-US">
              <a:solidFill>
                <a:srgbClr val="B13F9A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C5A7A7-6738-44F9-BC9D-38CD98D3A7DE}" type="slidenum">
              <a:rPr lang="en-US" smtClean="0">
                <a:solidFill>
                  <a:srgbClr val="B13F9A"/>
                </a:solidFill>
              </a:rPr>
              <a:pPr/>
              <a:t>‹#›</a:t>
            </a:fld>
            <a:endParaRPr lang="en-US">
              <a:solidFill>
                <a:srgbClr val="B13F9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1992679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5897880" cy="1173480"/>
          </a:xfrm>
        </p:spPr>
        <p:txBody>
          <a:bodyPr wrap="square" anchor="b"/>
          <a:lstStyle>
            <a:lvl1pPr algn="l">
              <a:buNone/>
              <a:defRPr lang="en-US" sz="2400" baseline="0" smtClean="0"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497416"/>
            <a:ext cx="5897880" cy="602512"/>
          </a:xfrm>
        </p:spPr>
        <p:txBody>
          <a:bodyPr rot="0" spcFirstLastPara="0" vertOverflow="overflow" horzOverflow="overflow" vert="horz" wrap="square" lIns="45720" tIns="0" rIns="0" bIns="0" numCol="1" spcCol="0" rtlCol="0" fromWordArt="0" anchor="t" anchorCtr="0" forceAA="0" compatLnSpc="1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7239000" cy="43717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30D26A-A1C5-40A4-A010-765D93D1BB3A}" type="datetimeFigureOut">
              <a:rPr lang="en-US" smtClean="0">
                <a:solidFill>
                  <a:srgbClr val="B13F9A"/>
                </a:solidFill>
              </a:rPr>
              <a:pPr/>
              <a:t>10/4/2025</a:t>
            </a:fld>
            <a:endParaRPr lang="en-US">
              <a:solidFill>
                <a:srgbClr val="B13F9A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B13F9A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C5A7A7-6738-44F9-BC9D-38CD98D3A7DE}" type="slidenum">
              <a:rPr lang="en-US" smtClean="0">
                <a:solidFill>
                  <a:srgbClr val="B13F9A"/>
                </a:solidFill>
              </a:rPr>
              <a:pPr/>
              <a:t>‹#›</a:t>
            </a:fld>
            <a:endParaRPr lang="en-US">
              <a:solidFill>
                <a:srgbClr val="B13F9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06800412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 rot="21240000">
            <a:off x="597968" y="1004668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 rot="21420000">
            <a:off x="596706" y="998816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89098" y="1143000"/>
            <a:ext cx="3429000" cy="2057400"/>
          </a:xfrm>
        </p:spPr>
        <p:txBody>
          <a:bodyPr vert="horz" anchor="b"/>
          <a:lstStyle>
            <a:lvl1pPr algn="l">
              <a:buNone/>
              <a:defRPr sz="3000" b="1" baseline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</a:defRPr>
            </a:lvl1pPr>
            <a:extLst/>
          </a:lstStyle>
          <a:p>
            <a:r>
              <a:rPr kumimoji="0" lang="en-US"/>
              <a:t>Click to edit Master title style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89098" y="3283634"/>
            <a:ext cx="3429000" cy="1920240"/>
          </a:xfrm>
        </p:spPr>
        <p:txBody>
          <a:bodyPr rot="0" spcFirstLastPara="0" vertOverflow="overflow" horzOverflow="overflow" vert="horz" wrap="square" lIns="82296" tIns="0" rIns="0" bIns="0" numCol="1" spcCol="0" rtlCol="0" fromWordArt="0" anchor="t" anchorCtr="0" forceAA="0" compatLnSpc="1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marL="0" marR="0" lvl="0" indent="0" algn="l" defTabSz="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73000"/>
              <a:buFontTx/>
              <a:buNone/>
              <a:tabLst/>
              <a:defRPr/>
            </a:pPr>
            <a:r>
              <a:rPr kumimoji="0"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30D26A-A1C5-40A4-A010-765D93D1BB3A}" type="datetimeFigureOut">
              <a:rPr lang="en-US" smtClean="0">
                <a:solidFill>
                  <a:srgbClr val="F4E7ED"/>
                </a:solidFill>
              </a:rPr>
              <a:pPr/>
              <a:t>10/4/2025</a:t>
            </a:fld>
            <a:endParaRPr lang="en-US">
              <a:solidFill>
                <a:srgbClr val="F4E7ED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F4E7ED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C5A7A7-6738-44F9-BC9D-38CD98D3A7DE}" type="slidenum">
              <a:rPr lang="en-US" smtClean="0">
                <a:solidFill>
                  <a:srgbClr val="F4E7ED"/>
                </a:solidFill>
              </a:rPr>
              <a:pPr/>
              <a:t>‹#›</a:t>
            </a:fld>
            <a:endParaRPr lang="en-US">
              <a:solidFill>
                <a:srgbClr val="F4E7ED"/>
              </a:solidFill>
            </a:endParaRPr>
          </a:p>
        </p:txBody>
      </p:sp>
      <p:sp>
        <p:nvSpPr>
          <p:cNvPr id="10" name="Picture Placeholder 9"/>
          <p:cNvSpPr>
            <a:spLocks noGrp="1"/>
          </p:cNvSpPr>
          <p:nvPr>
            <p:ph type="pic" idx="1"/>
          </p:nvPr>
        </p:nvSpPr>
        <p:spPr>
          <a:xfrm>
            <a:off x="663682" y="1041002"/>
            <a:ext cx="4206240" cy="4206240"/>
          </a:xfr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/>
              <a:t>Click icon to add picture</a:t>
            </a:r>
            <a:endParaRPr kumimoji="0" lang="en-US" dirty="0"/>
          </a:p>
        </p:txBody>
      </p:sp>
    </p:spTree>
    <p:extLst>
      <p:ext uri="{BB962C8B-B14F-4D97-AF65-F5344CB8AC3E}">
        <p14:creationId xmlns:p14="http://schemas.microsoft.com/office/powerpoint/2010/main" val="2784335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30D26A-A1C5-40A4-A010-765D93D1BB3A}" type="datetimeFigureOut">
              <a:rPr lang="en-US" smtClean="0">
                <a:solidFill>
                  <a:srgbClr val="B13F9A"/>
                </a:solidFill>
              </a:rPr>
              <a:pPr/>
              <a:t>10/4/2025</a:t>
            </a:fld>
            <a:endParaRPr lang="en-US">
              <a:solidFill>
                <a:srgbClr val="B13F9A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B13F9A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C5A7A7-6738-44F9-BC9D-38CD98D3A7DE}" type="slidenum">
              <a:rPr lang="en-US" smtClean="0">
                <a:solidFill>
                  <a:srgbClr val="B13F9A"/>
                </a:solidFill>
              </a:rPr>
              <a:pPr/>
              <a:t>‹#›</a:t>
            </a:fld>
            <a:endParaRPr lang="en-US">
              <a:solidFill>
                <a:srgbClr val="B13F9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29810808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274955"/>
            <a:ext cx="1524000" cy="5851525"/>
          </a:xfrm>
        </p:spPr>
        <p:txBody>
          <a:bodyPr vert="eaVert" anchor="t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242816" y="6557946"/>
            <a:ext cx="2002464" cy="226902"/>
          </a:xfrm>
        </p:spPr>
        <p:txBody>
          <a:bodyPr/>
          <a:lstStyle/>
          <a:p>
            <a:fld id="{DD30D26A-A1C5-40A4-A010-765D93D1BB3A}" type="datetimeFigureOut">
              <a:rPr lang="en-US" smtClean="0">
                <a:solidFill>
                  <a:srgbClr val="B13F9A"/>
                </a:solidFill>
              </a:rPr>
              <a:pPr/>
              <a:t>10/4/2025</a:t>
            </a:fld>
            <a:endParaRPr lang="en-US">
              <a:solidFill>
                <a:srgbClr val="B13F9A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200" y="6556248"/>
            <a:ext cx="3657600" cy="228600"/>
          </a:xfrm>
        </p:spPr>
        <p:txBody>
          <a:bodyPr/>
          <a:lstStyle/>
          <a:p>
            <a:endParaRPr lang="en-US">
              <a:solidFill>
                <a:srgbClr val="B13F9A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254496" y="6553200"/>
            <a:ext cx="588336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6FC5A7A7-6738-44F9-BC9D-38CD98D3A7DE}" type="slidenum">
              <a:rPr lang="en-US" smtClean="0">
                <a:solidFill>
                  <a:srgbClr val="B13F9A"/>
                </a:solidFill>
              </a:rPr>
              <a:pPr/>
              <a:t>‹#›</a:t>
            </a:fld>
            <a:endParaRPr lang="en-US">
              <a:solidFill>
                <a:srgbClr val="B13F9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652375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13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" name="Title Placeholder 2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1" name="Text Placeholder 30"/>
          <p:cNvSpPr>
            <a:spLocks noGrp="1"/>
          </p:cNvSpPr>
          <p:nvPr>
            <p:ph type="body" idx="1"/>
          </p:nvPr>
        </p:nvSpPr>
        <p:spPr>
          <a:xfrm>
            <a:off x="457200" y="1609416"/>
            <a:ext cx="7239000" cy="48463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  <p:sp>
        <p:nvSpPr>
          <p:cNvPr id="27" name="Date Placeholder 26"/>
          <p:cNvSpPr>
            <a:spLocks noGrp="1"/>
          </p:cNvSpPr>
          <p:nvPr>
            <p:ph type="dt" sz="half" idx="2"/>
          </p:nvPr>
        </p:nvSpPr>
        <p:spPr>
          <a:xfrm>
            <a:off x="4245936" y="6557946"/>
            <a:ext cx="2002464" cy="226902"/>
          </a:xfrm>
          <a:prstGeom prst="rect">
            <a:avLst/>
          </a:prstGeom>
        </p:spPr>
        <p:txBody>
          <a:bodyPr vert="horz" tIns="0" bIns="0" anchor="b"/>
          <a:lstStyle>
            <a:lvl1pPr algn="l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fld id="{531D4A48-6C63-465E-B398-5886E87C5069}" type="datetimeFigureOut">
              <a:rPr lang="en-US" smtClean="0"/>
              <a:pPr/>
              <a:t>10/4/2025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>
          <a:xfrm>
            <a:off x="457200" y="6557946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endParaRPr lang="en-US" dirty="0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4"/>
          </p:nvPr>
        </p:nvSpPr>
        <p:spPr>
          <a:xfrm>
            <a:off x="6251448" y="6556248"/>
            <a:ext cx="588336" cy="22860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338CB071-4DB7-457D-AD0A-B062EDFE9AF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800" b="1" kern="1200" cap="all" baseline="0">
          <a:ln w="500">
            <a:solidFill>
              <a:schemeClr val="tx2">
                <a:shade val="20000"/>
                <a:satMod val="120000"/>
              </a:schemeClr>
            </a:solidFill>
          </a:ln>
          <a:gradFill>
            <a:gsLst>
              <a:gs pos="0">
                <a:schemeClr val="accent4">
                  <a:tint val="13000"/>
                </a:schemeClr>
              </a:gs>
              <a:gs pos="10000">
                <a:schemeClr val="accent4">
                  <a:tint val="20000"/>
                </a:schemeClr>
              </a:gs>
              <a:gs pos="49000">
                <a:schemeClr val="accent4">
                  <a:tint val="70000"/>
                </a:schemeClr>
              </a:gs>
              <a:gs pos="50000">
                <a:schemeClr val="accent4">
                  <a:tint val="97000"/>
                </a:schemeClr>
              </a:gs>
              <a:gs pos="100000">
                <a:schemeClr val="accent4">
                  <a:tint val="20000"/>
                </a:schemeClr>
              </a:gs>
            </a:gsLst>
            <a:lin ang="5400000" scaled="1"/>
          </a:gradFill>
          <a:effectLst/>
          <a:latin typeface="+mj-lt"/>
          <a:ea typeface="+mj-ea"/>
          <a:cs typeface="+mj-cs"/>
        </a:defRPr>
      </a:lvl1pPr>
      <a:extLst/>
    </p:titleStyle>
    <p:bodyStyle>
      <a:lvl1pPr marL="274320" indent="-274320" algn="l" rtl="0" eaLnBrk="1" latinLnBrk="0" hangingPunct="1">
        <a:spcBef>
          <a:spcPts val="600"/>
        </a:spcBef>
        <a:buClr>
          <a:schemeClr val="tx2"/>
        </a:buClr>
        <a:buSzPct val="73000"/>
        <a:buFont typeface="Wingdings 2"/>
        <a:buChar char=""/>
        <a:defRPr kumimoji="0" sz="26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521208" indent="-228600" algn="l" rtl="0" eaLnBrk="1" latinLnBrk="0" hangingPunct="1">
        <a:spcBef>
          <a:spcPts val="500"/>
        </a:spcBef>
        <a:buClr>
          <a:schemeClr val="accent4"/>
        </a:buClr>
        <a:buSzPct val="80000"/>
        <a:buFont typeface="Wingdings 2"/>
        <a:buChar char=""/>
        <a:defRPr kumimoji="0" sz="23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2pPr>
      <a:lvl3pPr marL="758952" indent="-228600" algn="l" rtl="0" eaLnBrk="1" latinLnBrk="0" hangingPunct="1">
        <a:spcBef>
          <a:spcPts val="400"/>
        </a:spcBef>
        <a:buClr>
          <a:schemeClr val="accent4"/>
        </a:buClr>
        <a:buSzPct val="60000"/>
        <a:buFont typeface="Wingdings"/>
        <a:buChar char="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22860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"/>
        <a:defRPr kumimoji="0" sz="20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4pPr>
      <a:lvl5pPr marL="1280160" indent="-228600" algn="l" rtl="0" eaLnBrk="1" latinLnBrk="0" hangingPunct="1">
        <a:spcBef>
          <a:spcPts val="400"/>
        </a:spcBef>
        <a:buClr>
          <a:schemeClr val="accent4"/>
        </a:buClr>
        <a:buSzPct val="70000"/>
        <a:buFont typeface="Wingdings"/>
        <a:buChar char="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72184" indent="-182880" algn="l" rtl="0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l" rtl="0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13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3" name="Title Placeholder 2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1" name="Text Placeholder 30"/>
          <p:cNvSpPr>
            <a:spLocks noGrp="1"/>
          </p:cNvSpPr>
          <p:nvPr>
            <p:ph type="body" idx="1"/>
          </p:nvPr>
        </p:nvSpPr>
        <p:spPr>
          <a:xfrm>
            <a:off x="457200" y="1609416"/>
            <a:ext cx="7239000" cy="48463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  <p:sp>
        <p:nvSpPr>
          <p:cNvPr id="27" name="Date Placeholder 26"/>
          <p:cNvSpPr>
            <a:spLocks noGrp="1"/>
          </p:cNvSpPr>
          <p:nvPr>
            <p:ph type="dt" sz="half" idx="2"/>
          </p:nvPr>
        </p:nvSpPr>
        <p:spPr>
          <a:xfrm>
            <a:off x="4245936" y="6557946"/>
            <a:ext cx="2002464" cy="226902"/>
          </a:xfrm>
          <a:prstGeom prst="rect">
            <a:avLst/>
          </a:prstGeom>
        </p:spPr>
        <p:txBody>
          <a:bodyPr vert="horz" tIns="0" bIns="0" anchor="b"/>
          <a:lstStyle>
            <a:lvl1pPr algn="l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fld id="{DD30D26A-A1C5-40A4-A010-765D93D1BB3A}" type="datetimeFigureOut">
              <a:rPr lang="en-US" smtClean="0">
                <a:solidFill>
                  <a:srgbClr val="B13F9A"/>
                </a:solidFill>
              </a:rPr>
              <a:pPr/>
              <a:t>10/4/2025</a:t>
            </a:fld>
            <a:endParaRPr lang="en-US">
              <a:solidFill>
                <a:srgbClr val="B13F9A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>
          <a:xfrm>
            <a:off x="457200" y="6557946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endParaRPr lang="en-US">
              <a:solidFill>
                <a:srgbClr val="B13F9A"/>
              </a:solidFill>
            </a:endParaRPr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4"/>
          </p:nvPr>
        </p:nvSpPr>
        <p:spPr>
          <a:xfrm>
            <a:off x="6251448" y="6556248"/>
            <a:ext cx="588336" cy="22860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6FC5A7A7-6738-44F9-BC9D-38CD98D3A7DE}" type="slidenum">
              <a:rPr lang="en-US" smtClean="0">
                <a:solidFill>
                  <a:srgbClr val="B13F9A"/>
                </a:solidFill>
              </a:rPr>
              <a:pPr/>
              <a:t>‹#›</a:t>
            </a:fld>
            <a:endParaRPr lang="en-US">
              <a:solidFill>
                <a:srgbClr val="B13F9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04869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3800" b="1" kern="1200" cap="all" baseline="0">
          <a:ln w="500">
            <a:solidFill>
              <a:schemeClr val="tx2">
                <a:shade val="20000"/>
                <a:satMod val="120000"/>
              </a:schemeClr>
            </a:solidFill>
          </a:ln>
          <a:gradFill>
            <a:gsLst>
              <a:gs pos="0">
                <a:schemeClr val="accent4">
                  <a:tint val="13000"/>
                </a:schemeClr>
              </a:gs>
              <a:gs pos="10000">
                <a:schemeClr val="accent4">
                  <a:tint val="20000"/>
                </a:schemeClr>
              </a:gs>
              <a:gs pos="49000">
                <a:schemeClr val="accent4">
                  <a:tint val="70000"/>
                </a:schemeClr>
              </a:gs>
              <a:gs pos="50000">
                <a:schemeClr val="accent4">
                  <a:tint val="97000"/>
                </a:schemeClr>
              </a:gs>
              <a:gs pos="100000">
                <a:schemeClr val="accent4">
                  <a:tint val="20000"/>
                </a:schemeClr>
              </a:gs>
            </a:gsLst>
            <a:lin ang="5400000" scaled="1"/>
          </a:gradFill>
          <a:effectLst/>
          <a:latin typeface="+mj-lt"/>
          <a:ea typeface="+mj-ea"/>
          <a:cs typeface="+mj-cs"/>
        </a:defRPr>
      </a:lvl1pPr>
      <a:extLst/>
    </p:titleStyle>
    <p:bodyStyle>
      <a:lvl1pPr marL="274320" indent="-274320" algn="l" rtl="0" eaLnBrk="1" latinLnBrk="0" hangingPunct="1">
        <a:spcBef>
          <a:spcPts val="600"/>
        </a:spcBef>
        <a:buClr>
          <a:schemeClr val="tx2"/>
        </a:buClr>
        <a:buSzPct val="73000"/>
        <a:buFont typeface="Wingdings 2"/>
        <a:buChar char=""/>
        <a:defRPr kumimoji="0" sz="26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521208" indent="-228600" algn="l" rtl="0" eaLnBrk="1" latinLnBrk="0" hangingPunct="1">
        <a:spcBef>
          <a:spcPts val="500"/>
        </a:spcBef>
        <a:buClr>
          <a:schemeClr val="accent4"/>
        </a:buClr>
        <a:buSzPct val="80000"/>
        <a:buFont typeface="Wingdings 2"/>
        <a:buChar char=""/>
        <a:defRPr kumimoji="0" sz="23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2pPr>
      <a:lvl3pPr marL="758952" indent="-228600" algn="l" rtl="0" eaLnBrk="1" latinLnBrk="0" hangingPunct="1">
        <a:spcBef>
          <a:spcPts val="400"/>
        </a:spcBef>
        <a:buClr>
          <a:schemeClr val="accent4"/>
        </a:buClr>
        <a:buSzPct val="60000"/>
        <a:buFont typeface="Wingdings"/>
        <a:buChar char="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22860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"/>
        <a:defRPr kumimoji="0" sz="20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4pPr>
      <a:lvl5pPr marL="1280160" indent="-228600" algn="l" rtl="0" eaLnBrk="1" latinLnBrk="0" hangingPunct="1">
        <a:spcBef>
          <a:spcPts val="400"/>
        </a:spcBef>
        <a:buClr>
          <a:schemeClr val="accent4"/>
        </a:buClr>
        <a:buSzPct val="70000"/>
        <a:buFont typeface="Wingdings"/>
        <a:buChar char="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72184" indent="-182880" algn="l" rtl="0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l" rtl="0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13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3" name="Title Placeholder 2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1" name="Text Placeholder 30"/>
          <p:cNvSpPr>
            <a:spLocks noGrp="1"/>
          </p:cNvSpPr>
          <p:nvPr>
            <p:ph type="body" idx="1"/>
          </p:nvPr>
        </p:nvSpPr>
        <p:spPr>
          <a:xfrm>
            <a:off x="457200" y="1609416"/>
            <a:ext cx="7239000" cy="48463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  <p:sp>
        <p:nvSpPr>
          <p:cNvPr id="27" name="Date Placeholder 26"/>
          <p:cNvSpPr>
            <a:spLocks noGrp="1"/>
          </p:cNvSpPr>
          <p:nvPr>
            <p:ph type="dt" sz="half" idx="2"/>
          </p:nvPr>
        </p:nvSpPr>
        <p:spPr>
          <a:xfrm>
            <a:off x="4245936" y="6557946"/>
            <a:ext cx="2002464" cy="226902"/>
          </a:xfrm>
          <a:prstGeom prst="rect">
            <a:avLst/>
          </a:prstGeom>
        </p:spPr>
        <p:txBody>
          <a:bodyPr vert="horz" tIns="0" bIns="0" anchor="b"/>
          <a:lstStyle>
            <a:lvl1pPr algn="l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fld id="{DD30D26A-A1C5-40A4-A010-765D93D1BB3A}" type="datetimeFigureOut">
              <a:rPr lang="en-US" smtClean="0">
                <a:solidFill>
                  <a:srgbClr val="B13F9A"/>
                </a:solidFill>
              </a:rPr>
              <a:pPr/>
              <a:t>10/4/2025</a:t>
            </a:fld>
            <a:endParaRPr lang="en-US">
              <a:solidFill>
                <a:srgbClr val="B13F9A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>
          <a:xfrm>
            <a:off x="457200" y="6557946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endParaRPr lang="en-US">
              <a:solidFill>
                <a:srgbClr val="B13F9A"/>
              </a:solidFill>
            </a:endParaRPr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4"/>
          </p:nvPr>
        </p:nvSpPr>
        <p:spPr>
          <a:xfrm>
            <a:off x="6251448" y="6556248"/>
            <a:ext cx="588336" cy="22860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6FC5A7A7-6738-44F9-BC9D-38CD98D3A7DE}" type="slidenum">
              <a:rPr lang="en-US" smtClean="0">
                <a:solidFill>
                  <a:srgbClr val="B13F9A"/>
                </a:solidFill>
              </a:rPr>
              <a:pPr/>
              <a:t>‹#›</a:t>
            </a:fld>
            <a:endParaRPr lang="en-US">
              <a:solidFill>
                <a:srgbClr val="B13F9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15243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0" eaLnBrk="1" latinLnBrk="0" hangingPunct="1">
        <a:spcBef>
          <a:spcPct val="0"/>
        </a:spcBef>
        <a:buNone/>
        <a:defRPr kumimoji="0" sz="3800" b="1" kern="1200" cap="all" baseline="0">
          <a:ln w="500">
            <a:solidFill>
              <a:schemeClr val="tx2">
                <a:shade val="20000"/>
                <a:satMod val="120000"/>
              </a:schemeClr>
            </a:solidFill>
          </a:ln>
          <a:gradFill>
            <a:gsLst>
              <a:gs pos="0">
                <a:schemeClr val="accent4">
                  <a:tint val="13000"/>
                </a:schemeClr>
              </a:gs>
              <a:gs pos="10000">
                <a:schemeClr val="accent4">
                  <a:tint val="20000"/>
                </a:schemeClr>
              </a:gs>
              <a:gs pos="49000">
                <a:schemeClr val="accent4">
                  <a:tint val="70000"/>
                </a:schemeClr>
              </a:gs>
              <a:gs pos="50000">
                <a:schemeClr val="accent4">
                  <a:tint val="97000"/>
                </a:schemeClr>
              </a:gs>
              <a:gs pos="100000">
                <a:schemeClr val="accent4">
                  <a:tint val="20000"/>
                </a:schemeClr>
              </a:gs>
            </a:gsLst>
            <a:lin ang="5400000" scaled="1"/>
          </a:gradFill>
          <a:effectLst/>
          <a:latin typeface="+mj-lt"/>
          <a:ea typeface="+mj-ea"/>
          <a:cs typeface="+mj-cs"/>
        </a:defRPr>
      </a:lvl1pPr>
      <a:extLst/>
    </p:titleStyle>
    <p:bodyStyle>
      <a:lvl1pPr marL="274320" indent="-274320" algn="l" rtl="0" eaLnBrk="1" latinLnBrk="0" hangingPunct="1">
        <a:spcBef>
          <a:spcPts val="600"/>
        </a:spcBef>
        <a:buClr>
          <a:schemeClr val="tx2"/>
        </a:buClr>
        <a:buSzPct val="73000"/>
        <a:buFont typeface="Wingdings 2"/>
        <a:buChar char=""/>
        <a:defRPr kumimoji="0" sz="26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521208" indent="-228600" algn="l" rtl="0" eaLnBrk="1" latinLnBrk="0" hangingPunct="1">
        <a:spcBef>
          <a:spcPts val="500"/>
        </a:spcBef>
        <a:buClr>
          <a:schemeClr val="accent4"/>
        </a:buClr>
        <a:buSzPct val="80000"/>
        <a:buFont typeface="Wingdings 2"/>
        <a:buChar char=""/>
        <a:defRPr kumimoji="0" sz="23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2pPr>
      <a:lvl3pPr marL="758952" indent="-228600" algn="l" rtl="0" eaLnBrk="1" latinLnBrk="0" hangingPunct="1">
        <a:spcBef>
          <a:spcPts val="400"/>
        </a:spcBef>
        <a:buClr>
          <a:schemeClr val="accent4"/>
        </a:buClr>
        <a:buSzPct val="60000"/>
        <a:buFont typeface="Wingdings"/>
        <a:buChar char="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22860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"/>
        <a:defRPr kumimoji="0" sz="20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4pPr>
      <a:lvl5pPr marL="1280160" indent="-228600" algn="l" rtl="0" eaLnBrk="1" latinLnBrk="0" hangingPunct="1">
        <a:spcBef>
          <a:spcPts val="400"/>
        </a:spcBef>
        <a:buClr>
          <a:schemeClr val="accent4"/>
        </a:buClr>
        <a:buSzPct val="70000"/>
        <a:buFont typeface="Wingdings"/>
        <a:buChar char="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72184" indent="-182880" algn="l" rtl="0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l" rtl="0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13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3" name="Title Placeholder 2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1" name="Text Placeholder 30"/>
          <p:cNvSpPr>
            <a:spLocks noGrp="1"/>
          </p:cNvSpPr>
          <p:nvPr>
            <p:ph type="body" idx="1"/>
          </p:nvPr>
        </p:nvSpPr>
        <p:spPr>
          <a:xfrm>
            <a:off x="457200" y="1609416"/>
            <a:ext cx="7239000" cy="48463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  <p:sp>
        <p:nvSpPr>
          <p:cNvPr id="27" name="Date Placeholder 26"/>
          <p:cNvSpPr>
            <a:spLocks noGrp="1"/>
          </p:cNvSpPr>
          <p:nvPr>
            <p:ph type="dt" sz="half" idx="2"/>
          </p:nvPr>
        </p:nvSpPr>
        <p:spPr>
          <a:xfrm>
            <a:off x="4245936" y="6557946"/>
            <a:ext cx="2002464" cy="226902"/>
          </a:xfrm>
          <a:prstGeom prst="rect">
            <a:avLst/>
          </a:prstGeom>
        </p:spPr>
        <p:txBody>
          <a:bodyPr vert="horz" tIns="0" bIns="0" anchor="b"/>
          <a:lstStyle>
            <a:lvl1pPr algn="l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fld id="{DD30D26A-A1C5-40A4-A010-765D93D1BB3A}" type="datetimeFigureOut">
              <a:rPr lang="en-US" smtClean="0">
                <a:solidFill>
                  <a:srgbClr val="B13F9A"/>
                </a:solidFill>
              </a:rPr>
              <a:pPr/>
              <a:t>10/4/2025</a:t>
            </a:fld>
            <a:endParaRPr lang="en-US">
              <a:solidFill>
                <a:srgbClr val="B13F9A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>
          <a:xfrm>
            <a:off x="457200" y="6557946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endParaRPr lang="en-US">
              <a:solidFill>
                <a:srgbClr val="B13F9A"/>
              </a:solidFill>
            </a:endParaRPr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4"/>
          </p:nvPr>
        </p:nvSpPr>
        <p:spPr>
          <a:xfrm>
            <a:off x="6251448" y="6556248"/>
            <a:ext cx="588336" cy="22860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6FC5A7A7-6738-44F9-BC9D-38CD98D3A7DE}" type="slidenum">
              <a:rPr lang="en-US" smtClean="0">
                <a:solidFill>
                  <a:srgbClr val="B13F9A"/>
                </a:solidFill>
              </a:rPr>
              <a:pPr/>
              <a:t>‹#›</a:t>
            </a:fld>
            <a:endParaRPr lang="en-US">
              <a:solidFill>
                <a:srgbClr val="B13F9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308724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l" rtl="0" eaLnBrk="1" latinLnBrk="0" hangingPunct="1">
        <a:spcBef>
          <a:spcPct val="0"/>
        </a:spcBef>
        <a:buNone/>
        <a:defRPr kumimoji="0" sz="3800" b="1" kern="1200" cap="all" baseline="0">
          <a:ln w="500">
            <a:solidFill>
              <a:schemeClr val="tx2">
                <a:shade val="20000"/>
                <a:satMod val="120000"/>
              </a:schemeClr>
            </a:solidFill>
          </a:ln>
          <a:gradFill>
            <a:gsLst>
              <a:gs pos="0">
                <a:schemeClr val="accent4">
                  <a:tint val="13000"/>
                </a:schemeClr>
              </a:gs>
              <a:gs pos="10000">
                <a:schemeClr val="accent4">
                  <a:tint val="20000"/>
                </a:schemeClr>
              </a:gs>
              <a:gs pos="49000">
                <a:schemeClr val="accent4">
                  <a:tint val="70000"/>
                </a:schemeClr>
              </a:gs>
              <a:gs pos="50000">
                <a:schemeClr val="accent4">
                  <a:tint val="97000"/>
                </a:schemeClr>
              </a:gs>
              <a:gs pos="100000">
                <a:schemeClr val="accent4">
                  <a:tint val="20000"/>
                </a:schemeClr>
              </a:gs>
            </a:gsLst>
            <a:lin ang="5400000" scaled="1"/>
          </a:gradFill>
          <a:effectLst/>
          <a:latin typeface="+mj-lt"/>
          <a:ea typeface="+mj-ea"/>
          <a:cs typeface="+mj-cs"/>
        </a:defRPr>
      </a:lvl1pPr>
      <a:extLst/>
    </p:titleStyle>
    <p:bodyStyle>
      <a:lvl1pPr marL="274320" indent="-274320" algn="l" rtl="0" eaLnBrk="1" latinLnBrk="0" hangingPunct="1">
        <a:spcBef>
          <a:spcPts val="600"/>
        </a:spcBef>
        <a:buClr>
          <a:schemeClr val="tx2"/>
        </a:buClr>
        <a:buSzPct val="73000"/>
        <a:buFont typeface="Wingdings 2"/>
        <a:buChar char=""/>
        <a:defRPr kumimoji="0" sz="26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521208" indent="-228600" algn="l" rtl="0" eaLnBrk="1" latinLnBrk="0" hangingPunct="1">
        <a:spcBef>
          <a:spcPts val="500"/>
        </a:spcBef>
        <a:buClr>
          <a:schemeClr val="accent4"/>
        </a:buClr>
        <a:buSzPct val="80000"/>
        <a:buFont typeface="Wingdings 2"/>
        <a:buChar char=""/>
        <a:defRPr kumimoji="0" sz="23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2pPr>
      <a:lvl3pPr marL="758952" indent="-228600" algn="l" rtl="0" eaLnBrk="1" latinLnBrk="0" hangingPunct="1">
        <a:spcBef>
          <a:spcPts val="400"/>
        </a:spcBef>
        <a:buClr>
          <a:schemeClr val="accent4"/>
        </a:buClr>
        <a:buSzPct val="60000"/>
        <a:buFont typeface="Wingdings"/>
        <a:buChar char="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22860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"/>
        <a:defRPr kumimoji="0" sz="20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4pPr>
      <a:lvl5pPr marL="1280160" indent="-228600" algn="l" rtl="0" eaLnBrk="1" latinLnBrk="0" hangingPunct="1">
        <a:spcBef>
          <a:spcPts val="400"/>
        </a:spcBef>
        <a:buClr>
          <a:schemeClr val="accent4"/>
        </a:buClr>
        <a:buSzPct val="70000"/>
        <a:buFont typeface="Wingdings"/>
        <a:buChar char="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72184" indent="-182880" algn="l" rtl="0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l" rtl="0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13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3" name="Title Placeholder 2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1" name="Text Placeholder 30"/>
          <p:cNvSpPr>
            <a:spLocks noGrp="1"/>
          </p:cNvSpPr>
          <p:nvPr>
            <p:ph type="body" idx="1"/>
          </p:nvPr>
        </p:nvSpPr>
        <p:spPr>
          <a:xfrm>
            <a:off x="457200" y="1609416"/>
            <a:ext cx="7239000" cy="48463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  <p:sp>
        <p:nvSpPr>
          <p:cNvPr id="27" name="Date Placeholder 26"/>
          <p:cNvSpPr>
            <a:spLocks noGrp="1"/>
          </p:cNvSpPr>
          <p:nvPr>
            <p:ph type="dt" sz="half" idx="2"/>
          </p:nvPr>
        </p:nvSpPr>
        <p:spPr>
          <a:xfrm>
            <a:off x="4245936" y="6557946"/>
            <a:ext cx="2002464" cy="226902"/>
          </a:xfrm>
          <a:prstGeom prst="rect">
            <a:avLst/>
          </a:prstGeom>
        </p:spPr>
        <p:txBody>
          <a:bodyPr vert="horz" tIns="0" bIns="0" anchor="b"/>
          <a:lstStyle>
            <a:lvl1pPr algn="l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fld id="{DD30D26A-A1C5-40A4-A010-765D93D1BB3A}" type="datetimeFigureOut">
              <a:rPr lang="en-US" smtClean="0">
                <a:solidFill>
                  <a:srgbClr val="B13F9A"/>
                </a:solidFill>
              </a:rPr>
              <a:pPr/>
              <a:t>10/4/2025</a:t>
            </a:fld>
            <a:endParaRPr lang="en-US">
              <a:solidFill>
                <a:srgbClr val="B13F9A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>
          <a:xfrm>
            <a:off x="457200" y="6557946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endParaRPr lang="en-US">
              <a:solidFill>
                <a:srgbClr val="B13F9A"/>
              </a:solidFill>
            </a:endParaRPr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4"/>
          </p:nvPr>
        </p:nvSpPr>
        <p:spPr>
          <a:xfrm>
            <a:off x="6251448" y="6556248"/>
            <a:ext cx="588336" cy="22860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6FC5A7A7-6738-44F9-BC9D-38CD98D3A7DE}" type="slidenum">
              <a:rPr lang="en-US" smtClean="0">
                <a:solidFill>
                  <a:srgbClr val="B13F9A"/>
                </a:solidFill>
              </a:rPr>
              <a:pPr/>
              <a:t>‹#›</a:t>
            </a:fld>
            <a:endParaRPr lang="en-US">
              <a:solidFill>
                <a:srgbClr val="B13F9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66872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xStyles>
    <p:titleStyle>
      <a:lvl1pPr algn="l" rtl="0" eaLnBrk="1" latinLnBrk="0" hangingPunct="1">
        <a:spcBef>
          <a:spcPct val="0"/>
        </a:spcBef>
        <a:buNone/>
        <a:defRPr kumimoji="0" sz="3800" b="1" kern="1200" cap="all" baseline="0">
          <a:ln w="500">
            <a:solidFill>
              <a:schemeClr val="tx2">
                <a:shade val="20000"/>
                <a:satMod val="120000"/>
              </a:schemeClr>
            </a:solidFill>
          </a:ln>
          <a:gradFill>
            <a:gsLst>
              <a:gs pos="0">
                <a:schemeClr val="accent4">
                  <a:tint val="13000"/>
                </a:schemeClr>
              </a:gs>
              <a:gs pos="10000">
                <a:schemeClr val="accent4">
                  <a:tint val="20000"/>
                </a:schemeClr>
              </a:gs>
              <a:gs pos="49000">
                <a:schemeClr val="accent4">
                  <a:tint val="70000"/>
                </a:schemeClr>
              </a:gs>
              <a:gs pos="50000">
                <a:schemeClr val="accent4">
                  <a:tint val="97000"/>
                </a:schemeClr>
              </a:gs>
              <a:gs pos="100000">
                <a:schemeClr val="accent4">
                  <a:tint val="20000"/>
                </a:schemeClr>
              </a:gs>
            </a:gsLst>
            <a:lin ang="5400000" scaled="1"/>
          </a:gradFill>
          <a:effectLst/>
          <a:latin typeface="+mj-lt"/>
          <a:ea typeface="+mj-ea"/>
          <a:cs typeface="+mj-cs"/>
        </a:defRPr>
      </a:lvl1pPr>
      <a:extLst/>
    </p:titleStyle>
    <p:bodyStyle>
      <a:lvl1pPr marL="274320" indent="-274320" algn="l" rtl="0" eaLnBrk="1" latinLnBrk="0" hangingPunct="1">
        <a:spcBef>
          <a:spcPts val="600"/>
        </a:spcBef>
        <a:buClr>
          <a:schemeClr val="tx2"/>
        </a:buClr>
        <a:buSzPct val="73000"/>
        <a:buFont typeface="Wingdings 2"/>
        <a:buChar char=""/>
        <a:defRPr kumimoji="0" sz="26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521208" indent="-228600" algn="l" rtl="0" eaLnBrk="1" latinLnBrk="0" hangingPunct="1">
        <a:spcBef>
          <a:spcPts val="500"/>
        </a:spcBef>
        <a:buClr>
          <a:schemeClr val="accent4"/>
        </a:buClr>
        <a:buSzPct val="80000"/>
        <a:buFont typeface="Wingdings 2"/>
        <a:buChar char=""/>
        <a:defRPr kumimoji="0" sz="23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2pPr>
      <a:lvl3pPr marL="758952" indent="-228600" algn="l" rtl="0" eaLnBrk="1" latinLnBrk="0" hangingPunct="1">
        <a:spcBef>
          <a:spcPts val="400"/>
        </a:spcBef>
        <a:buClr>
          <a:schemeClr val="accent4"/>
        </a:buClr>
        <a:buSzPct val="60000"/>
        <a:buFont typeface="Wingdings"/>
        <a:buChar char="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22860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"/>
        <a:defRPr kumimoji="0" sz="20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4pPr>
      <a:lvl5pPr marL="1280160" indent="-228600" algn="l" rtl="0" eaLnBrk="1" latinLnBrk="0" hangingPunct="1">
        <a:spcBef>
          <a:spcPts val="400"/>
        </a:spcBef>
        <a:buClr>
          <a:schemeClr val="accent4"/>
        </a:buClr>
        <a:buSzPct val="70000"/>
        <a:buFont typeface="Wingdings"/>
        <a:buChar char="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72184" indent="-182880" algn="l" rtl="0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l" rtl="0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8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9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0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67000" y="990600"/>
            <a:ext cx="6477000" cy="2868168"/>
          </a:xfrm>
        </p:spPr>
        <p:txBody>
          <a:bodyPr>
            <a:normAutofit/>
          </a:bodyPr>
          <a:lstStyle/>
          <a:p>
            <a:pPr algn="ctr"/>
            <a:r>
              <a:rPr u="sng">
                <a:solidFill>
                  <a:schemeClr val="tx2">
                    <a:lumMod val="20000"/>
                    <a:lumOff val="80000"/>
                  </a:schemeClr>
                </a:solidFill>
                <a:latin typeface="Arial Rounded MT Bold" pitchFamily="34" charset="0"/>
              </a:rPr>
              <a:t>THE IDENTIFICATION OF THE CARDIO ACTIVE GLYCOSIDES</a:t>
            </a:r>
            <a:endParaRPr lang="en-US" dirty="0">
              <a:solidFill>
                <a:schemeClr val="tx2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4267200"/>
            <a:ext cx="6400800" cy="1600200"/>
          </a:xfrm>
        </p:spPr>
        <p:txBody>
          <a:bodyPr>
            <a:normAutofit/>
          </a:bodyPr>
          <a:lstStyle/>
          <a:p>
            <a:pPr algn="ctr"/>
            <a:r>
              <a:rPr lang="en-US" sz="3200" dirty="0">
                <a:solidFill>
                  <a:schemeClr val="tx2">
                    <a:lumMod val="20000"/>
                    <a:lumOff val="80000"/>
                  </a:schemeClr>
                </a:solidFill>
                <a:latin typeface="Arial Rounded MT Bold" pitchFamily="34" charset="0"/>
              </a:rPr>
              <a:t>Lab 2</a:t>
            </a:r>
            <a:br>
              <a:rPr lang="en-US" sz="3200" dirty="0">
                <a:solidFill>
                  <a:schemeClr val="tx2">
                    <a:lumMod val="20000"/>
                    <a:lumOff val="80000"/>
                  </a:schemeClr>
                </a:solidFill>
                <a:latin typeface="Arial Rounded MT Bold" pitchFamily="34" charset="0"/>
              </a:rPr>
            </a:br>
            <a:endParaRPr lang="en-US" sz="3200" dirty="0">
              <a:solidFill>
                <a:schemeClr val="tx2">
                  <a:lumMod val="20000"/>
                  <a:lumOff val="80000"/>
                </a:schemeClr>
              </a:solidFill>
              <a:latin typeface="Arial Rounded MT Bold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505200" y="228600"/>
            <a:ext cx="46482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B13F9A">
                    <a:lumMod val="20000"/>
                    <a:lumOff val="80000"/>
                  </a:srgbClr>
                </a:solidFill>
                <a:latin typeface="Arial Rounded MT Bold" pitchFamily="34" charset="0"/>
              </a:rPr>
              <a:t>Pharmacognosy</a:t>
            </a:r>
          </a:p>
          <a:p>
            <a:pPr algn="ctr"/>
            <a:r>
              <a:rPr lang="en-US" sz="2400" dirty="0">
                <a:solidFill>
                  <a:srgbClr val="B13F9A">
                    <a:lumMod val="20000"/>
                    <a:lumOff val="80000"/>
                  </a:srgbClr>
                </a:solidFill>
                <a:latin typeface="Arial Rounded MT Bold" pitchFamily="34" charset="0"/>
              </a:rPr>
              <a:t> 3rd Class, 1st Semester</a:t>
            </a:r>
          </a:p>
        </p:txBody>
      </p:sp>
    </p:spTree>
    <p:extLst>
      <p:ext uri="{BB962C8B-B14F-4D97-AF65-F5344CB8AC3E}">
        <p14:creationId xmlns:p14="http://schemas.microsoft.com/office/powerpoint/2010/main" val="35528054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8153400" cy="533400"/>
          </a:xfrm>
        </p:spPr>
        <p:txBody>
          <a:bodyPr>
            <a:normAutofit/>
          </a:bodyPr>
          <a:lstStyle/>
          <a:p>
            <a:r>
              <a:rPr lang="en-US" sz="2800" u="sng" dirty="0">
                <a:solidFill>
                  <a:schemeClr val="bg2">
                    <a:lumMod val="50000"/>
                  </a:schemeClr>
                </a:solidFill>
                <a:latin typeface="Arial Rounded MT Bold" pitchFamily="34" charset="0"/>
              </a:rPr>
              <a:t>  CHEMICAL TESTS</a:t>
            </a:r>
            <a:endParaRPr lang="en-US" sz="2800" dirty="0">
              <a:solidFill>
                <a:schemeClr val="bg2">
                  <a:lumMod val="50000"/>
                </a:schemeClr>
              </a:solidFill>
              <a:latin typeface="Arial Rounded MT Bold" pitchFamily="34" charset="0"/>
            </a:endParaRPr>
          </a:p>
        </p:txBody>
      </p:sp>
      <p:sp>
        <p:nvSpPr>
          <p:cNvPr id="52225" name="Rectangle 1"/>
          <p:cNvSpPr>
            <a:spLocks noChangeArrowheads="1"/>
          </p:cNvSpPr>
          <p:nvPr/>
        </p:nvSpPr>
        <p:spPr bwMode="auto">
          <a:xfrm>
            <a:off x="5080" y="423446"/>
            <a:ext cx="8153400" cy="35394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457200" indent="-457200" fontAlgn="base">
              <a:spcBef>
                <a:spcPct val="0"/>
              </a:spcBef>
              <a:spcAft>
                <a:spcPct val="0"/>
              </a:spcAft>
              <a:buFontTx/>
              <a:buAutoNum type="arabicParenR"/>
            </a:pPr>
            <a:r>
              <a:rPr lang="en-US" sz="2000" b="1" u="sng" dirty="0">
                <a:solidFill>
                  <a:srgbClr val="F4E7ED">
                    <a:lumMod val="50000"/>
                  </a:srgbClr>
                </a:solidFill>
                <a:latin typeface="Arial Rounded MT Bold" pitchFamily="34" charset="0"/>
                <a:ea typeface="Times New Roman" pitchFamily="18" charset="0"/>
                <a:cs typeface="Arial" pitchFamily="34" charset="0"/>
              </a:rPr>
              <a:t>BALJETS TEST </a:t>
            </a:r>
          </a:p>
          <a:p>
            <a:pPr marL="457200" indent="-4572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000" dirty="0">
                <a:solidFill>
                  <a:srgbClr val="F4E7ED">
                    <a:lumMod val="50000"/>
                  </a:srgbClr>
                </a:solidFill>
                <a:latin typeface="Arial Rounded MT Bold" pitchFamily="34" charset="0"/>
                <a:ea typeface="Times New Roman" pitchFamily="18" charset="0"/>
                <a:cs typeface="Arial" pitchFamily="34" charset="0"/>
              </a:rPr>
              <a:t>   </a:t>
            </a:r>
          </a:p>
          <a:p>
            <a:pPr marL="457200" indent="-4572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000" dirty="0">
                <a:solidFill>
                  <a:prstClr val="black"/>
                </a:solidFill>
                <a:latin typeface="Arial Rounded MT Bold" pitchFamily="34" charset="0"/>
                <a:ea typeface="Times New Roman" pitchFamily="18" charset="0"/>
                <a:cs typeface="Arial" pitchFamily="34" charset="0"/>
              </a:rPr>
              <a:t> The identification of the cardio active glycosides in general.</a:t>
            </a:r>
          </a:p>
          <a:p>
            <a:pPr marL="457200" indent="-457200" algn="just" fontAlgn="base">
              <a:spcBef>
                <a:spcPct val="0"/>
              </a:spcBef>
              <a:spcAft>
                <a:spcPct val="0"/>
              </a:spcAft>
              <a:buFontTx/>
              <a:buAutoNum type="arabicParenR" startAt="2"/>
            </a:pPr>
            <a:r>
              <a:rPr lang="en-US" sz="2400" b="1" u="sng" dirty="0">
                <a:solidFill>
                  <a:srgbClr val="F4E7ED">
                    <a:lumMod val="50000"/>
                  </a:srgbClr>
                </a:solidFill>
                <a:latin typeface="Arial Rounded MT Bold" pitchFamily="34" charset="0"/>
                <a:ea typeface="Times New Roman" pitchFamily="18" charset="0"/>
                <a:cs typeface="Arial" pitchFamily="34" charset="0"/>
              </a:rPr>
              <a:t>KELLER-KILLIANS TEST</a:t>
            </a:r>
          </a:p>
          <a:p>
            <a:pPr algn="just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000" b="1" dirty="0">
              <a:solidFill>
                <a:srgbClr val="F4E7ED">
                  <a:lumMod val="50000"/>
                </a:srgbClr>
              </a:solidFill>
              <a:latin typeface="Arial Rounded MT Bold" pitchFamily="34" charset="0"/>
              <a:ea typeface="Times New Roman" pitchFamily="18" charset="0"/>
              <a:cs typeface="Arial" pitchFamily="34" charset="0"/>
            </a:endParaRPr>
          </a:p>
          <a:p>
            <a:pPr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000" b="1" dirty="0">
                <a:solidFill>
                  <a:prstClr val="black"/>
                </a:solidFill>
                <a:latin typeface="Arial Rounded MT Bold" pitchFamily="34" charset="0"/>
                <a:ea typeface="Times New Roman" pitchFamily="18" charset="0"/>
                <a:cs typeface="Arial" pitchFamily="34" charset="0"/>
              </a:rPr>
              <a:t>T</a:t>
            </a:r>
            <a:r>
              <a:rPr lang="en-US" sz="2000" dirty="0">
                <a:solidFill>
                  <a:prstClr val="black"/>
                </a:solidFill>
                <a:latin typeface="Arial Rounded MT Bold" pitchFamily="34" charset="0"/>
                <a:ea typeface="Times New Roman" pitchFamily="18" charset="0"/>
                <a:cs typeface="Arial" pitchFamily="34" charset="0"/>
              </a:rPr>
              <a:t>he identification of the cardio active glycosides in general.</a:t>
            </a:r>
            <a:endParaRPr lang="en-US" sz="2000" dirty="0">
              <a:solidFill>
                <a:prstClr val="black"/>
              </a:solidFill>
              <a:latin typeface="Arial Rounded MT Bold" pitchFamily="34" charset="0"/>
              <a:cs typeface="Arial" pitchFamily="34" charset="0"/>
            </a:endParaRPr>
          </a:p>
          <a:p>
            <a:pPr marL="457200" indent="-4572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000" dirty="0">
              <a:solidFill>
                <a:prstClr val="black"/>
              </a:solidFill>
              <a:latin typeface="Arial Rounded MT Bold" pitchFamily="34" charset="0"/>
              <a:cs typeface="Arial" pitchFamily="34" charset="0"/>
            </a:endParaRPr>
          </a:p>
          <a:p>
            <a:endParaRPr lang="en-US" sz="2000" dirty="0">
              <a:solidFill>
                <a:prstClr val="black"/>
              </a:solidFill>
              <a:latin typeface="Arial Rounded MT Bold" pitchFamily="34" charset="0"/>
            </a:endParaRPr>
          </a:p>
          <a:p>
            <a:endParaRPr lang="en-US" sz="2000" dirty="0">
              <a:solidFill>
                <a:prstClr val="black"/>
              </a:solidFill>
              <a:latin typeface="Arial Rounded MT Bold" pitchFamily="34" charset="0"/>
            </a:endParaRPr>
          </a:p>
          <a:p>
            <a:pPr marL="457200" indent="-4572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000" dirty="0">
              <a:solidFill>
                <a:prstClr val="black"/>
              </a:solidFill>
              <a:latin typeface="Arial Rounded MT Bold" pitchFamily="34" charset="0"/>
              <a:ea typeface="Times New Roman" pitchFamily="18" charset="0"/>
              <a:cs typeface="Arial" pitchFamily="34" charset="0"/>
            </a:endParaRPr>
          </a:p>
          <a:p>
            <a:pPr marL="457200" indent="-4572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000" dirty="0">
                <a:solidFill>
                  <a:prstClr val="black"/>
                </a:solidFill>
                <a:latin typeface="Arial Rounded MT Bold" pitchFamily="34" charset="0"/>
                <a:ea typeface="Times New Roman" pitchFamily="18" charset="0"/>
                <a:cs typeface="Arial" pitchFamily="34" charset="0"/>
              </a:rPr>
              <a:t> </a:t>
            </a:r>
            <a:endParaRPr lang="en-US" sz="2000" dirty="0">
              <a:solidFill>
                <a:prstClr val="black"/>
              </a:solidFill>
              <a:latin typeface="Arial Rounded MT Bold" pitchFamily="34" charset="0"/>
              <a:cs typeface="Arial" pitchFamily="34" charset="0"/>
            </a:endParaRPr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6F9A83F4-400A-4029-9010-64D31336817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" y="2514600"/>
            <a:ext cx="8153400" cy="47089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tabLst>
                <a:tab pos="1741488" algn="l"/>
              </a:tabLst>
            </a:pPr>
            <a:r>
              <a:rPr lang="en-US" sz="2400" b="1" dirty="0">
                <a:solidFill>
                  <a:srgbClr val="F4E7ED">
                    <a:lumMod val="50000"/>
                  </a:srgbClr>
                </a:solidFill>
                <a:latin typeface="Arial Rounded MT Bold" pitchFamily="34" charset="0"/>
                <a:ea typeface="Times New Roman" pitchFamily="18" charset="0"/>
                <a:cs typeface="Arial" pitchFamily="34" charset="0"/>
              </a:rPr>
              <a:t>3)KEDDS REACTION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tabLst>
                <a:tab pos="1741488" algn="l"/>
              </a:tabLst>
            </a:pPr>
            <a:endParaRPr lang="en-US" sz="2400" dirty="0">
              <a:solidFill>
                <a:srgbClr val="F9B639">
                  <a:lumMod val="60000"/>
                  <a:lumOff val="40000"/>
                </a:srgbClr>
              </a:solidFill>
              <a:latin typeface="Arial Rounded MT Bold" pitchFamily="34" charset="0"/>
              <a:cs typeface="Arial" pitchFamily="34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tabLst>
                <a:tab pos="1741488" algn="l"/>
              </a:tabLst>
            </a:pPr>
            <a:r>
              <a:rPr lang="en-US" b="1" dirty="0">
                <a:solidFill>
                  <a:srgbClr val="F9B639">
                    <a:lumMod val="60000"/>
                    <a:lumOff val="40000"/>
                  </a:srgbClr>
                </a:solidFill>
                <a:latin typeface="Arial Rounded MT Bold" pitchFamily="34" charset="0"/>
                <a:ea typeface="Times New Roman" pitchFamily="18" charset="0"/>
                <a:cs typeface="Arial" pitchFamily="34" charset="0"/>
              </a:rPr>
              <a:t>   </a:t>
            </a:r>
            <a:r>
              <a:rPr lang="en-US" b="1" dirty="0">
                <a:solidFill>
                  <a:srgbClr val="F4E7ED">
                    <a:lumMod val="50000"/>
                  </a:srgbClr>
                </a:solidFill>
                <a:latin typeface="Arial Rounded MT Bold" pitchFamily="34" charset="0"/>
                <a:ea typeface="Times New Roman" pitchFamily="18" charset="0"/>
                <a:cs typeface="Arial" pitchFamily="34" charset="0"/>
              </a:rPr>
              <a:t>Aim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tabLst>
                <a:tab pos="1741488" algn="l"/>
              </a:tabLst>
            </a:pPr>
            <a:r>
              <a:rPr lang="en-US" dirty="0">
                <a:solidFill>
                  <a:prstClr val="black"/>
                </a:solidFill>
                <a:latin typeface="Arial Rounded MT Bold" pitchFamily="34" charset="0"/>
                <a:ea typeface="Times New Roman" pitchFamily="18" charset="0"/>
                <a:cs typeface="Arial" pitchFamily="34" charset="0"/>
              </a:rPr>
              <a:t> To identify the sterol nucleus </a:t>
            </a:r>
            <a:endParaRPr lang="en-US" dirty="0">
              <a:solidFill>
                <a:prstClr val="black"/>
              </a:solidFill>
              <a:latin typeface="Arial Rounded MT Bold" pitchFamily="34" charset="0"/>
              <a:cs typeface="Arial" pitchFamily="34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tabLst>
                <a:tab pos="1741488" algn="l"/>
              </a:tabLst>
            </a:pPr>
            <a:r>
              <a:rPr lang="en-US" b="1" dirty="0">
                <a:solidFill>
                  <a:srgbClr val="F9B639">
                    <a:lumMod val="60000"/>
                    <a:lumOff val="40000"/>
                  </a:srgbClr>
                </a:solidFill>
                <a:latin typeface="Arial Rounded MT Bold" pitchFamily="34" charset="0"/>
                <a:ea typeface="Times New Roman" pitchFamily="18" charset="0"/>
                <a:cs typeface="Arial" pitchFamily="34" charset="0"/>
              </a:rPr>
              <a:t>  </a:t>
            </a:r>
            <a:r>
              <a:rPr lang="en-US" b="1" dirty="0">
                <a:solidFill>
                  <a:srgbClr val="F4E7ED">
                    <a:lumMod val="50000"/>
                  </a:srgbClr>
                </a:solidFill>
                <a:latin typeface="Arial Rounded MT Bold" pitchFamily="34" charset="0"/>
                <a:ea typeface="Times New Roman" pitchFamily="18" charset="0"/>
                <a:cs typeface="Arial" pitchFamily="34" charset="0"/>
              </a:rPr>
              <a:t>Equipment and reagents</a:t>
            </a:r>
            <a:endParaRPr lang="en-US" dirty="0">
              <a:solidFill>
                <a:srgbClr val="F4E7ED">
                  <a:lumMod val="50000"/>
                </a:srgbClr>
              </a:solidFill>
              <a:latin typeface="Arial Rounded MT Bold" pitchFamily="34" charset="0"/>
              <a:cs typeface="Arial" pitchFamily="34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v"/>
              <a:tabLst>
                <a:tab pos="1741488" algn="l"/>
              </a:tabLst>
            </a:pPr>
            <a:r>
              <a:rPr lang="en-US" dirty="0">
                <a:solidFill>
                  <a:prstClr val="black"/>
                </a:solidFill>
                <a:latin typeface="Arial Rounded MT Bold" pitchFamily="34" charset="0"/>
                <a:ea typeface="Times New Roman" pitchFamily="18" charset="0"/>
                <a:cs typeface="Arial" pitchFamily="34" charset="0"/>
              </a:rPr>
              <a:t>Test tube 	</a:t>
            </a:r>
            <a:endParaRPr lang="en-US" dirty="0">
              <a:solidFill>
                <a:prstClr val="black"/>
              </a:solidFill>
              <a:latin typeface="Arial Rounded MT Bold" pitchFamily="34" charset="0"/>
              <a:cs typeface="Arial" pitchFamily="34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v"/>
              <a:tabLst>
                <a:tab pos="1741488" algn="l"/>
              </a:tabLst>
            </a:pPr>
            <a:r>
              <a:rPr lang="en-US" dirty="0">
                <a:solidFill>
                  <a:prstClr val="black"/>
                </a:solidFill>
                <a:latin typeface="Arial Rounded MT Bold" pitchFamily="34" charset="0"/>
                <a:ea typeface="Times New Roman" pitchFamily="18" charset="0"/>
                <a:cs typeface="Arial" pitchFamily="34" charset="0"/>
              </a:rPr>
              <a:t>1%3, 5-dinitrobenzene acid</a:t>
            </a:r>
            <a:endParaRPr lang="en-US" dirty="0">
              <a:solidFill>
                <a:prstClr val="black"/>
              </a:solidFill>
              <a:latin typeface="Arial Rounded MT Bold" pitchFamily="34" charset="0"/>
              <a:cs typeface="Arial" pitchFamily="34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v"/>
              <a:tabLst>
                <a:tab pos="1741488" algn="l"/>
              </a:tabLst>
            </a:pPr>
            <a:r>
              <a:rPr lang="en-US" dirty="0">
                <a:solidFill>
                  <a:prstClr val="black"/>
                </a:solidFill>
                <a:latin typeface="Arial Rounded MT Bold" pitchFamily="34" charset="0"/>
                <a:ea typeface="Times New Roman" pitchFamily="18" charset="0"/>
                <a:cs typeface="Arial" pitchFamily="34" charset="0"/>
              </a:rPr>
              <a:t>0.5 N aqueous methanolic KOH (50%)</a:t>
            </a:r>
            <a:endParaRPr lang="en-US" dirty="0">
              <a:solidFill>
                <a:prstClr val="black"/>
              </a:solidFill>
              <a:latin typeface="Arial Rounded MT Bold" pitchFamily="34" charset="0"/>
              <a:cs typeface="Arial" pitchFamily="34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tabLst>
                <a:tab pos="1741488" algn="l"/>
              </a:tabLst>
            </a:pPr>
            <a:r>
              <a:rPr lang="en-US" b="1" dirty="0">
                <a:solidFill>
                  <a:srgbClr val="F9B639">
                    <a:lumMod val="60000"/>
                    <a:lumOff val="40000"/>
                  </a:srgbClr>
                </a:solidFill>
                <a:latin typeface="Arial Rounded MT Bold" pitchFamily="34" charset="0"/>
                <a:ea typeface="Times New Roman" pitchFamily="18" charset="0"/>
                <a:cs typeface="Arial" pitchFamily="34" charset="0"/>
              </a:rPr>
              <a:t>  </a:t>
            </a:r>
            <a:r>
              <a:rPr lang="en-US" b="1" dirty="0">
                <a:solidFill>
                  <a:srgbClr val="F4E7ED">
                    <a:lumMod val="50000"/>
                  </a:srgbClr>
                </a:solidFill>
                <a:latin typeface="Arial Rounded MT Bold" pitchFamily="34" charset="0"/>
                <a:ea typeface="Times New Roman" pitchFamily="18" charset="0"/>
                <a:cs typeface="Arial" pitchFamily="34" charset="0"/>
              </a:rPr>
              <a:t>Procedure</a:t>
            </a:r>
            <a:endParaRPr lang="en-US" dirty="0">
              <a:solidFill>
                <a:srgbClr val="F4E7ED">
                  <a:lumMod val="50000"/>
                </a:srgbClr>
              </a:solidFill>
              <a:latin typeface="Arial Rounded MT Bold" pitchFamily="34" charset="0"/>
              <a:cs typeface="Arial" pitchFamily="34" charset="0"/>
            </a:endParaRPr>
          </a:p>
          <a:p>
            <a:pPr marL="342900" indent="-342900" eaLnBrk="0" fontAlgn="base" hangingPunct="0">
              <a:spcBef>
                <a:spcPct val="0"/>
              </a:spcBef>
              <a:spcAft>
                <a:spcPct val="0"/>
              </a:spcAft>
              <a:buFont typeface="+mj-lt"/>
              <a:buAutoNum type="arabicParenR"/>
              <a:tabLst>
                <a:tab pos="1741488" algn="l"/>
              </a:tabLst>
            </a:pPr>
            <a:r>
              <a:rPr lang="en-US" dirty="0">
                <a:solidFill>
                  <a:prstClr val="black"/>
                </a:solidFill>
                <a:latin typeface="Arial Rounded MT Bold" pitchFamily="34" charset="0"/>
                <a:ea typeface="Times New Roman" pitchFamily="18" charset="0"/>
                <a:cs typeface="Arial" pitchFamily="34" charset="0"/>
              </a:rPr>
              <a:t>To a solution of glycoside add a solution of 1%3, 5-dinitrobenzene acid in 0.5 N aqueous methanolic KOH (50%).</a:t>
            </a:r>
            <a:endParaRPr lang="en-US" dirty="0">
              <a:solidFill>
                <a:prstClr val="black"/>
              </a:solidFill>
              <a:latin typeface="Arial Rounded MT Bold" pitchFamily="34" charset="0"/>
              <a:cs typeface="Arial" pitchFamily="34" charset="0"/>
            </a:endParaRPr>
          </a:p>
          <a:p>
            <a:pPr marL="342900" indent="-342900" eaLnBrk="0" fontAlgn="base" hangingPunct="0">
              <a:spcBef>
                <a:spcPct val="0"/>
              </a:spcBef>
              <a:spcAft>
                <a:spcPct val="0"/>
              </a:spcAft>
              <a:buFont typeface="+mj-lt"/>
              <a:buAutoNum type="arabicParenR"/>
              <a:tabLst>
                <a:tab pos="1741488" algn="l"/>
              </a:tabLst>
            </a:pPr>
            <a:r>
              <a:rPr lang="en-US" dirty="0">
                <a:solidFill>
                  <a:prstClr val="black"/>
                </a:solidFill>
                <a:latin typeface="Arial Rounded MT Bold" pitchFamily="34" charset="0"/>
                <a:ea typeface="Times New Roman" pitchFamily="18" charset="0"/>
                <a:cs typeface="Arial" pitchFamily="34" charset="0"/>
              </a:rPr>
              <a:t>Report the color.</a:t>
            </a:r>
          </a:p>
          <a:p>
            <a:pPr marL="342900" indent="-342900" eaLnBrk="0" fontAlgn="base" hangingPunct="0">
              <a:spcBef>
                <a:spcPct val="0"/>
              </a:spcBef>
              <a:spcAft>
                <a:spcPct val="0"/>
              </a:spcAft>
              <a:tabLst>
                <a:tab pos="1741488" algn="l"/>
              </a:tabLst>
            </a:pPr>
            <a:r>
              <a:rPr lang="en-US" dirty="0">
                <a:solidFill>
                  <a:srgbClr val="F9B639">
                    <a:lumMod val="60000"/>
                    <a:lumOff val="40000"/>
                  </a:srgbClr>
                </a:solidFill>
                <a:latin typeface="Arial Rounded MT Bold" pitchFamily="34" charset="0"/>
                <a:cs typeface="Arial" pitchFamily="34" charset="0"/>
              </a:rPr>
              <a:t>   </a:t>
            </a:r>
            <a:r>
              <a:rPr lang="en-US" dirty="0">
                <a:solidFill>
                  <a:srgbClr val="F4E7ED">
                    <a:lumMod val="50000"/>
                  </a:srgbClr>
                </a:solidFill>
                <a:latin typeface="Arial Rounded MT Bold" pitchFamily="34" charset="0"/>
                <a:cs typeface="Arial" pitchFamily="34" charset="0"/>
              </a:rPr>
              <a:t>Results</a:t>
            </a:r>
          </a:p>
          <a:p>
            <a:pPr marL="342900" indent="-342900" eaLnBrk="0" fontAlgn="base" hangingPunct="0">
              <a:spcBef>
                <a:spcPct val="0"/>
              </a:spcBef>
              <a:spcAft>
                <a:spcPct val="0"/>
              </a:spcAft>
              <a:tabLst>
                <a:tab pos="1741488" algn="l"/>
              </a:tabLst>
            </a:pPr>
            <a:r>
              <a:rPr lang="en-US" sz="2000" dirty="0">
                <a:solidFill>
                  <a:prstClr val="black"/>
                </a:solidFill>
                <a:latin typeface="Arial Rounded MT Bold" pitchFamily="34" charset="0"/>
              </a:rPr>
              <a:t>Violet color</a:t>
            </a:r>
            <a:endParaRPr lang="en-US" sz="2000" dirty="0">
              <a:solidFill>
                <a:srgbClr val="F9B639">
                  <a:lumMod val="60000"/>
                  <a:lumOff val="40000"/>
                </a:srgbClr>
              </a:solidFill>
              <a:latin typeface="Arial Rounded MT Bold" pitchFamily="34" charset="0"/>
              <a:cs typeface="Arial" pitchFamily="34" charset="0"/>
            </a:endParaRPr>
          </a:p>
          <a:p>
            <a:pPr marL="342900" indent="-342900" eaLnBrk="0" fontAlgn="base" hangingPunct="0">
              <a:spcBef>
                <a:spcPct val="0"/>
              </a:spcBef>
              <a:spcAft>
                <a:spcPct val="0"/>
              </a:spcAft>
              <a:tabLst>
                <a:tab pos="1741488" algn="l"/>
              </a:tabLst>
            </a:pPr>
            <a:endParaRPr lang="en-US" dirty="0">
              <a:solidFill>
                <a:srgbClr val="F9B639">
                  <a:lumMod val="60000"/>
                  <a:lumOff val="40000"/>
                </a:srgbClr>
              </a:solidFill>
              <a:latin typeface="Arial Rounded MT Bold" pitchFamily="34" charset="0"/>
              <a:cs typeface="Arial" pitchFamily="34" charset="0"/>
            </a:endParaRPr>
          </a:p>
          <a:p>
            <a:pPr marL="342900" indent="-342900" eaLnBrk="0" fontAlgn="base" hangingPunct="0">
              <a:spcBef>
                <a:spcPct val="0"/>
              </a:spcBef>
              <a:spcAft>
                <a:spcPct val="0"/>
              </a:spcAft>
              <a:tabLst>
                <a:tab pos="1741488" algn="l"/>
              </a:tabLst>
            </a:pPr>
            <a:r>
              <a:rPr lang="en-US" dirty="0">
                <a:solidFill>
                  <a:prstClr val="black"/>
                </a:solidFill>
                <a:latin typeface="Arial Rounded MT Bold" pitchFamily="34" charset="0"/>
                <a:cs typeface="Arial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64337838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5" name="Rectangle 1"/>
          <p:cNvSpPr>
            <a:spLocks noChangeArrowheads="1"/>
          </p:cNvSpPr>
          <p:nvPr/>
        </p:nvSpPr>
        <p:spPr bwMode="auto">
          <a:xfrm>
            <a:off x="0" y="152400"/>
            <a:ext cx="8153400" cy="55707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2400" b="1" dirty="0">
                <a:solidFill>
                  <a:srgbClr val="F4E7ED">
                    <a:lumMod val="50000"/>
                  </a:srgbClr>
                </a:solidFill>
                <a:latin typeface="Arial Rounded MT Bold" pitchFamily="34" charset="0"/>
                <a:ea typeface="Times New Roman" pitchFamily="18" charset="0"/>
                <a:cs typeface="Arial" pitchFamily="34" charset="0"/>
              </a:rPr>
              <a:t>5)LIEBERMANS STEROL REACTION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dirty="0">
              <a:solidFill>
                <a:srgbClr val="F9B639">
                  <a:lumMod val="60000"/>
                  <a:lumOff val="40000"/>
                </a:srgbClr>
              </a:solidFill>
              <a:latin typeface="Arial Rounded MT Bold" pitchFamily="34" charset="0"/>
              <a:cs typeface="Arial" pitchFamily="34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000" b="1" dirty="0">
                <a:solidFill>
                  <a:srgbClr val="F9B639">
                    <a:lumMod val="60000"/>
                    <a:lumOff val="40000"/>
                  </a:srgbClr>
                </a:solidFill>
                <a:latin typeface="Arial Rounded MT Bold" pitchFamily="34" charset="0"/>
                <a:ea typeface="Times New Roman" pitchFamily="18" charset="0"/>
                <a:cs typeface="Arial" pitchFamily="34" charset="0"/>
              </a:rPr>
              <a:t>     </a:t>
            </a:r>
            <a:r>
              <a:rPr lang="en-US" sz="2000" b="1" dirty="0">
                <a:solidFill>
                  <a:srgbClr val="F4E7ED">
                    <a:lumMod val="50000"/>
                  </a:srgbClr>
                </a:solidFill>
                <a:latin typeface="Arial Rounded MT Bold" pitchFamily="34" charset="0"/>
                <a:ea typeface="Times New Roman" pitchFamily="18" charset="0"/>
                <a:cs typeface="Arial" pitchFamily="34" charset="0"/>
              </a:rPr>
              <a:t>Aim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600" dirty="0">
                <a:solidFill>
                  <a:prstClr val="black"/>
                </a:solidFill>
                <a:latin typeface="Arial Rounded MT Bold" pitchFamily="34" charset="0"/>
                <a:ea typeface="Times New Roman" pitchFamily="18" charset="0"/>
                <a:cs typeface="Arial" pitchFamily="34" charset="0"/>
              </a:rPr>
              <a:t> To identify the sterol nucleus </a:t>
            </a:r>
            <a:endParaRPr lang="en-US" sz="900" dirty="0">
              <a:solidFill>
                <a:prstClr val="black"/>
              </a:solidFill>
              <a:latin typeface="Arial Rounded MT Bold" pitchFamily="34" charset="0"/>
              <a:cs typeface="Arial" pitchFamily="34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000" b="1" dirty="0">
                <a:solidFill>
                  <a:srgbClr val="F9B639">
                    <a:lumMod val="60000"/>
                    <a:lumOff val="40000"/>
                  </a:srgbClr>
                </a:solidFill>
                <a:latin typeface="Arial Rounded MT Bold" pitchFamily="34" charset="0"/>
                <a:ea typeface="Times New Roman" pitchFamily="18" charset="0"/>
                <a:cs typeface="Arial" pitchFamily="34" charset="0"/>
              </a:rPr>
              <a:t>     </a:t>
            </a:r>
            <a:r>
              <a:rPr lang="en-US" sz="2000" b="1" dirty="0">
                <a:solidFill>
                  <a:srgbClr val="F4E7ED">
                    <a:lumMod val="50000"/>
                  </a:srgbClr>
                </a:solidFill>
                <a:latin typeface="Arial Rounded MT Bold" pitchFamily="34" charset="0"/>
                <a:ea typeface="Times New Roman" pitchFamily="18" charset="0"/>
                <a:cs typeface="Arial" pitchFamily="34" charset="0"/>
              </a:rPr>
              <a:t>Equipment and reagents</a:t>
            </a:r>
            <a:endParaRPr lang="en-US" sz="2000" dirty="0">
              <a:solidFill>
                <a:srgbClr val="F4E7ED">
                  <a:lumMod val="50000"/>
                </a:srgbClr>
              </a:solidFill>
              <a:latin typeface="Arial Rounded MT Bold" pitchFamily="34" charset="0"/>
              <a:cs typeface="Arial" pitchFamily="34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v"/>
            </a:pPr>
            <a:r>
              <a:rPr lang="en-US" sz="1600" dirty="0">
                <a:solidFill>
                  <a:prstClr val="black"/>
                </a:solidFill>
                <a:latin typeface="Arial Rounded MT Bold" pitchFamily="34" charset="0"/>
                <a:ea typeface="Times New Roman" pitchFamily="18" charset="0"/>
                <a:cs typeface="Arial" pitchFamily="34" charset="0"/>
              </a:rPr>
              <a:t>Test tube </a:t>
            </a:r>
            <a:endParaRPr lang="en-US" sz="900" dirty="0">
              <a:solidFill>
                <a:prstClr val="black"/>
              </a:solidFill>
              <a:latin typeface="Arial Rounded MT Bold" pitchFamily="34" charset="0"/>
              <a:cs typeface="Arial" pitchFamily="34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v"/>
            </a:pPr>
            <a:r>
              <a:rPr lang="en-US" sz="1600" dirty="0">
                <a:solidFill>
                  <a:prstClr val="black"/>
                </a:solidFill>
                <a:latin typeface="Arial Rounded MT Bold" pitchFamily="34" charset="0"/>
                <a:ea typeface="Times New Roman" pitchFamily="18" charset="0"/>
                <a:cs typeface="Arial" pitchFamily="34" charset="0"/>
              </a:rPr>
              <a:t>Porcelain dish</a:t>
            </a:r>
            <a:endParaRPr lang="en-US" sz="900" dirty="0">
              <a:solidFill>
                <a:prstClr val="black"/>
              </a:solidFill>
              <a:latin typeface="Arial Rounded MT Bold" pitchFamily="34" charset="0"/>
              <a:cs typeface="Arial" pitchFamily="34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v"/>
            </a:pPr>
            <a:r>
              <a:rPr lang="en-US" sz="1600" dirty="0">
                <a:solidFill>
                  <a:prstClr val="black"/>
                </a:solidFill>
                <a:latin typeface="Arial Rounded MT Bold" pitchFamily="34" charset="0"/>
                <a:ea typeface="Times New Roman" pitchFamily="18" charset="0"/>
                <a:cs typeface="Arial" pitchFamily="34" charset="0"/>
              </a:rPr>
              <a:t>Anhydrous acetic acid </a:t>
            </a:r>
            <a:endParaRPr lang="en-US" sz="900" dirty="0">
              <a:solidFill>
                <a:prstClr val="black"/>
              </a:solidFill>
              <a:latin typeface="Arial Rounded MT Bold" pitchFamily="34" charset="0"/>
              <a:cs typeface="Arial" pitchFamily="34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v"/>
            </a:pPr>
            <a:r>
              <a:rPr lang="en-US" sz="1600" dirty="0">
                <a:solidFill>
                  <a:prstClr val="black"/>
                </a:solidFill>
                <a:latin typeface="Arial Rounded MT Bold" pitchFamily="34" charset="0"/>
                <a:ea typeface="Times New Roman" pitchFamily="18" charset="0"/>
                <a:cs typeface="Arial" pitchFamily="34" charset="0"/>
              </a:rPr>
              <a:t>Concentrated H</a:t>
            </a:r>
            <a:r>
              <a:rPr lang="en-US" sz="1600" baseline="-30000" dirty="0">
                <a:solidFill>
                  <a:prstClr val="black"/>
                </a:solidFill>
                <a:latin typeface="Arial Rounded MT Bold" pitchFamily="34" charset="0"/>
                <a:ea typeface="Times New Roman" pitchFamily="18" charset="0"/>
                <a:cs typeface="Arial" pitchFamily="34" charset="0"/>
              </a:rPr>
              <a:t>2</a:t>
            </a:r>
            <a:r>
              <a:rPr lang="en-US" sz="1600" dirty="0">
                <a:solidFill>
                  <a:prstClr val="black"/>
                </a:solidFill>
                <a:latin typeface="Arial Rounded MT Bold" pitchFamily="34" charset="0"/>
                <a:ea typeface="Times New Roman" pitchFamily="18" charset="0"/>
                <a:cs typeface="Arial" pitchFamily="34" charset="0"/>
              </a:rPr>
              <a:t>SO</a:t>
            </a:r>
            <a:r>
              <a:rPr lang="en-US" sz="1600" baseline="-30000" dirty="0">
                <a:solidFill>
                  <a:prstClr val="black"/>
                </a:solidFill>
                <a:latin typeface="Arial Rounded MT Bold" pitchFamily="34" charset="0"/>
                <a:ea typeface="Times New Roman" pitchFamily="18" charset="0"/>
                <a:cs typeface="Arial" pitchFamily="34" charset="0"/>
              </a:rPr>
              <a:t>4</a:t>
            </a:r>
            <a:endParaRPr lang="en-US" sz="900" dirty="0">
              <a:solidFill>
                <a:prstClr val="black"/>
              </a:solidFill>
              <a:latin typeface="Arial Rounded MT Bold" pitchFamily="34" charset="0"/>
              <a:cs typeface="Arial" pitchFamily="34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000" b="1" dirty="0">
                <a:solidFill>
                  <a:srgbClr val="F9B639">
                    <a:lumMod val="60000"/>
                    <a:lumOff val="40000"/>
                  </a:srgbClr>
                </a:solidFill>
                <a:latin typeface="Arial Rounded MT Bold" pitchFamily="34" charset="0"/>
                <a:ea typeface="Times New Roman" pitchFamily="18" charset="0"/>
                <a:cs typeface="Arial" pitchFamily="34" charset="0"/>
              </a:rPr>
              <a:t>    </a:t>
            </a:r>
            <a:r>
              <a:rPr lang="en-US" sz="2000" b="1" dirty="0">
                <a:solidFill>
                  <a:srgbClr val="F4E7ED">
                    <a:lumMod val="50000"/>
                  </a:srgbClr>
                </a:solidFill>
                <a:latin typeface="Arial Rounded MT Bold" pitchFamily="34" charset="0"/>
                <a:ea typeface="Times New Roman" pitchFamily="18" charset="0"/>
                <a:cs typeface="Arial" pitchFamily="34" charset="0"/>
              </a:rPr>
              <a:t>Procedure</a:t>
            </a:r>
            <a:endParaRPr lang="en-US" sz="2000" dirty="0">
              <a:solidFill>
                <a:srgbClr val="F4E7ED">
                  <a:lumMod val="50000"/>
                </a:srgbClr>
              </a:solidFill>
              <a:latin typeface="Arial Rounded MT Bold" pitchFamily="34" charset="0"/>
              <a:cs typeface="Arial" pitchFamily="34" charset="0"/>
            </a:endParaRPr>
          </a:p>
          <a:p>
            <a:pPr marL="342900" indent="-342900" eaLnBrk="0" fontAlgn="base" hangingPunct="0">
              <a:spcBef>
                <a:spcPct val="0"/>
              </a:spcBef>
              <a:spcAft>
                <a:spcPct val="0"/>
              </a:spcAft>
              <a:buFont typeface="+mj-lt"/>
              <a:buAutoNum type="arabicParenR"/>
            </a:pPr>
            <a:r>
              <a:rPr lang="en-US" sz="1600" dirty="0">
                <a:solidFill>
                  <a:prstClr val="black"/>
                </a:solidFill>
                <a:latin typeface="Arial Rounded MT Bold" pitchFamily="34" charset="0"/>
                <a:ea typeface="Times New Roman" pitchFamily="18" charset="0"/>
                <a:cs typeface="Arial" pitchFamily="34" charset="0"/>
              </a:rPr>
              <a:t>Take 5ml of the alcoholic extract in a test tube.</a:t>
            </a:r>
          </a:p>
          <a:p>
            <a:pPr marL="342900" indent="-342900" eaLnBrk="0" fontAlgn="base" hangingPunct="0">
              <a:spcBef>
                <a:spcPct val="0"/>
              </a:spcBef>
              <a:spcAft>
                <a:spcPct val="0"/>
              </a:spcAft>
              <a:buFont typeface="+mj-lt"/>
              <a:buAutoNum type="arabicParenR"/>
            </a:pPr>
            <a:r>
              <a:rPr lang="en-US" sz="1600" dirty="0">
                <a:solidFill>
                  <a:prstClr val="black"/>
                </a:solidFill>
                <a:latin typeface="Arial Rounded MT Bold" pitchFamily="34" charset="0"/>
                <a:ea typeface="Times New Roman" pitchFamily="18" charset="0"/>
                <a:cs typeface="Arial" pitchFamily="34" charset="0"/>
              </a:rPr>
              <a:t> Add 5ml of the anhydrous acetic acid and shake well. </a:t>
            </a:r>
          </a:p>
          <a:p>
            <a:pPr marL="342900" indent="-342900" eaLnBrk="0" fontAlgn="base" hangingPunct="0">
              <a:spcBef>
                <a:spcPct val="0"/>
              </a:spcBef>
              <a:spcAft>
                <a:spcPct val="0"/>
              </a:spcAft>
              <a:buFont typeface="+mj-lt"/>
              <a:buAutoNum type="arabicParenR"/>
            </a:pPr>
            <a:r>
              <a:rPr lang="en-US" sz="1600" dirty="0">
                <a:solidFill>
                  <a:prstClr val="black"/>
                </a:solidFill>
                <a:latin typeface="Arial Rounded MT Bold" pitchFamily="34" charset="0"/>
                <a:ea typeface="Times New Roman" pitchFamily="18" charset="0"/>
                <a:cs typeface="Arial" pitchFamily="34" charset="0"/>
              </a:rPr>
              <a:t>Take 4 drops of the above mixture and place in a porcelain dish.</a:t>
            </a:r>
          </a:p>
          <a:p>
            <a:pPr marL="342900" indent="-342900" eaLnBrk="0" fontAlgn="base" hangingPunct="0">
              <a:spcBef>
                <a:spcPct val="0"/>
              </a:spcBef>
              <a:spcAft>
                <a:spcPct val="0"/>
              </a:spcAft>
              <a:buFont typeface="+mj-lt"/>
              <a:buAutoNum type="arabicParenR"/>
            </a:pPr>
            <a:r>
              <a:rPr lang="en-US" sz="1600" dirty="0">
                <a:solidFill>
                  <a:prstClr val="black"/>
                </a:solidFill>
                <a:latin typeface="Arial Rounded MT Bold" pitchFamily="34" charset="0"/>
                <a:ea typeface="Times New Roman" pitchFamily="18" charset="0"/>
                <a:cs typeface="Arial" pitchFamily="34" charset="0"/>
              </a:rPr>
              <a:t> Add 0ne drop of concentrated H</a:t>
            </a:r>
            <a:r>
              <a:rPr lang="en-US" sz="1600" baseline="-30000" dirty="0">
                <a:solidFill>
                  <a:prstClr val="black"/>
                </a:solidFill>
                <a:latin typeface="Arial Rounded MT Bold" pitchFamily="34" charset="0"/>
                <a:ea typeface="Times New Roman" pitchFamily="18" charset="0"/>
                <a:cs typeface="Arial" pitchFamily="34" charset="0"/>
              </a:rPr>
              <a:t>2</a:t>
            </a:r>
            <a:r>
              <a:rPr lang="en-US" sz="1600" dirty="0">
                <a:solidFill>
                  <a:prstClr val="black"/>
                </a:solidFill>
                <a:latin typeface="Arial Rounded MT Bold" pitchFamily="34" charset="0"/>
                <a:ea typeface="Times New Roman" pitchFamily="18" charset="0"/>
                <a:cs typeface="Arial" pitchFamily="34" charset="0"/>
              </a:rPr>
              <a:t>SO</a:t>
            </a:r>
            <a:r>
              <a:rPr lang="en-US" sz="1600" baseline="-30000" dirty="0">
                <a:solidFill>
                  <a:prstClr val="black"/>
                </a:solidFill>
                <a:latin typeface="Arial Rounded MT Bold" pitchFamily="34" charset="0"/>
                <a:ea typeface="Times New Roman" pitchFamily="18" charset="0"/>
                <a:cs typeface="Arial" pitchFamily="34" charset="0"/>
              </a:rPr>
              <a:t>4</a:t>
            </a:r>
            <a:r>
              <a:rPr lang="en-US" sz="1600" dirty="0">
                <a:solidFill>
                  <a:prstClr val="black"/>
                </a:solidFill>
                <a:latin typeface="Arial Rounded MT Bold" pitchFamily="34" charset="0"/>
                <a:ea typeface="Times New Roman" pitchFamily="18" charset="0"/>
                <a:cs typeface="Arial" pitchFamily="34" charset="0"/>
              </a:rPr>
              <a:t>.</a:t>
            </a:r>
            <a:endParaRPr lang="en-US" sz="900" dirty="0">
              <a:solidFill>
                <a:prstClr val="black"/>
              </a:solidFill>
              <a:latin typeface="Arial Rounded MT Bold" pitchFamily="34" charset="0"/>
              <a:cs typeface="Arial" pitchFamily="34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000" b="1" dirty="0">
                <a:solidFill>
                  <a:srgbClr val="F9B639">
                    <a:lumMod val="60000"/>
                    <a:lumOff val="40000"/>
                  </a:srgbClr>
                </a:solidFill>
                <a:latin typeface="Arial Rounded MT Bold" pitchFamily="34" charset="0"/>
                <a:ea typeface="Times New Roman" pitchFamily="18" charset="0"/>
                <a:cs typeface="Arial" pitchFamily="34" charset="0"/>
              </a:rPr>
              <a:t>   </a:t>
            </a:r>
            <a:r>
              <a:rPr lang="en-US" sz="2000" b="1" dirty="0">
                <a:solidFill>
                  <a:srgbClr val="F4E7ED">
                    <a:lumMod val="50000"/>
                  </a:srgbClr>
                </a:solidFill>
                <a:latin typeface="Arial Rounded MT Bold" pitchFamily="34" charset="0"/>
                <a:ea typeface="Times New Roman" pitchFamily="18" charset="0"/>
                <a:cs typeface="Arial" pitchFamily="34" charset="0"/>
              </a:rPr>
              <a:t> Results</a:t>
            </a:r>
            <a:endParaRPr lang="en-US" sz="2000" dirty="0">
              <a:solidFill>
                <a:srgbClr val="F4E7ED">
                  <a:lumMod val="50000"/>
                </a:srgbClr>
              </a:solidFill>
              <a:latin typeface="Arial Rounded MT Bold" pitchFamily="34" charset="0"/>
              <a:cs typeface="Arial" pitchFamily="34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600" dirty="0">
                <a:solidFill>
                  <a:prstClr val="black"/>
                </a:solidFill>
                <a:latin typeface="Arial Rounded MT Bold" pitchFamily="34" charset="0"/>
                <a:ea typeface="Times New Roman" pitchFamily="18" charset="0"/>
                <a:cs typeface="Arial" pitchFamily="34" charset="0"/>
              </a:rPr>
              <a:t>Achange of color from rose, through red , violet, and blue to green. The color is slightly different from compound to compound.</a:t>
            </a:r>
            <a:endParaRPr lang="en-US" sz="900" dirty="0">
              <a:solidFill>
                <a:prstClr val="black"/>
              </a:solidFill>
              <a:latin typeface="Arial Rounded MT Bold" pitchFamily="34" charset="0"/>
              <a:cs typeface="Arial" pitchFamily="34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600" dirty="0">
                <a:solidFill>
                  <a:prstClr val="black"/>
                </a:solidFill>
                <a:latin typeface="Arial Rounded MT Bold" pitchFamily="34" charset="0"/>
                <a:ea typeface="Times New Roman" pitchFamily="18" charset="0"/>
                <a:cs typeface="Arial" pitchFamily="34" charset="0"/>
              </a:rPr>
              <a:t>     </a:t>
            </a:r>
            <a:r>
              <a:rPr lang="en-US" sz="2000" b="1" dirty="0">
                <a:solidFill>
                  <a:srgbClr val="F4E7ED">
                    <a:lumMod val="50000"/>
                  </a:srgbClr>
                </a:solidFill>
                <a:latin typeface="Arial Rounded MT Bold" pitchFamily="34" charset="0"/>
                <a:ea typeface="Times New Roman" pitchFamily="18" charset="0"/>
                <a:cs typeface="Arial" pitchFamily="34" charset="0"/>
              </a:rPr>
              <a:t>Discussion</a:t>
            </a:r>
            <a:endParaRPr lang="en-US" sz="2000" dirty="0">
              <a:solidFill>
                <a:srgbClr val="F4E7ED">
                  <a:lumMod val="50000"/>
                </a:srgbClr>
              </a:solidFill>
              <a:latin typeface="Arial Rounded MT Bold" pitchFamily="34" charset="0"/>
              <a:cs typeface="Arial" pitchFamily="34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600" dirty="0">
                <a:solidFill>
                  <a:prstClr val="black"/>
                </a:solidFill>
                <a:latin typeface="Arial Rounded MT Bold" pitchFamily="34" charset="0"/>
                <a:ea typeface="Times New Roman" pitchFamily="18" charset="0"/>
                <a:cs typeface="Arial" pitchFamily="34" charset="0"/>
              </a:rPr>
              <a:t>This reaction is due to the steroidal part of the molecule and it is characteristic of the aglycone of the scillarenin type (unsaturated steroidal part)</a:t>
            </a:r>
            <a:endParaRPr lang="en-US" dirty="0">
              <a:solidFill>
                <a:prstClr val="black"/>
              </a:solidFill>
              <a:latin typeface="Arial Rounded MT Bold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2673503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8153400" cy="914400"/>
          </a:xfrm>
        </p:spPr>
        <p:txBody>
          <a:bodyPr>
            <a:normAutofit/>
          </a:bodyPr>
          <a:lstStyle/>
          <a:p>
            <a:pPr algn="ctr"/>
            <a:r>
              <a:rPr lang="en-US" sz="2800" u="sng" dirty="0">
                <a:solidFill>
                  <a:schemeClr val="bg2">
                    <a:lumMod val="50000"/>
                  </a:schemeClr>
                </a:solidFill>
                <a:latin typeface="Arial Rounded MT Bold" pitchFamily="34" charset="0"/>
              </a:rPr>
              <a:t>THE IDENTIFICATION OF CARDIO ACTIVE GLYCOSIDE BY CHROMATOGRAPHY</a:t>
            </a:r>
            <a:endParaRPr lang="en-US" sz="2800" dirty="0">
              <a:solidFill>
                <a:schemeClr val="bg2">
                  <a:lumMod val="50000"/>
                </a:schemeClr>
              </a:solidFill>
              <a:latin typeface="Arial Rounded MT Bold" pitchFamily="34" charset="0"/>
            </a:endParaRPr>
          </a:p>
        </p:txBody>
      </p:sp>
      <p:sp>
        <p:nvSpPr>
          <p:cNvPr id="45057" name="Rectangle 1"/>
          <p:cNvSpPr>
            <a:spLocks noChangeArrowheads="1"/>
          </p:cNvSpPr>
          <p:nvPr/>
        </p:nvSpPr>
        <p:spPr bwMode="auto">
          <a:xfrm>
            <a:off x="0" y="1912441"/>
            <a:ext cx="8153400" cy="25545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just" fontAlgn="base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v"/>
            </a:pPr>
            <a:r>
              <a:rPr lang="en-US" sz="2000" dirty="0">
                <a:solidFill>
                  <a:prstClr val="black"/>
                </a:solidFill>
                <a:latin typeface="Arial Rounded MT Bold" pitchFamily="34" charset="0"/>
                <a:ea typeface="Times New Roman" pitchFamily="18" charset="0"/>
                <a:cs typeface="Arial" pitchFamily="34" charset="0"/>
              </a:rPr>
              <a:t>By the use of thin layer chromatography (T.L.C)</a:t>
            </a:r>
            <a:endParaRPr lang="en-US" sz="2000" dirty="0">
              <a:solidFill>
                <a:prstClr val="black"/>
              </a:solidFill>
              <a:latin typeface="Arial Rounded MT Bold" pitchFamily="34" charset="0"/>
              <a:cs typeface="Arial" pitchFamily="34" charset="0"/>
            </a:endParaRPr>
          </a:p>
          <a:p>
            <a:pPr algn="just" eaLnBrk="0" fontAlgn="base" hangingPunct="0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v"/>
            </a:pPr>
            <a:r>
              <a:rPr lang="en-US" sz="2000" dirty="0">
                <a:solidFill>
                  <a:prstClr val="black"/>
                </a:solidFill>
                <a:latin typeface="Arial Rounded MT Bold" pitchFamily="34" charset="0"/>
                <a:ea typeface="Times New Roman" pitchFamily="18" charset="0"/>
                <a:cs typeface="Arial" pitchFamily="34" charset="0"/>
              </a:rPr>
              <a:t>The stationary phase=silica gel G</a:t>
            </a:r>
            <a:endParaRPr lang="en-US" sz="2000" dirty="0">
              <a:solidFill>
                <a:prstClr val="black"/>
              </a:solidFill>
              <a:latin typeface="Arial Rounded MT Bold" pitchFamily="34" charset="0"/>
              <a:cs typeface="Arial" pitchFamily="34" charset="0"/>
            </a:endParaRPr>
          </a:p>
          <a:p>
            <a:pPr algn="just" eaLnBrk="0" fontAlgn="base" hangingPunct="0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v"/>
            </a:pPr>
            <a:r>
              <a:rPr lang="en-US" sz="2000" dirty="0">
                <a:solidFill>
                  <a:prstClr val="black"/>
                </a:solidFill>
                <a:latin typeface="Arial Rounded MT Bold" pitchFamily="34" charset="0"/>
                <a:ea typeface="Times New Roman" pitchFamily="18" charset="0"/>
                <a:cs typeface="Arial" pitchFamily="34" charset="0"/>
              </a:rPr>
              <a:t>The mobile phase</a:t>
            </a:r>
          </a:p>
          <a:p>
            <a:pPr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000" dirty="0">
                <a:solidFill>
                  <a:prstClr val="black"/>
                </a:solidFill>
                <a:latin typeface="Arial Rounded MT Bold" pitchFamily="34" charset="0"/>
                <a:ea typeface="Times New Roman" pitchFamily="18" charset="0"/>
                <a:cs typeface="Arial" pitchFamily="34" charset="0"/>
              </a:rPr>
              <a:t>   Chloroform: Ethanol: Water (7:3:1)</a:t>
            </a:r>
            <a:endParaRPr lang="en-US" sz="2000" dirty="0">
              <a:solidFill>
                <a:prstClr val="black"/>
              </a:solidFill>
              <a:latin typeface="Arial Rounded MT Bold" pitchFamily="34" charset="0"/>
              <a:cs typeface="Arial" pitchFamily="34" charset="0"/>
            </a:endParaRPr>
          </a:p>
          <a:p>
            <a:pPr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000" dirty="0">
                <a:solidFill>
                  <a:prstClr val="black"/>
                </a:solidFill>
                <a:latin typeface="Arial Rounded MT Bold" pitchFamily="34" charset="0"/>
                <a:ea typeface="Times New Roman" pitchFamily="18" charset="0"/>
                <a:cs typeface="Arial" pitchFamily="34" charset="0"/>
              </a:rPr>
              <a:t>   Or Ethyl acetate: Methanol: Water (75:10:5)</a:t>
            </a:r>
            <a:endParaRPr lang="en-US" sz="2000" dirty="0">
              <a:solidFill>
                <a:prstClr val="black"/>
              </a:solidFill>
              <a:latin typeface="Arial Rounded MT Bold" pitchFamily="34" charset="0"/>
              <a:cs typeface="Arial" pitchFamily="34" charset="0"/>
            </a:endParaRPr>
          </a:p>
          <a:p>
            <a:pPr algn="just" eaLnBrk="0" fontAlgn="base" hangingPunct="0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v"/>
            </a:pPr>
            <a:r>
              <a:rPr lang="en-US" sz="2000" dirty="0">
                <a:solidFill>
                  <a:prstClr val="black"/>
                </a:solidFill>
                <a:latin typeface="Arial Rounded MT Bold" pitchFamily="34" charset="0"/>
                <a:ea typeface="Times New Roman" pitchFamily="18" charset="0"/>
                <a:cs typeface="Arial" pitchFamily="34" charset="0"/>
              </a:rPr>
              <a:t> The standard compound =Oleanderin, Digoxin</a:t>
            </a:r>
            <a:endParaRPr lang="en-US" sz="2000" dirty="0">
              <a:solidFill>
                <a:prstClr val="black"/>
              </a:solidFill>
              <a:latin typeface="Arial Rounded MT Bold" pitchFamily="34" charset="0"/>
              <a:cs typeface="Arial" pitchFamily="34" charset="0"/>
            </a:endParaRPr>
          </a:p>
          <a:p>
            <a:pPr algn="just" eaLnBrk="0" fontAlgn="base" hangingPunct="0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v"/>
            </a:pPr>
            <a:r>
              <a:rPr lang="en-US" sz="2000" dirty="0">
                <a:solidFill>
                  <a:prstClr val="black"/>
                </a:solidFill>
                <a:latin typeface="Arial Rounded MT Bold" pitchFamily="34" charset="0"/>
                <a:ea typeface="Times New Roman" pitchFamily="18" charset="0"/>
                <a:cs typeface="Arial" pitchFamily="34" charset="0"/>
              </a:rPr>
              <a:t>The spray reagent=Lieberman's reagent.</a:t>
            </a:r>
          </a:p>
          <a:p>
            <a:pPr algn="just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000" dirty="0">
              <a:solidFill>
                <a:prstClr val="black"/>
              </a:solidFill>
              <a:latin typeface="Arial Rounded MT Bold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6029284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val Callout 8"/>
          <p:cNvSpPr/>
          <p:nvPr/>
        </p:nvSpPr>
        <p:spPr>
          <a:xfrm>
            <a:off x="5105400" y="1600200"/>
            <a:ext cx="3886200" cy="1828800"/>
          </a:xfrm>
          <a:prstGeom prst="wedgeEllipseCallou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000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latin typeface="Arial Rounded MT Bold" pitchFamily="34" charset="0"/>
              </a:rPr>
              <a:t>Thank you</a:t>
            </a:r>
            <a:endParaRPr lang="en-US" sz="4000" dirty="0">
              <a:solidFill>
                <a:srgbClr val="FF0000"/>
              </a:solidFill>
              <a:latin typeface="Arial Rounded MT Bold" pitchFamily="34" charset="0"/>
            </a:endParaRPr>
          </a:p>
        </p:txBody>
      </p:sp>
      <p:pic>
        <p:nvPicPr>
          <p:cNvPr id="5" name="Picture Placeholder 4" descr="Olive Oil.jpg"/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l="12486" r="12486"/>
          <a:stretch>
            <a:fillRect/>
          </a:stretch>
        </p:blipFill>
        <p:spPr/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pulent">
  <a:themeElements>
    <a:clrScheme name="Verve">
      <a:dk1>
        <a:sysClr val="windowText" lastClr="000000"/>
      </a:dk1>
      <a:lt1>
        <a:sysClr val="window" lastClr="FFFFFF"/>
      </a:lt1>
      <a:dk2>
        <a:srgbClr val="666666"/>
      </a:dk2>
      <a:lt2>
        <a:srgbClr val="D2D2D2"/>
      </a:lt2>
      <a:accent1>
        <a:srgbClr val="FF388C"/>
      </a:accent1>
      <a:accent2>
        <a:srgbClr val="E40059"/>
      </a:accent2>
      <a:accent3>
        <a:srgbClr val="9C007F"/>
      </a:accent3>
      <a:accent4>
        <a:srgbClr val="68007F"/>
      </a:accent4>
      <a:accent5>
        <a:srgbClr val="005BD3"/>
      </a:accent5>
      <a:accent6>
        <a:srgbClr val="00349E"/>
      </a:accent6>
      <a:hlink>
        <a:srgbClr val="17BBFD"/>
      </a:hlink>
      <a:folHlink>
        <a:srgbClr val="FF79C2"/>
      </a:folHlink>
    </a:clrScheme>
    <a:fontScheme name="Opulent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pulent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pulent">
  <a:themeElements>
    <a:clrScheme name="Opulent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Opulent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pulent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2_Opulent">
  <a:themeElements>
    <a:clrScheme name="Opulent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Opulent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pulent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7_Opulent">
  <a:themeElements>
    <a:clrScheme name="Opulent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Opulent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pulent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8_Opulent">
  <a:themeElements>
    <a:clrScheme name="Opulent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Opulent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pulent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Opulent</Template>
  <TotalTime>1529</TotalTime>
  <Words>310</Words>
  <Application>Microsoft Office PowerPoint</Application>
  <PresentationFormat>On-screen Show (4:3)</PresentationFormat>
  <Paragraphs>58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5</vt:i4>
      </vt:variant>
      <vt:variant>
        <vt:lpstr>Slide Titles</vt:lpstr>
      </vt:variant>
      <vt:variant>
        <vt:i4>5</vt:i4>
      </vt:variant>
    </vt:vector>
  </HeadingPairs>
  <TitlesOfParts>
    <vt:vector size="15" baseType="lpstr">
      <vt:lpstr>Arial Rounded MT Bold</vt:lpstr>
      <vt:lpstr>Calibri</vt:lpstr>
      <vt:lpstr>Trebuchet MS</vt:lpstr>
      <vt:lpstr>Wingdings</vt:lpstr>
      <vt:lpstr>Wingdings 2</vt:lpstr>
      <vt:lpstr>Opulent</vt:lpstr>
      <vt:lpstr>1_Opulent</vt:lpstr>
      <vt:lpstr>2_Opulent</vt:lpstr>
      <vt:lpstr>7_Opulent</vt:lpstr>
      <vt:lpstr>8_Opulent</vt:lpstr>
      <vt:lpstr>THE IDENTIFICATION OF THE CARDIO ACTIVE GLYCOSIDES</vt:lpstr>
      <vt:lpstr>  CHEMICAL TESTS</vt:lpstr>
      <vt:lpstr>PowerPoint Presentation</vt:lpstr>
      <vt:lpstr>THE IDENTIFICATION OF CARDIO ACTIVE GLYCOSIDE BY CHROMATOGRAPHY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ISOLATION AND IDENTIFICATION OF THE CARDIO ACTIVE GLYCOSIDES</dc:title>
  <dc:creator>Sarah</dc:creator>
  <cp:lastModifiedBy>Ph T</cp:lastModifiedBy>
  <cp:revision>91</cp:revision>
  <dcterms:created xsi:type="dcterms:W3CDTF">2012-10-06T11:13:41Z</dcterms:created>
  <dcterms:modified xsi:type="dcterms:W3CDTF">2025-10-04T08:45:38Z</dcterms:modified>
</cp:coreProperties>
</file>