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sldIdLst>
    <p:sldId id="256" r:id="rId2"/>
    <p:sldId id="259" r:id="rId3"/>
    <p:sldId id="262" r:id="rId4"/>
    <p:sldId id="261" r:id="rId5"/>
    <p:sldId id="263" r:id="rId6"/>
    <p:sldId id="264" r:id="rId7"/>
    <p:sldId id="266" r:id="rId8"/>
    <p:sldId id="267" r:id="rId9"/>
    <p:sldId id="268" r:id="rId10"/>
    <p:sldId id="269" r:id="rId11"/>
    <p:sldId id="270" r:id="rId12"/>
    <p:sldId id="271" r:id="rId13"/>
    <p:sldId id="257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C5BC"/>
    <a:srgbClr val="FF6600"/>
    <a:srgbClr val="408E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1E8657-CDC9-4441-8EC6-A4E99907D3C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IQ"/>
        </a:p>
      </dgm:t>
    </dgm:pt>
    <dgm:pt modelId="{0F858018-6FE7-49FA-B3BA-47C5D9F4DDE7}">
      <dgm:prSet phldrT="[Text]" phldr="1"/>
      <dgm:spPr/>
      <dgm:t>
        <a:bodyPr/>
        <a:lstStyle/>
        <a:p>
          <a:pPr rtl="1"/>
          <a:endParaRPr lang="ar-IQ" dirty="0"/>
        </a:p>
      </dgm:t>
    </dgm:pt>
    <dgm:pt modelId="{008FE211-8AC9-4C66-A2B6-9158762FB510}" type="parTrans" cxnId="{BAE0804F-CDB3-45CF-BCB0-6EC674B77971}">
      <dgm:prSet/>
      <dgm:spPr/>
      <dgm:t>
        <a:bodyPr/>
        <a:lstStyle/>
        <a:p>
          <a:pPr rtl="1"/>
          <a:endParaRPr lang="ar-IQ"/>
        </a:p>
      </dgm:t>
    </dgm:pt>
    <dgm:pt modelId="{2C96BAC2-F05C-447E-A692-9AB87ACEB3DA}" type="sibTrans" cxnId="{BAE0804F-CDB3-45CF-BCB0-6EC674B77971}">
      <dgm:prSet/>
      <dgm:spPr/>
      <dgm:t>
        <a:bodyPr/>
        <a:lstStyle/>
        <a:p>
          <a:pPr rtl="1"/>
          <a:endParaRPr lang="ar-IQ"/>
        </a:p>
      </dgm:t>
    </dgm:pt>
    <dgm:pt modelId="{2D2DA4E7-0655-4003-A728-FDF9669E5AFC}">
      <dgm:prSet phldrT="[Text]" custT="1"/>
      <dgm:spPr/>
      <dgm:t>
        <a:bodyPr/>
        <a:lstStyle/>
        <a:p>
          <a:pPr rtl="1"/>
          <a:r>
            <a:rPr lang="en-US" sz="1400" dirty="0">
              <a:latin typeface="Arial Rounded MT Bold" pitchFamily="34" charset="0"/>
            </a:rPr>
            <a:t>Qualitative Analysis</a:t>
          </a:r>
          <a:endParaRPr lang="ar-IQ" sz="1400" dirty="0">
            <a:latin typeface="Arial Rounded MT Bold" pitchFamily="34" charset="0"/>
          </a:endParaRPr>
        </a:p>
      </dgm:t>
    </dgm:pt>
    <dgm:pt modelId="{542A08C8-7281-4297-BCD7-959016D5081F}" type="parTrans" cxnId="{2497B692-E330-4A79-B74E-C70B70C50BCA}">
      <dgm:prSet/>
      <dgm:spPr/>
      <dgm:t>
        <a:bodyPr/>
        <a:lstStyle/>
        <a:p>
          <a:pPr rtl="1"/>
          <a:endParaRPr lang="ar-IQ"/>
        </a:p>
      </dgm:t>
    </dgm:pt>
    <dgm:pt modelId="{E359D2EC-DCAB-41B0-9BA7-951F317A1B1A}" type="sibTrans" cxnId="{2497B692-E330-4A79-B74E-C70B70C50BCA}">
      <dgm:prSet/>
      <dgm:spPr/>
      <dgm:t>
        <a:bodyPr/>
        <a:lstStyle/>
        <a:p>
          <a:pPr rtl="1"/>
          <a:endParaRPr lang="ar-IQ"/>
        </a:p>
      </dgm:t>
    </dgm:pt>
    <dgm:pt modelId="{90E4C3D3-712A-46F0-95C1-80C81EB99E1C}">
      <dgm:prSet phldrT="[Text]" custT="1"/>
      <dgm:spPr/>
      <dgm:t>
        <a:bodyPr/>
        <a:lstStyle/>
        <a:p>
          <a:pPr rtl="1"/>
          <a:r>
            <a:rPr lang="en-US" sz="1400" dirty="0">
              <a:latin typeface="Arial Rounded MT Bold" pitchFamily="34" charset="0"/>
            </a:rPr>
            <a:t>Chromatography</a:t>
          </a:r>
        </a:p>
        <a:p>
          <a:pPr rtl="1"/>
          <a:r>
            <a:rPr lang="en-US" sz="1400" dirty="0">
              <a:latin typeface="Arial Rounded MT Bold" pitchFamily="34" charset="0"/>
            </a:rPr>
            <a:t>T.L.C</a:t>
          </a:r>
          <a:endParaRPr lang="ar-IQ" sz="1400" dirty="0">
            <a:latin typeface="Arial Rounded MT Bold" pitchFamily="34" charset="0"/>
          </a:endParaRPr>
        </a:p>
      </dgm:t>
    </dgm:pt>
    <dgm:pt modelId="{D38A2BA7-EC2D-4CAC-8EFD-EAD84D22C9E8}" type="parTrans" cxnId="{91EA58F9-32A7-418D-9366-ECC2CAE20C4A}">
      <dgm:prSet/>
      <dgm:spPr/>
      <dgm:t>
        <a:bodyPr/>
        <a:lstStyle/>
        <a:p>
          <a:pPr rtl="1"/>
          <a:endParaRPr lang="ar-IQ"/>
        </a:p>
      </dgm:t>
    </dgm:pt>
    <dgm:pt modelId="{C896527B-7A45-404A-A420-E30056F4543C}" type="sibTrans" cxnId="{91EA58F9-32A7-418D-9366-ECC2CAE20C4A}">
      <dgm:prSet/>
      <dgm:spPr/>
      <dgm:t>
        <a:bodyPr/>
        <a:lstStyle/>
        <a:p>
          <a:pPr rtl="1"/>
          <a:endParaRPr lang="ar-IQ"/>
        </a:p>
      </dgm:t>
    </dgm:pt>
    <dgm:pt modelId="{06772338-1690-41FF-8BF7-5A49DE5DEDBC}">
      <dgm:prSet phldrT="[Text]" custT="1"/>
      <dgm:spPr/>
      <dgm:t>
        <a:bodyPr/>
        <a:lstStyle/>
        <a:p>
          <a:pPr rtl="1"/>
          <a:r>
            <a:rPr lang="en-US" sz="1400" dirty="0">
              <a:latin typeface="Arial Rounded MT Bold" pitchFamily="34" charset="0"/>
            </a:rPr>
            <a:t>Chemical Test</a:t>
          </a:r>
        </a:p>
        <a:p>
          <a:pPr rtl="1"/>
          <a:r>
            <a:rPr lang="en-US" sz="1400" dirty="0">
              <a:latin typeface="Arial Rounded MT Bold" pitchFamily="34" charset="0"/>
            </a:rPr>
            <a:t>1-Specific Test</a:t>
          </a:r>
        </a:p>
        <a:p>
          <a:pPr rtl="1"/>
          <a:r>
            <a:rPr lang="en-US" sz="1400" dirty="0">
              <a:latin typeface="Arial Rounded MT Bold" pitchFamily="34" charset="0"/>
            </a:rPr>
            <a:t>2-General Test</a:t>
          </a:r>
          <a:endParaRPr lang="ar-IQ" sz="1400" dirty="0">
            <a:latin typeface="Arial Rounded MT Bold" pitchFamily="34" charset="0"/>
          </a:endParaRPr>
        </a:p>
      </dgm:t>
    </dgm:pt>
    <dgm:pt modelId="{42A7A47C-A7A5-4913-930C-26D25B9DC72F}" type="parTrans" cxnId="{7920F5FA-68B8-4DD9-804D-C96AEFA868F8}">
      <dgm:prSet/>
      <dgm:spPr/>
      <dgm:t>
        <a:bodyPr/>
        <a:lstStyle/>
        <a:p>
          <a:pPr rtl="1"/>
          <a:endParaRPr lang="ar-IQ"/>
        </a:p>
      </dgm:t>
    </dgm:pt>
    <dgm:pt modelId="{602E3C4F-46C8-441C-A88D-9E5D420BA3A3}" type="sibTrans" cxnId="{7920F5FA-68B8-4DD9-804D-C96AEFA868F8}">
      <dgm:prSet/>
      <dgm:spPr/>
      <dgm:t>
        <a:bodyPr/>
        <a:lstStyle/>
        <a:p>
          <a:pPr rtl="1"/>
          <a:endParaRPr lang="ar-IQ"/>
        </a:p>
      </dgm:t>
    </dgm:pt>
    <dgm:pt modelId="{2160A7C3-D10F-4A07-9D8A-EE23CF54A509}">
      <dgm:prSet phldrT="[Text]" custT="1"/>
      <dgm:spPr/>
      <dgm:t>
        <a:bodyPr/>
        <a:lstStyle/>
        <a:p>
          <a:pPr rtl="1"/>
          <a:r>
            <a:rPr lang="en-US" sz="1400" dirty="0">
              <a:latin typeface="Arial Rounded MT Bold" pitchFamily="34" charset="0"/>
            </a:rPr>
            <a:t>Quantitative Analysis</a:t>
          </a:r>
          <a:endParaRPr lang="ar-IQ" sz="1400" dirty="0">
            <a:latin typeface="Arial Rounded MT Bold" pitchFamily="34" charset="0"/>
          </a:endParaRPr>
        </a:p>
      </dgm:t>
    </dgm:pt>
    <dgm:pt modelId="{7811510B-CB71-4AC9-B536-64D03284BAA9}" type="parTrans" cxnId="{278ED18C-F596-4ED6-BF0A-F9C3DF98C2D8}">
      <dgm:prSet/>
      <dgm:spPr/>
      <dgm:t>
        <a:bodyPr/>
        <a:lstStyle/>
        <a:p>
          <a:pPr rtl="1"/>
          <a:endParaRPr lang="ar-IQ"/>
        </a:p>
      </dgm:t>
    </dgm:pt>
    <dgm:pt modelId="{AA158651-2894-4FD1-B351-811F254126EE}" type="sibTrans" cxnId="{278ED18C-F596-4ED6-BF0A-F9C3DF98C2D8}">
      <dgm:prSet/>
      <dgm:spPr/>
      <dgm:t>
        <a:bodyPr/>
        <a:lstStyle/>
        <a:p>
          <a:pPr rtl="1"/>
          <a:endParaRPr lang="ar-IQ"/>
        </a:p>
      </dgm:t>
    </dgm:pt>
    <dgm:pt modelId="{6B063234-6134-43A2-B3AC-C2AE4D52AD6E}">
      <dgm:prSet phldrT="[Text]" custT="1"/>
      <dgm:spPr/>
      <dgm:t>
        <a:bodyPr/>
        <a:lstStyle/>
        <a:p>
          <a:pPr rtl="1"/>
          <a:r>
            <a:rPr lang="en-US" sz="1400" dirty="0">
              <a:latin typeface="Arial Rounded MT Bold" pitchFamily="34" charset="0"/>
            </a:rPr>
            <a:t>Titration Method</a:t>
          </a:r>
          <a:endParaRPr lang="ar-IQ" sz="1400" dirty="0">
            <a:latin typeface="Arial Rounded MT Bold" pitchFamily="34" charset="0"/>
          </a:endParaRPr>
        </a:p>
      </dgm:t>
    </dgm:pt>
    <dgm:pt modelId="{C0B222C9-3B03-41BA-A393-977FE49A9D4E}" type="parTrans" cxnId="{6F1F7028-D8E9-4D47-A40F-C9974BA6AC22}">
      <dgm:prSet/>
      <dgm:spPr/>
      <dgm:t>
        <a:bodyPr/>
        <a:lstStyle/>
        <a:p>
          <a:pPr rtl="1"/>
          <a:endParaRPr lang="ar-IQ"/>
        </a:p>
      </dgm:t>
    </dgm:pt>
    <dgm:pt modelId="{33106FF3-76B5-466C-BB2D-F411415E10A5}" type="sibTrans" cxnId="{6F1F7028-D8E9-4D47-A40F-C9974BA6AC22}">
      <dgm:prSet/>
      <dgm:spPr/>
      <dgm:t>
        <a:bodyPr/>
        <a:lstStyle/>
        <a:p>
          <a:pPr rtl="1"/>
          <a:endParaRPr lang="ar-IQ"/>
        </a:p>
      </dgm:t>
    </dgm:pt>
    <dgm:pt modelId="{577EE283-1DB9-44B3-A31A-DF4DE2D513E4}">
      <dgm:prSet custT="1"/>
      <dgm:spPr/>
      <dgm:t>
        <a:bodyPr/>
        <a:lstStyle/>
        <a:p>
          <a:pPr rtl="1"/>
          <a:r>
            <a:rPr lang="en-US" sz="1400" dirty="0">
              <a:latin typeface="Arial Rounded MT Bold" pitchFamily="34" charset="0"/>
            </a:rPr>
            <a:t>IDENTIFICATION OF BELLADONNA ALKALOIDS</a:t>
          </a:r>
          <a:endParaRPr lang="ar-IQ" sz="1400" dirty="0">
            <a:latin typeface="Arial Rounded MT Bold" pitchFamily="34" charset="0"/>
          </a:endParaRPr>
        </a:p>
      </dgm:t>
    </dgm:pt>
    <dgm:pt modelId="{6C467D57-9893-4152-8AC5-2E97F2D45D99}" type="parTrans" cxnId="{84E6A73E-7FD6-4B5A-BE15-E98CE3D17859}">
      <dgm:prSet/>
      <dgm:spPr/>
      <dgm:t>
        <a:bodyPr/>
        <a:lstStyle/>
        <a:p>
          <a:pPr rtl="1"/>
          <a:endParaRPr lang="ar-IQ"/>
        </a:p>
      </dgm:t>
    </dgm:pt>
    <dgm:pt modelId="{CE069FDF-3C89-41A4-9E85-0BD8FF86A929}" type="sibTrans" cxnId="{84E6A73E-7FD6-4B5A-BE15-E98CE3D17859}">
      <dgm:prSet/>
      <dgm:spPr/>
      <dgm:t>
        <a:bodyPr/>
        <a:lstStyle/>
        <a:p>
          <a:pPr rtl="1"/>
          <a:endParaRPr lang="ar-IQ"/>
        </a:p>
      </dgm:t>
    </dgm:pt>
    <dgm:pt modelId="{329273B1-282C-42C0-B4E3-7285FBEC0BF7}" type="pres">
      <dgm:prSet presAssocID="{611E8657-CDC9-4441-8EC6-A4E99907D3C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F24689E-BDED-437F-8668-5A695AEB21BB}" type="pres">
      <dgm:prSet presAssocID="{0F858018-6FE7-49FA-B3BA-47C5D9F4DDE7}" presName="hierRoot1" presStyleCnt="0"/>
      <dgm:spPr/>
    </dgm:pt>
    <dgm:pt modelId="{93BA58D2-F7BB-4D14-B5B3-2B32A65B6BA8}" type="pres">
      <dgm:prSet presAssocID="{0F858018-6FE7-49FA-B3BA-47C5D9F4DDE7}" presName="composite" presStyleCnt="0"/>
      <dgm:spPr/>
    </dgm:pt>
    <dgm:pt modelId="{452318F2-2B8A-48B0-BE4B-4B9BE196C08D}" type="pres">
      <dgm:prSet presAssocID="{0F858018-6FE7-49FA-B3BA-47C5D9F4DDE7}" presName="background" presStyleLbl="node0" presStyleIdx="0" presStyleCnt="2"/>
      <dgm:spPr/>
    </dgm:pt>
    <dgm:pt modelId="{D2F6035C-F536-4662-AE24-3961EBFD42AC}" type="pres">
      <dgm:prSet presAssocID="{0F858018-6FE7-49FA-B3BA-47C5D9F4DDE7}" presName="text" presStyleLbl="fgAcc0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F8718B-A5CE-4DBD-BBEC-84C3E1381429}" type="pres">
      <dgm:prSet presAssocID="{0F858018-6FE7-49FA-B3BA-47C5D9F4DDE7}" presName="hierChild2" presStyleCnt="0"/>
      <dgm:spPr/>
    </dgm:pt>
    <dgm:pt modelId="{9FFD4217-EB56-4C74-8DC4-BA4455513B98}" type="pres">
      <dgm:prSet presAssocID="{542A08C8-7281-4297-BCD7-959016D5081F}" presName="Name10" presStyleLbl="parChTrans1D2" presStyleIdx="0" presStyleCnt="2"/>
      <dgm:spPr/>
      <dgm:t>
        <a:bodyPr/>
        <a:lstStyle/>
        <a:p>
          <a:endParaRPr lang="en-US"/>
        </a:p>
      </dgm:t>
    </dgm:pt>
    <dgm:pt modelId="{FC6A9FA3-1EEE-4070-8A41-DB8252B017BA}" type="pres">
      <dgm:prSet presAssocID="{2D2DA4E7-0655-4003-A728-FDF9669E5AFC}" presName="hierRoot2" presStyleCnt="0"/>
      <dgm:spPr/>
    </dgm:pt>
    <dgm:pt modelId="{9D97A98E-D703-4593-BCDD-BF0B37E0F09C}" type="pres">
      <dgm:prSet presAssocID="{2D2DA4E7-0655-4003-A728-FDF9669E5AFC}" presName="composite2" presStyleCnt="0"/>
      <dgm:spPr/>
    </dgm:pt>
    <dgm:pt modelId="{FCA22769-7BD8-4B8E-869F-275A009F81E6}" type="pres">
      <dgm:prSet presAssocID="{2D2DA4E7-0655-4003-A728-FDF9669E5AFC}" presName="background2" presStyleLbl="node2" presStyleIdx="0" presStyleCnt="2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</dgm:pt>
    <dgm:pt modelId="{EC987951-3F71-4BC9-A834-8368055D6AB2}" type="pres">
      <dgm:prSet presAssocID="{2D2DA4E7-0655-4003-A728-FDF9669E5AFC}" presName="text2" presStyleLbl="fgAcc2" presStyleIdx="0" presStyleCnt="2" custScaleX="1489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06D4E7F-1445-4939-90AC-89DA8B2FB574}" type="pres">
      <dgm:prSet presAssocID="{2D2DA4E7-0655-4003-A728-FDF9669E5AFC}" presName="hierChild3" presStyleCnt="0"/>
      <dgm:spPr/>
    </dgm:pt>
    <dgm:pt modelId="{9E0D114C-B94C-47DD-824C-23C9A27438F1}" type="pres">
      <dgm:prSet presAssocID="{D38A2BA7-EC2D-4CAC-8EFD-EAD84D22C9E8}" presName="Name17" presStyleLbl="parChTrans1D3" presStyleIdx="0" presStyleCnt="3"/>
      <dgm:spPr/>
      <dgm:t>
        <a:bodyPr/>
        <a:lstStyle/>
        <a:p>
          <a:endParaRPr lang="en-US"/>
        </a:p>
      </dgm:t>
    </dgm:pt>
    <dgm:pt modelId="{3DEBA666-E4D6-457C-B6E9-140AE318DC90}" type="pres">
      <dgm:prSet presAssocID="{90E4C3D3-712A-46F0-95C1-80C81EB99E1C}" presName="hierRoot3" presStyleCnt="0"/>
      <dgm:spPr/>
    </dgm:pt>
    <dgm:pt modelId="{E73F48C1-7047-4A39-9A6A-93AAEA1106A8}" type="pres">
      <dgm:prSet presAssocID="{90E4C3D3-712A-46F0-95C1-80C81EB99E1C}" presName="composite3" presStyleCnt="0"/>
      <dgm:spPr/>
    </dgm:pt>
    <dgm:pt modelId="{202A5CD3-3686-4697-9FFA-105F1B53BEE7}" type="pres">
      <dgm:prSet presAssocID="{90E4C3D3-712A-46F0-95C1-80C81EB99E1C}" presName="background3" presStyleLbl="node3" presStyleIdx="0" presStyleCnt="3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</dgm:pt>
    <dgm:pt modelId="{C761391A-1D43-4D74-AFE6-67A5A3DD3E9A}" type="pres">
      <dgm:prSet presAssocID="{90E4C3D3-712A-46F0-95C1-80C81EB99E1C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14E4B7-C7CE-4FFC-AF54-61AA5BA03B1B}" type="pres">
      <dgm:prSet presAssocID="{90E4C3D3-712A-46F0-95C1-80C81EB99E1C}" presName="hierChild4" presStyleCnt="0"/>
      <dgm:spPr/>
    </dgm:pt>
    <dgm:pt modelId="{E2796642-CC29-48FF-9AC8-9E5A00FB9650}" type="pres">
      <dgm:prSet presAssocID="{42A7A47C-A7A5-4913-930C-26D25B9DC72F}" presName="Name17" presStyleLbl="parChTrans1D3" presStyleIdx="1" presStyleCnt="3"/>
      <dgm:spPr/>
      <dgm:t>
        <a:bodyPr/>
        <a:lstStyle/>
        <a:p>
          <a:endParaRPr lang="en-US"/>
        </a:p>
      </dgm:t>
    </dgm:pt>
    <dgm:pt modelId="{C1D33196-4C32-4952-99DE-679D2A19DF2E}" type="pres">
      <dgm:prSet presAssocID="{06772338-1690-41FF-8BF7-5A49DE5DEDBC}" presName="hierRoot3" presStyleCnt="0"/>
      <dgm:spPr/>
    </dgm:pt>
    <dgm:pt modelId="{DDB039DD-6803-41D2-A745-1E044AEB8A89}" type="pres">
      <dgm:prSet presAssocID="{06772338-1690-41FF-8BF7-5A49DE5DEDBC}" presName="composite3" presStyleCnt="0"/>
      <dgm:spPr/>
    </dgm:pt>
    <dgm:pt modelId="{5BCC3B76-68BD-438B-A7B9-485DDBF1A7D9}" type="pres">
      <dgm:prSet presAssocID="{06772338-1690-41FF-8BF7-5A49DE5DEDBC}" presName="background3" presStyleLbl="node3" presStyleIdx="1" presStyleCnt="3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</dgm:pt>
    <dgm:pt modelId="{F2032FB5-0F6B-446E-A9F3-0953AB5EF3E3}" type="pres">
      <dgm:prSet presAssocID="{06772338-1690-41FF-8BF7-5A49DE5DEDBC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3C8CBF-7F86-4414-BCE4-8A51165CE7CA}" type="pres">
      <dgm:prSet presAssocID="{06772338-1690-41FF-8BF7-5A49DE5DEDBC}" presName="hierChild4" presStyleCnt="0"/>
      <dgm:spPr/>
    </dgm:pt>
    <dgm:pt modelId="{8C96C216-96C2-4BF7-9E25-050856AB8C4A}" type="pres">
      <dgm:prSet presAssocID="{7811510B-CB71-4AC9-B536-64D03284BAA9}" presName="Name10" presStyleLbl="parChTrans1D2" presStyleIdx="1" presStyleCnt="2"/>
      <dgm:spPr/>
      <dgm:t>
        <a:bodyPr/>
        <a:lstStyle/>
        <a:p>
          <a:endParaRPr lang="en-US"/>
        </a:p>
      </dgm:t>
    </dgm:pt>
    <dgm:pt modelId="{77188D43-B23D-42F9-9552-F11111FF5051}" type="pres">
      <dgm:prSet presAssocID="{2160A7C3-D10F-4A07-9D8A-EE23CF54A509}" presName="hierRoot2" presStyleCnt="0"/>
      <dgm:spPr/>
    </dgm:pt>
    <dgm:pt modelId="{AD4FCF38-0F6E-402B-AC5A-27054A663868}" type="pres">
      <dgm:prSet presAssocID="{2160A7C3-D10F-4A07-9D8A-EE23CF54A509}" presName="composite2" presStyleCnt="0"/>
      <dgm:spPr/>
    </dgm:pt>
    <dgm:pt modelId="{854E9091-364A-45BC-9D59-39844CFA7D25}" type="pres">
      <dgm:prSet presAssocID="{2160A7C3-D10F-4A07-9D8A-EE23CF54A509}" presName="background2" presStyleLbl="node2" presStyleIdx="1" presStyleCnt="2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</dgm:pt>
    <dgm:pt modelId="{0B50FAFE-D381-465E-A00D-4C20861C2CE0}" type="pres">
      <dgm:prSet presAssocID="{2160A7C3-D10F-4A07-9D8A-EE23CF54A509}" presName="text2" presStyleLbl="fgAcc2" presStyleIdx="1" presStyleCnt="2" custScaleX="14683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7075C2-65C1-4F5A-ACBD-1C9CDEBB65AC}" type="pres">
      <dgm:prSet presAssocID="{2160A7C3-D10F-4A07-9D8A-EE23CF54A509}" presName="hierChild3" presStyleCnt="0"/>
      <dgm:spPr/>
    </dgm:pt>
    <dgm:pt modelId="{A5F03E82-8DF8-41F2-B73E-1D2C0431895F}" type="pres">
      <dgm:prSet presAssocID="{C0B222C9-3B03-41BA-A393-977FE49A9D4E}" presName="Name17" presStyleLbl="parChTrans1D3" presStyleIdx="2" presStyleCnt="3"/>
      <dgm:spPr/>
      <dgm:t>
        <a:bodyPr/>
        <a:lstStyle/>
        <a:p>
          <a:endParaRPr lang="en-US"/>
        </a:p>
      </dgm:t>
    </dgm:pt>
    <dgm:pt modelId="{610D5894-21B3-4155-AE82-30B751D12386}" type="pres">
      <dgm:prSet presAssocID="{6B063234-6134-43A2-B3AC-C2AE4D52AD6E}" presName="hierRoot3" presStyleCnt="0"/>
      <dgm:spPr/>
    </dgm:pt>
    <dgm:pt modelId="{E60B48D9-04E4-416F-A38D-41674558FC74}" type="pres">
      <dgm:prSet presAssocID="{6B063234-6134-43A2-B3AC-C2AE4D52AD6E}" presName="composite3" presStyleCnt="0"/>
      <dgm:spPr/>
    </dgm:pt>
    <dgm:pt modelId="{8432CD8F-9533-4D43-853E-EB068A32B86E}" type="pres">
      <dgm:prSet presAssocID="{6B063234-6134-43A2-B3AC-C2AE4D52AD6E}" presName="background3" presStyleLbl="node3" presStyleIdx="2" presStyleCnt="3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</dgm:pt>
    <dgm:pt modelId="{9B348090-BE4A-430B-9F6C-B3BF1680225F}" type="pres">
      <dgm:prSet presAssocID="{6B063234-6134-43A2-B3AC-C2AE4D52AD6E}" presName="text3" presStyleLbl="fgAcc3" presStyleIdx="2" presStyleCnt="3" custScaleX="15348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83B8B2-97E2-40E5-A179-D6B67F9E3CF3}" type="pres">
      <dgm:prSet presAssocID="{6B063234-6134-43A2-B3AC-C2AE4D52AD6E}" presName="hierChild4" presStyleCnt="0"/>
      <dgm:spPr/>
    </dgm:pt>
    <dgm:pt modelId="{F88CBD04-FDE2-47EA-8A07-DE836A48CCEE}" type="pres">
      <dgm:prSet presAssocID="{577EE283-1DB9-44B3-A31A-DF4DE2D513E4}" presName="hierRoot1" presStyleCnt="0"/>
      <dgm:spPr/>
    </dgm:pt>
    <dgm:pt modelId="{B96123C4-46B8-44FB-B21A-164C3D834503}" type="pres">
      <dgm:prSet presAssocID="{577EE283-1DB9-44B3-A31A-DF4DE2D513E4}" presName="composite" presStyleCnt="0"/>
      <dgm:spPr/>
    </dgm:pt>
    <dgm:pt modelId="{A7FBE21B-5D43-4F05-8AC7-E7E96253EC6F}" type="pres">
      <dgm:prSet presAssocID="{577EE283-1DB9-44B3-A31A-DF4DE2D513E4}" presName="background" presStyleLbl="node0" presStyleIdx="1" presStyleCnt="2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</dgm:pt>
    <dgm:pt modelId="{3B287B7E-53FA-4D00-98CC-7A30400E95A9}" type="pres">
      <dgm:prSet presAssocID="{577EE283-1DB9-44B3-A31A-DF4DE2D513E4}" presName="text" presStyleLbl="fgAcc0" presStyleIdx="1" presStyleCnt="2" custScaleX="127729" custLinFactX="-23091" custLinFactNeighborX="-100000" custLinFactNeighborY="24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C73B35-628C-4599-AF85-F0BC02095CE7}" type="pres">
      <dgm:prSet presAssocID="{577EE283-1DB9-44B3-A31A-DF4DE2D513E4}" presName="hierChild2" presStyleCnt="0"/>
      <dgm:spPr/>
    </dgm:pt>
  </dgm:ptLst>
  <dgm:cxnLst>
    <dgm:cxn modelId="{BAE0804F-CDB3-45CF-BCB0-6EC674B77971}" srcId="{611E8657-CDC9-4441-8EC6-A4E99907D3CF}" destId="{0F858018-6FE7-49FA-B3BA-47C5D9F4DDE7}" srcOrd="0" destOrd="0" parTransId="{008FE211-8AC9-4C66-A2B6-9158762FB510}" sibTransId="{2C96BAC2-F05C-447E-A692-9AB87ACEB3DA}"/>
    <dgm:cxn modelId="{2497B692-E330-4A79-B74E-C70B70C50BCA}" srcId="{0F858018-6FE7-49FA-B3BA-47C5D9F4DDE7}" destId="{2D2DA4E7-0655-4003-A728-FDF9669E5AFC}" srcOrd="0" destOrd="0" parTransId="{542A08C8-7281-4297-BCD7-959016D5081F}" sibTransId="{E359D2EC-DCAB-41B0-9BA7-951F317A1B1A}"/>
    <dgm:cxn modelId="{C8CE3396-7F37-48A4-9B3B-CD3A3D3B58C6}" type="presOf" srcId="{7811510B-CB71-4AC9-B536-64D03284BAA9}" destId="{8C96C216-96C2-4BF7-9E25-050856AB8C4A}" srcOrd="0" destOrd="0" presId="urn:microsoft.com/office/officeart/2005/8/layout/hierarchy1"/>
    <dgm:cxn modelId="{7920F5FA-68B8-4DD9-804D-C96AEFA868F8}" srcId="{2D2DA4E7-0655-4003-A728-FDF9669E5AFC}" destId="{06772338-1690-41FF-8BF7-5A49DE5DEDBC}" srcOrd="1" destOrd="0" parTransId="{42A7A47C-A7A5-4913-930C-26D25B9DC72F}" sibTransId="{602E3C4F-46C8-441C-A88D-9E5D420BA3A3}"/>
    <dgm:cxn modelId="{7B89B2D8-639B-4FE9-A00C-EAA711A5BC29}" type="presOf" srcId="{C0B222C9-3B03-41BA-A393-977FE49A9D4E}" destId="{A5F03E82-8DF8-41F2-B73E-1D2C0431895F}" srcOrd="0" destOrd="0" presId="urn:microsoft.com/office/officeart/2005/8/layout/hierarchy1"/>
    <dgm:cxn modelId="{91EA58F9-32A7-418D-9366-ECC2CAE20C4A}" srcId="{2D2DA4E7-0655-4003-A728-FDF9669E5AFC}" destId="{90E4C3D3-712A-46F0-95C1-80C81EB99E1C}" srcOrd="0" destOrd="0" parTransId="{D38A2BA7-EC2D-4CAC-8EFD-EAD84D22C9E8}" sibTransId="{C896527B-7A45-404A-A420-E30056F4543C}"/>
    <dgm:cxn modelId="{69727CFD-418B-41D4-90B9-F27C8E4F99D6}" type="presOf" srcId="{611E8657-CDC9-4441-8EC6-A4E99907D3CF}" destId="{329273B1-282C-42C0-B4E3-7285FBEC0BF7}" srcOrd="0" destOrd="0" presId="urn:microsoft.com/office/officeart/2005/8/layout/hierarchy1"/>
    <dgm:cxn modelId="{4AEA9E60-B987-4049-9AD9-D3EB08EF99CF}" type="presOf" srcId="{06772338-1690-41FF-8BF7-5A49DE5DEDBC}" destId="{F2032FB5-0F6B-446E-A9F3-0953AB5EF3E3}" srcOrd="0" destOrd="0" presId="urn:microsoft.com/office/officeart/2005/8/layout/hierarchy1"/>
    <dgm:cxn modelId="{6F1F7028-D8E9-4D47-A40F-C9974BA6AC22}" srcId="{2160A7C3-D10F-4A07-9D8A-EE23CF54A509}" destId="{6B063234-6134-43A2-B3AC-C2AE4D52AD6E}" srcOrd="0" destOrd="0" parTransId="{C0B222C9-3B03-41BA-A393-977FE49A9D4E}" sibTransId="{33106FF3-76B5-466C-BB2D-F411415E10A5}"/>
    <dgm:cxn modelId="{027668C6-0D25-4E7A-B120-419870734AD5}" type="presOf" srcId="{542A08C8-7281-4297-BCD7-959016D5081F}" destId="{9FFD4217-EB56-4C74-8DC4-BA4455513B98}" srcOrd="0" destOrd="0" presId="urn:microsoft.com/office/officeart/2005/8/layout/hierarchy1"/>
    <dgm:cxn modelId="{278ED18C-F596-4ED6-BF0A-F9C3DF98C2D8}" srcId="{0F858018-6FE7-49FA-B3BA-47C5D9F4DDE7}" destId="{2160A7C3-D10F-4A07-9D8A-EE23CF54A509}" srcOrd="1" destOrd="0" parTransId="{7811510B-CB71-4AC9-B536-64D03284BAA9}" sibTransId="{AA158651-2894-4FD1-B351-811F254126EE}"/>
    <dgm:cxn modelId="{19ECBFA7-F0DC-41ED-856A-3E812C10A1AD}" type="presOf" srcId="{0F858018-6FE7-49FA-B3BA-47C5D9F4DDE7}" destId="{D2F6035C-F536-4662-AE24-3961EBFD42AC}" srcOrd="0" destOrd="0" presId="urn:microsoft.com/office/officeart/2005/8/layout/hierarchy1"/>
    <dgm:cxn modelId="{45465107-65E5-4F9D-9696-C82D0F36F84F}" type="presOf" srcId="{D38A2BA7-EC2D-4CAC-8EFD-EAD84D22C9E8}" destId="{9E0D114C-B94C-47DD-824C-23C9A27438F1}" srcOrd="0" destOrd="0" presId="urn:microsoft.com/office/officeart/2005/8/layout/hierarchy1"/>
    <dgm:cxn modelId="{E9FBB0D5-A847-430D-8939-15446C51BE57}" type="presOf" srcId="{6B063234-6134-43A2-B3AC-C2AE4D52AD6E}" destId="{9B348090-BE4A-430B-9F6C-B3BF1680225F}" srcOrd="0" destOrd="0" presId="urn:microsoft.com/office/officeart/2005/8/layout/hierarchy1"/>
    <dgm:cxn modelId="{84E6A73E-7FD6-4B5A-BE15-E98CE3D17859}" srcId="{611E8657-CDC9-4441-8EC6-A4E99907D3CF}" destId="{577EE283-1DB9-44B3-A31A-DF4DE2D513E4}" srcOrd="1" destOrd="0" parTransId="{6C467D57-9893-4152-8AC5-2E97F2D45D99}" sibTransId="{CE069FDF-3C89-41A4-9E85-0BD8FF86A929}"/>
    <dgm:cxn modelId="{A840C750-8AF3-4F11-9739-53E86E2CE3FC}" type="presOf" srcId="{2D2DA4E7-0655-4003-A728-FDF9669E5AFC}" destId="{EC987951-3F71-4BC9-A834-8368055D6AB2}" srcOrd="0" destOrd="0" presId="urn:microsoft.com/office/officeart/2005/8/layout/hierarchy1"/>
    <dgm:cxn modelId="{95B8E9D6-6361-43C4-859A-AC85EC2E8753}" type="presOf" srcId="{42A7A47C-A7A5-4913-930C-26D25B9DC72F}" destId="{E2796642-CC29-48FF-9AC8-9E5A00FB9650}" srcOrd="0" destOrd="0" presId="urn:microsoft.com/office/officeart/2005/8/layout/hierarchy1"/>
    <dgm:cxn modelId="{62B30C85-30C8-4AFC-9B9D-2BBDFE509B08}" type="presOf" srcId="{90E4C3D3-712A-46F0-95C1-80C81EB99E1C}" destId="{C761391A-1D43-4D74-AFE6-67A5A3DD3E9A}" srcOrd="0" destOrd="0" presId="urn:microsoft.com/office/officeart/2005/8/layout/hierarchy1"/>
    <dgm:cxn modelId="{A1641C96-06D9-44B6-A462-78D615B97F4E}" type="presOf" srcId="{2160A7C3-D10F-4A07-9D8A-EE23CF54A509}" destId="{0B50FAFE-D381-465E-A00D-4C20861C2CE0}" srcOrd="0" destOrd="0" presId="urn:microsoft.com/office/officeart/2005/8/layout/hierarchy1"/>
    <dgm:cxn modelId="{5150F587-12DA-4347-8623-0E8C8EECDB46}" type="presOf" srcId="{577EE283-1DB9-44B3-A31A-DF4DE2D513E4}" destId="{3B287B7E-53FA-4D00-98CC-7A30400E95A9}" srcOrd="0" destOrd="0" presId="urn:microsoft.com/office/officeart/2005/8/layout/hierarchy1"/>
    <dgm:cxn modelId="{35EF74A8-1000-4821-95A7-CB26909ED3A0}" type="presParOf" srcId="{329273B1-282C-42C0-B4E3-7285FBEC0BF7}" destId="{6F24689E-BDED-437F-8668-5A695AEB21BB}" srcOrd="0" destOrd="0" presId="urn:microsoft.com/office/officeart/2005/8/layout/hierarchy1"/>
    <dgm:cxn modelId="{8860F4F1-159B-44B1-9E67-102957792DBA}" type="presParOf" srcId="{6F24689E-BDED-437F-8668-5A695AEB21BB}" destId="{93BA58D2-F7BB-4D14-B5B3-2B32A65B6BA8}" srcOrd="0" destOrd="0" presId="urn:microsoft.com/office/officeart/2005/8/layout/hierarchy1"/>
    <dgm:cxn modelId="{58DBF4E5-1211-48DB-B6D8-2F48C8BB17C7}" type="presParOf" srcId="{93BA58D2-F7BB-4D14-B5B3-2B32A65B6BA8}" destId="{452318F2-2B8A-48B0-BE4B-4B9BE196C08D}" srcOrd="0" destOrd="0" presId="urn:microsoft.com/office/officeart/2005/8/layout/hierarchy1"/>
    <dgm:cxn modelId="{06072505-4C4E-438E-A127-0AE04EFA0233}" type="presParOf" srcId="{93BA58D2-F7BB-4D14-B5B3-2B32A65B6BA8}" destId="{D2F6035C-F536-4662-AE24-3961EBFD42AC}" srcOrd="1" destOrd="0" presId="urn:microsoft.com/office/officeart/2005/8/layout/hierarchy1"/>
    <dgm:cxn modelId="{095520EC-DB91-4C5A-A568-6025FFE6CA18}" type="presParOf" srcId="{6F24689E-BDED-437F-8668-5A695AEB21BB}" destId="{02F8718B-A5CE-4DBD-BBEC-84C3E1381429}" srcOrd="1" destOrd="0" presId="urn:microsoft.com/office/officeart/2005/8/layout/hierarchy1"/>
    <dgm:cxn modelId="{F5EC4218-21E3-471C-B393-23D0A91960D9}" type="presParOf" srcId="{02F8718B-A5CE-4DBD-BBEC-84C3E1381429}" destId="{9FFD4217-EB56-4C74-8DC4-BA4455513B98}" srcOrd="0" destOrd="0" presId="urn:microsoft.com/office/officeart/2005/8/layout/hierarchy1"/>
    <dgm:cxn modelId="{AB220D20-F79F-49F1-AA61-585D183DB096}" type="presParOf" srcId="{02F8718B-A5CE-4DBD-BBEC-84C3E1381429}" destId="{FC6A9FA3-1EEE-4070-8A41-DB8252B017BA}" srcOrd="1" destOrd="0" presId="urn:microsoft.com/office/officeart/2005/8/layout/hierarchy1"/>
    <dgm:cxn modelId="{237116CE-C162-4108-9285-4CCF404CCB41}" type="presParOf" srcId="{FC6A9FA3-1EEE-4070-8A41-DB8252B017BA}" destId="{9D97A98E-D703-4593-BCDD-BF0B37E0F09C}" srcOrd="0" destOrd="0" presId="urn:microsoft.com/office/officeart/2005/8/layout/hierarchy1"/>
    <dgm:cxn modelId="{0CA8F585-6EAA-4B55-ABC5-75249536312B}" type="presParOf" srcId="{9D97A98E-D703-4593-BCDD-BF0B37E0F09C}" destId="{FCA22769-7BD8-4B8E-869F-275A009F81E6}" srcOrd="0" destOrd="0" presId="urn:microsoft.com/office/officeart/2005/8/layout/hierarchy1"/>
    <dgm:cxn modelId="{4B347107-E92E-4A0C-9EFA-7E625EA7A3AB}" type="presParOf" srcId="{9D97A98E-D703-4593-BCDD-BF0B37E0F09C}" destId="{EC987951-3F71-4BC9-A834-8368055D6AB2}" srcOrd="1" destOrd="0" presId="urn:microsoft.com/office/officeart/2005/8/layout/hierarchy1"/>
    <dgm:cxn modelId="{C3E18C20-43A5-49FD-B032-838206B2AC69}" type="presParOf" srcId="{FC6A9FA3-1EEE-4070-8A41-DB8252B017BA}" destId="{006D4E7F-1445-4939-90AC-89DA8B2FB574}" srcOrd="1" destOrd="0" presId="urn:microsoft.com/office/officeart/2005/8/layout/hierarchy1"/>
    <dgm:cxn modelId="{CD0E6058-2262-4650-89CA-B52CA1DA8901}" type="presParOf" srcId="{006D4E7F-1445-4939-90AC-89DA8B2FB574}" destId="{9E0D114C-B94C-47DD-824C-23C9A27438F1}" srcOrd="0" destOrd="0" presId="urn:microsoft.com/office/officeart/2005/8/layout/hierarchy1"/>
    <dgm:cxn modelId="{5C47A260-F575-4740-A7D5-468C8AAF0B2F}" type="presParOf" srcId="{006D4E7F-1445-4939-90AC-89DA8B2FB574}" destId="{3DEBA666-E4D6-457C-B6E9-140AE318DC90}" srcOrd="1" destOrd="0" presId="urn:microsoft.com/office/officeart/2005/8/layout/hierarchy1"/>
    <dgm:cxn modelId="{34644C3D-93EE-4BA0-934B-873139959CE1}" type="presParOf" srcId="{3DEBA666-E4D6-457C-B6E9-140AE318DC90}" destId="{E73F48C1-7047-4A39-9A6A-93AAEA1106A8}" srcOrd="0" destOrd="0" presId="urn:microsoft.com/office/officeart/2005/8/layout/hierarchy1"/>
    <dgm:cxn modelId="{78709E19-206A-4477-966A-D57D59293F42}" type="presParOf" srcId="{E73F48C1-7047-4A39-9A6A-93AAEA1106A8}" destId="{202A5CD3-3686-4697-9FFA-105F1B53BEE7}" srcOrd="0" destOrd="0" presId="urn:microsoft.com/office/officeart/2005/8/layout/hierarchy1"/>
    <dgm:cxn modelId="{4BB0FC9E-E0F3-4E93-9825-A2EE44EBDAD2}" type="presParOf" srcId="{E73F48C1-7047-4A39-9A6A-93AAEA1106A8}" destId="{C761391A-1D43-4D74-AFE6-67A5A3DD3E9A}" srcOrd="1" destOrd="0" presId="urn:microsoft.com/office/officeart/2005/8/layout/hierarchy1"/>
    <dgm:cxn modelId="{BDF02BEF-0087-47FF-A98E-492B83CFD08E}" type="presParOf" srcId="{3DEBA666-E4D6-457C-B6E9-140AE318DC90}" destId="{4B14E4B7-C7CE-4FFC-AF54-61AA5BA03B1B}" srcOrd="1" destOrd="0" presId="urn:microsoft.com/office/officeart/2005/8/layout/hierarchy1"/>
    <dgm:cxn modelId="{21182B32-0B2C-43AE-8ABB-200E5C1D1837}" type="presParOf" srcId="{006D4E7F-1445-4939-90AC-89DA8B2FB574}" destId="{E2796642-CC29-48FF-9AC8-9E5A00FB9650}" srcOrd="2" destOrd="0" presId="urn:microsoft.com/office/officeart/2005/8/layout/hierarchy1"/>
    <dgm:cxn modelId="{AA879710-943A-4204-9B9F-B21B2898FB3C}" type="presParOf" srcId="{006D4E7F-1445-4939-90AC-89DA8B2FB574}" destId="{C1D33196-4C32-4952-99DE-679D2A19DF2E}" srcOrd="3" destOrd="0" presId="urn:microsoft.com/office/officeart/2005/8/layout/hierarchy1"/>
    <dgm:cxn modelId="{01CA3A84-662D-4E2A-AADD-9F5516B790EB}" type="presParOf" srcId="{C1D33196-4C32-4952-99DE-679D2A19DF2E}" destId="{DDB039DD-6803-41D2-A745-1E044AEB8A89}" srcOrd="0" destOrd="0" presId="urn:microsoft.com/office/officeart/2005/8/layout/hierarchy1"/>
    <dgm:cxn modelId="{E3F8FADF-ED03-4F61-BECA-A059AF6C0E67}" type="presParOf" srcId="{DDB039DD-6803-41D2-A745-1E044AEB8A89}" destId="{5BCC3B76-68BD-438B-A7B9-485DDBF1A7D9}" srcOrd="0" destOrd="0" presId="urn:microsoft.com/office/officeart/2005/8/layout/hierarchy1"/>
    <dgm:cxn modelId="{C3B2E30F-C3D1-499B-B405-CE66326FCE18}" type="presParOf" srcId="{DDB039DD-6803-41D2-A745-1E044AEB8A89}" destId="{F2032FB5-0F6B-446E-A9F3-0953AB5EF3E3}" srcOrd="1" destOrd="0" presId="urn:microsoft.com/office/officeart/2005/8/layout/hierarchy1"/>
    <dgm:cxn modelId="{EA59E5AE-8A94-4998-9E81-18F4861F37AE}" type="presParOf" srcId="{C1D33196-4C32-4952-99DE-679D2A19DF2E}" destId="{8A3C8CBF-7F86-4414-BCE4-8A51165CE7CA}" srcOrd="1" destOrd="0" presId="urn:microsoft.com/office/officeart/2005/8/layout/hierarchy1"/>
    <dgm:cxn modelId="{5CCCE98D-3F24-4D85-9009-6B09A9413D2A}" type="presParOf" srcId="{02F8718B-A5CE-4DBD-BBEC-84C3E1381429}" destId="{8C96C216-96C2-4BF7-9E25-050856AB8C4A}" srcOrd="2" destOrd="0" presId="urn:microsoft.com/office/officeart/2005/8/layout/hierarchy1"/>
    <dgm:cxn modelId="{214825DC-5325-498D-AAEE-66E71B7EB7AE}" type="presParOf" srcId="{02F8718B-A5CE-4DBD-BBEC-84C3E1381429}" destId="{77188D43-B23D-42F9-9552-F11111FF5051}" srcOrd="3" destOrd="0" presId="urn:microsoft.com/office/officeart/2005/8/layout/hierarchy1"/>
    <dgm:cxn modelId="{C6BE893E-B86D-4EC8-9971-EED7CABA9A11}" type="presParOf" srcId="{77188D43-B23D-42F9-9552-F11111FF5051}" destId="{AD4FCF38-0F6E-402B-AC5A-27054A663868}" srcOrd="0" destOrd="0" presId="urn:microsoft.com/office/officeart/2005/8/layout/hierarchy1"/>
    <dgm:cxn modelId="{55445B83-1C3A-4B0A-9A1F-BE61C230A4C3}" type="presParOf" srcId="{AD4FCF38-0F6E-402B-AC5A-27054A663868}" destId="{854E9091-364A-45BC-9D59-39844CFA7D25}" srcOrd="0" destOrd="0" presId="urn:microsoft.com/office/officeart/2005/8/layout/hierarchy1"/>
    <dgm:cxn modelId="{C7A6DE8D-9551-4345-8902-DE7816A15AC4}" type="presParOf" srcId="{AD4FCF38-0F6E-402B-AC5A-27054A663868}" destId="{0B50FAFE-D381-465E-A00D-4C20861C2CE0}" srcOrd="1" destOrd="0" presId="urn:microsoft.com/office/officeart/2005/8/layout/hierarchy1"/>
    <dgm:cxn modelId="{E984D9BD-FB72-42D5-BDB9-9A3288B8ED9E}" type="presParOf" srcId="{77188D43-B23D-42F9-9552-F11111FF5051}" destId="{287075C2-65C1-4F5A-ACBD-1C9CDEBB65AC}" srcOrd="1" destOrd="0" presId="urn:microsoft.com/office/officeart/2005/8/layout/hierarchy1"/>
    <dgm:cxn modelId="{E3FD4D08-DE92-47A4-B0D8-551C080A9387}" type="presParOf" srcId="{287075C2-65C1-4F5A-ACBD-1C9CDEBB65AC}" destId="{A5F03E82-8DF8-41F2-B73E-1D2C0431895F}" srcOrd="0" destOrd="0" presId="urn:microsoft.com/office/officeart/2005/8/layout/hierarchy1"/>
    <dgm:cxn modelId="{ACFF5E87-C515-4355-AD57-FBDBC192ECA2}" type="presParOf" srcId="{287075C2-65C1-4F5A-ACBD-1C9CDEBB65AC}" destId="{610D5894-21B3-4155-AE82-30B751D12386}" srcOrd="1" destOrd="0" presId="urn:microsoft.com/office/officeart/2005/8/layout/hierarchy1"/>
    <dgm:cxn modelId="{61B1BAF1-644E-421E-B51D-2861A5839348}" type="presParOf" srcId="{610D5894-21B3-4155-AE82-30B751D12386}" destId="{E60B48D9-04E4-416F-A38D-41674558FC74}" srcOrd="0" destOrd="0" presId="urn:microsoft.com/office/officeart/2005/8/layout/hierarchy1"/>
    <dgm:cxn modelId="{D05A0DCB-083B-46A4-9485-12E6DBAC3FA0}" type="presParOf" srcId="{E60B48D9-04E4-416F-A38D-41674558FC74}" destId="{8432CD8F-9533-4D43-853E-EB068A32B86E}" srcOrd="0" destOrd="0" presId="urn:microsoft.com/office/officeart/2005/8/layout/hierarchy1"/>
    <dgm:cxn modelId="{AA91519A-497E-44F9-ACC9-6353E629E59F}" type="presParOf" srcId="{E60B48D9-04E4-416F-A38D-41674558FC74}" destId="{9B348090-BE4A-430B-9F6C-B3BF1680225F}" srcOrd="1" destOrd="0" presId="urn:microsoft.com/office/officeart/2005/8/layout/hierarchy1"/>
    <dgm:cxn modelId="{8AC3F822-35C4-4A60-8D6B-451076822F3E}" type="presParOf" srcId="{610D5894-21B3-4155-AE82-30B751D12386}" destId="{D483B8B2-97E2-40E5-A179-D6B67F9E3CF3}" srcOrd="1" destOrd="0" presId="urn:microsoft.com/office/officeart/2005/8/layout/hierarchy1"/>
    <dgm:cxn modelId="{C88FD97E-463F-4192-A6A5-34DADB7D604E}" type="presParOf" srcId="{329273B1-282C-42C0-B4E3-7285FBEC0BF7}" destId="{F88CBD04-FDE2-47EA-8A07-DE836A48CCEE}" srcOrd="1" destOrd="0" presId="urn:microsoft.com/office/officeart/2005/8/layout/hierarchy1"/>
    <dgm:cxn modelId="{17FCA115-0D1E-4E7A-AD58-A014A5615A68}" type="presParOf" srcId="{F88CBD04-FDE2-47EA-8A07-DE836A48CCEE}" destId="{B96123C4-46B8-44FB-B21A-164C3D834503}" srcOrd="0" destOrd="0" presId="urn:microsoft.com/office/officeart/2005/8/layout/hierarchy1"/>
    <dgm:cxn modelId="{B0AA97DD-D981-40EC-B5C7-A679813C2F00}" type="presParOf" srcId="{B96123C4-46B8-44FB-B21A-164C3D834503}" destId="{A7FBE21B-5D43-4F05-8AC7-E7E96253EC6F}" srcOrd="0" destOrd="0" presId="urn:microsoft.com/office/officeart/2005/8/layout/hierarchy1"/>
    <dgm:cxn modelId="{E73A9757-7A88-4687-8430-263858A09696}" type="presParOf" srcId="{B96123C4-46B8-44FB-B21A-164C3D834503}" destId="{3B287B7E-53FA-4D00-98CC-7A30400E95A9}" srcOrd="1" destOrd="0" presId="urn:microsoft.com/office/officeart/2005/8/layout/hierarchy1"/>
    <dgm:cxn modelId="{AD668174-2520-42EF-8231-26A469E20793}" type="presParOf" srcId="{F88CBD04-FDE2-47EA-8A07-DE836A48CCEE}" destId="{F9C73B35-628C-4599-AF85-F0BC02095CE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F03E82-8DF8-41F2-B73E-1D2C0431895F}">
      <dsp:nvSpPr>
        <dsp:cNvPr id="0" name=""/>
        <dsp:cNvSpPr/>
      </dsp:nvSpPr>
      <dsp:spPr>
        <a:xfrm>
          <a:off x="6033234" y="3548830"/>
          <a:ext cx="91440" cy="5502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50230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96C216-96C2-4BF7-9E25-050856AB8C4A}">
      <dsp:nvSpPr>
        <dsp:cNvPr id="0" name=""/>
        <dsp:cNvSpPr/>
      </dsp:nvSpPr>
      <dsp:spPr>
        <a:xfrm>
          <a:off x="4081742" y="1797236"/>
          <a:ext cx="1997212" cy="550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4966"/>
              </a:lnTo>
              <a:lnTo>
                <a:pt x="1997212" y="374966"/>
              </a:lnTo>
              <a:lnTo>
                <a:pt x="1997212" y="55023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796642-CC29-48FF-9AC8-9E5A00FB9650}">
      <dsp:nvSpPr>
        <dsp:cNvPr id="0" name=""/>
        <dsp:cNvSpPr/>
      </dsp:nvSpPr>
      <dsp:spPr>
        <a:xfrm>
          <a:off x="2104470" y="3548830"/>
          <a:ext cx="1156167" cy="550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4966"/>
              </a:lnTo>
              <a:lnTo>
                <a:pt x="1156167" y="374966"/>
              </a:lnTo>
              <a:lnTo>
                <a:pt x="1156167" y="550230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0D114C-B94C-47DD-824C-23C9A27438F1}">
      <dsp:nvSpPr>
        <dsp:cNvPr id="0" name=""/>
        <dsp:cNvSpPr/>
      </dsp:nvSpPr>
      <dsp:spPr>
        <a:xfrm>
          <a:off x="948302" y="3548830"/>
          <a:ext cx="1156167" cy="550230"/>
        </a:xfrm>
        <a:custGeom>
          <a:avLst/>
          <a:gdLst/>
          <a:ahLst/>
          <a:cxnLst/>
          <a:rect l="0" t="0" r="0" b="0"/>
          <a:pathLst>
            <a:path>
              <a:moveTo>
                <a:pt x="1156167" y="0"/>
              </a:moveTo>
              <a:lnTo>
                <a:pt x="1156167" y="374966"/>
              </a:lnTo>
              <a:lnTo>
                <a:pt x="0" y="374966"/>
              </a:lnTo>
              <a:lnTo>
                <a:pt x="0" y="550230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FD4217-EB56-4C74-8DC4-BA4455513B98}">
      <dsp:nvSpPr>
        <dsp:cNvPr id="0" name=""/>
        <dsp:cNvSpPr/>
      </dsp:nvSpPr>
      <dsp:spPr>
        <a:xfrm>
          <a:off x="2104470" y="1797236"/>
          <a:ext cx="1977271" cy="550230"/>
        </a:xfrm>
        <a:custGeom>
          <a:avLst/>
          <a:gdLst/>
          <a:ahLst/>
          <a:cxnLst/>
          <a:rect l="0" t="0" r="0" b="0"/>
          <a:pathLst>
            <a:path>
              <a:moveTo>
                <a:pt x="1977271" y="0"/>
              </a:moveTo>
              <a:lnTo>
                <a:pt x="1977271" y="374966"/>
              </a:lnTo>
              <a:lnTo>
                <a:pt x="0" y="374966"/>
              </a:lnTo>
              <a:lnTo>
                <a:pt x="0" y="55023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2318F2-2B8A-48B0-BE4B-4B9BE196C08D}">
      <dsp:nvSpPr>
        <dsp:cNvPr id="0" name=""/>
        <dsp:cNvSpPr/>
      </dsp:nvSpPr>
      <dsp:spPr>
        <a:xfrm>
          <a:off x="3135786" y="595873"/>
          <a:ext cx="1891910" cy="12013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F6035C-F536-4662-AE24-3961EBFD42AC}">
      <dsp:nvSpPr>
        <dsp:cNvPr id="0" name=""/>
        <dsp:cNvSpPr/>
      </dsp:nvSpPr>
      <dsp:spPr>
        <a:xfrm>
          <a:off x="3345999" y="795575"/>
          <a:ext cx="1891910" cy="12013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IQ" sz="4400" kern="1200" dirty="0"/>
        </a:p>
      </dsp:txBody>
      <dsp:txXfrm>
        <a:off x="3381186" y="830762"/>
        <a:ext cx="1821536" cy="1130989"/>
      </dsp:txXfrm>
    </dsp:sp>
    <dsp:sp modelId="{FCA22769-7BD8-4B8E-869F-275A009F81E6}">
      <dsp:nvSpPr>
        <dsp:cNvPr id="0" name=""/>
        <dsp:cNvSpPr/>
      </dsp:nvSpPr>
      <dsp:spPr>
        <a:xfrm>
          <a:off x="695535" y="2347467"/>
          <a:ext cx="2817868" cy="120136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/>
            </a:gs>
            <a:gs pos="100000">
              <a:schemeClr val="accent5"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5">
              <a:shade val="30000"/>
            </a:schemeClr>
          </a:contourClr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</dsp:sp>
    <dsp:sp modelId="{EC987951-3F71-4BC9-A834-8368055D6AB2}">
      <dsp:nvSpPr>
        <dsp:cNvPr id="0" name=""/>
        <dsp:cNvSpPr/>
      </dsp:nvSpPr>
      <dsp:spPr>
        <a:xfrm>
          <a:off x="905748" y="2547169"/>
          <a:ext cx="2817868" cy="12013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latin typeface="Arial Rounded MT Bold" pitchFamily="34" charset="0"/>
            </a:rPr>
            <a:t>Qualitative Analysis</a:t>
          </a:r>
          <a:endParaRPr lang="ar-IQ" sz="1400" kern="1200" dirty="0">
            <a:latin typeface="Arial Rounded MT Bold" pitchFamily="34" charset="0"/>
          </a:endParaRPr>
        </a:p>
      </dsp:txBody>
      <dsp:txXfrm>
        <a:off x="940935" y="2582356"/>
        <a:ext cx="2747494" cy="1130989"/>
      </dsp:txXfrm>
    </dsp:sp>
    <dsp:sp modelId="{202A5CD3-3686-4697-9FFA-105F1B53BEE7}">
      <dsp:nvSpPr>
        <dsp:cNvPr id="0" name=""/>
        <dsp:cNvSpPr/>
      </dsp:nvSpPr>
      <dsp:spPr>
        <a:xfrm>
          <a:off x="2347" y="4099061"/>
          <a:ext cx="1891910" cy="120136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/>
            </a:gs>
            <a:gs pos="100000">
              <a:schemeClr val="accent2"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2">
              <a:shade val="30000"/>
            </a:schemeClr>
          </a:contourClr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</dsp:sp>
    <dsp:sp modelId="{C761391A-1D43-4D74-AFE6-67A5A3DD3E9A}">
      <dsp:nvSpPr>
        <dsp:cNvPr id="0" name=""/>
        <dsp:cNvSpPr/>
      </dsp:nvSpPr>
      <dsp:spPr>
        <a:xfrm>
          <a:off x="212559" y="4298763"/>
          <a:ext cx="1891910" cy="12013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latin typeface="Arial Rounded MT Bold" pitchFamily="34" charset="0"/>
            </a:rPr>
            <a:t>Chromatography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latin typeface="Arial Rounded MT Bold" pitchFamily="34" charset="0"/>
            </a:rPr>
            <a:t>T.L.C</a:t>
          </a:r>
          <a:endParaRPr lang="ar-IQ" sz="1400" kern="1200" dirty="0">
            <a:latin typeface="Arial Rounded MT Bold" pitchFamily="34" charset="0"/>
          </a:endParaRPr>
        </a:p>
      </dsp:txBody>
      <dsp:txXfrm>
        <a:off x="247746" y="4333950"/>
        <a:ext cx="1821536" cy="1130989"/>
      </dsp:txXfrm>
    </dsp:sp>
    <dsp:sp modelId="{5BCC3B76-68BD-438B-A7B9-485DDBF1A7D9}">
      <dsp:nvSpPr>
        <dsp:cNvPr id="0" name=""/>
        <dsp:cNvSpPr/>
      </dsp:nvSpPr>
      <dsp:spPr>
        <a:xfrm>
          <a:off x="2314682" y="4099061"/>
          <a:ext cx="1891910" cy="120136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/>
            </a:gs>
            <a:gs pos="100000">
              <a:schemeClr val="accent2"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2">
              <a:shade val="30000"/>
            </a:schemeClr>
          </a:contourClr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</dsp:sp>
    <dsp:sp modelId="{F2032FB5-0F6B-446E-A9F3-0953AB5EF3E3}">
      <dsp:nvSpPr>
        <dsp:cNvPr id="0" name=""/>
        <dsp:cNvSpPr/>
      </dsp:nvSpPr>
      <dsp:spPr>
        <a:xfrm>
          <a:off x="2524894" y="4298763"/>
          <a:ext cx="1891910" cy="12013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latin typeface="Arial Rounded MT Bold" pitchFamily="34" charset="0"/>
            </a:rPr>
            <a:t>Chemical Test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latin typeface="Arial Rounded MT Bold" pitchFamily="34" charset="0"/>
            </a:rPr>
            <a:t>1-Specific Test</a:t>
          </a:r>
        </a:p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latin typeface="Arial Rounded MT Bold" pitchFamily="34" charset="0"/>
            </a:rPr>
            <a:t>2-General Test</a:t>
          </a:r>
          <a:endParaRPr lang="ar-IQ" sz="1400" kern="1200" dirty="0">
            <a:latin typeface="Arial Rounded MT Bold" pitchFamily="34" charset="0"/>
          </a:endParaRPr>
        </a:p>
      </dsp:txBody>
      <dsp:txXfrm>
        <a:off x="2560081" y="4333950"/>
        <a:ext cx="1821536" cy="1130989"/>
      </dsp:txXfrm>
    </dsp:sp>
    <dsp:sp modelId="{854E9091-364A-45BC-9D59-39844CFA7D25}">
      <dsp:nvSpPr>
        <dsp:cNvPr id="0" name=""/>
        <dsp:cNvSpPr/>
      </dsp:nvSpPr>
      <dsp:spPr>
        <a:xfrm>
          <a:off x="4689961" y="2347467"/>
          <a:ext cx="2777986" cy="120136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/>
            </a:gs>
            <a:gs pos="100000">
              <a:schemeClr val="accent5"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5">
              <a:shade val="30000"/>
            </a:schemeClr>
          </a:contourClr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</dsp:sp>
    <dsp:sp modelId="{0B50FAFE-D381-465E-A00D-4C20861C2CE0}">
      <dsp:nvSpPr>
        <dsp:cNvPr id="0" name=""/>
        <dsp:cNvSpPr/>
      </dsp:nvSpPr>
      <dsp:spPr>
        <a:xfrm>
          <a:off x="4900173" y="2547169"/>
          <a:ext cx="2777986" cy="12013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latin typeface="Arial Rounded MT Bold" pitchFamily="34" charset="0"/>
            </a:rPr>
            <a:t>Quantitative Analysis</a:t>
          </a:r>
          <a:endParaRPr lang="ar-IQ" sz="1400" kern="1200" dirty="0">
            <a:latin typeface="Arial Rounded MT Bold" pitchFamily="34" charset="0"/>
          </a:endParaRPr>
        </a:p>
      </dsp:txBody>
      <dsp:txXfrm>
        <a:off x="4935360" y="2582356"/>
        <a:ext cx="2707612" cy="1130989"/>
      </dsp:txXfrm>
    </dsp:sp>
    <dsp:sp modelId="{8432CD8F-9533-4D43-853E-EB068A32B86E}">
      <dsp:nvSpPr>
        <dsp:cNvPr id="0" name=""/>
        <dsp:cNvSpPr/>
      </dsp:nvSpPr>
      <dsp:spPr>
        <a:xfrm>
          <a:off x="4627017" y="4099061"/>
          <a:ext cx="2903874" cy="120136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/>
            </a:gs>
            <a:gs pos="100000">
              <a:schemeClr val="accent3"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3">
              <a:shade val="30000"/>
            </a:schemeClr>
          </a:contourClr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</dsp:sp>
    <dsp:sp modelId="{9B348090-BE4A-430B-9F6C-B3BF1680225F}">
      <dsp:nvSpPr>
        <dsp:cNvPr id="0" name=""/>
        <dsp:cNvSpPr/>
      </dsp:nvSpPr>
      <dsp:spPr>
        <a:xfrm>
          <a:off x="4837229" y="4298763"/>
          <a:ext cx="2903874" cy="12013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latin typeface="Arial Rounded MT Bold" pitchFamily="34" charset="0"/>
            </a:rPr>
            <a:t>Titration Method</a:t>
          </a:r>
          <a:endParaRPr lang="ar-IQ" sz="1400" kern="1200" dirty="0">
            <a:latin typeface="Arial Rounded MT Bold" pitchFamily="34" charset="0"/>
          </a:endParaRPr>
        </a:p>
      </dsp:txBody>
      <dsp:txXfrm>
        <a:off x="4872416" y="4333950"/>
        <a:ext cx="2833500" cy="1130989"/>
      </dsp:txXfrm>
    </dsp:sp>
    <dsp:sp modelId="{A7FBE21B-5D43-4F05-8AC7-E7E96253EC6F}">
      <dsp:nvSpPr>
        <dsp:cNvPr id="0" name=""/>
        <dsp:cNvSpPr/>
      </dsp:nvSpPr>
      <dsp:spPr>
        <a:xfrm>
          <a:off x="3119350" y="624706"/>
          <a:ext cx="2416518" cy="120136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/>
            </a:gs>
            <a:gs pos="100000">
              <a:schemeClr val="accent4"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chemeClr val="accent4">
              <a:shade val="30000"/>
            </a:schemeClr>
          </a:contourClr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</dsp:sp>
    <dsp:sp modelId="{3B287B7E-53FA-4D00-98CC-7A30400E95A9}">
      <dsp:nvSpPr>
        <dsp:cNvPr id="0" name=""/>
        <dsp:cNvSpPr/>
      </dsp:nvSpPr>
      <dsp:spPr>
        <a:xfrm>
          <a:off x="3329562" y="824408"/>
          <a:ext cx="2416518" cy="12013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latin typeface="Arial Rounded MT Bold" pitchFamily="34" charset="0"/>
            </a:rPr>
            <a:t>IDENTIFICATION OF BELLADONNA ALKALOIDS</a:t>
          </a:r>
          <a:endParaRPr lang="ar-IQ" sz="1400" kern="1200" dirty="0">
            <a:latin typeface="Arial Rounded MT Bold" pitchFamily="34" charset="0"/>
          </a:endParaRPr>
        </a:p>
      </dsp:txBody>
      <dsp:txXfrm>
        <a:off x="3364749" y="859595"/>
        <a:ext cx="2346144" cy="11309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EE36469-D3C0-4A46-8A6F-6EE88E2C896E}" type="datetimeFigureOut">
              <a:rPr lang="en-US" smtClean="0"/>
              <a:t>1/19/2025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DA08844-5010-4A63-A3D5-F0DA322663D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6469-D3C0-4A46-8A6F-6EE88E2C896E}" type="datetimeFigureOut">
              <a:rPr lang="en-US" smtClean="0"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8844-5010-4A63-A3D5-F0DA322663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6469-D3C0-4A46-8A6F-6EE88E2C896E}" type="datetimeFigureOut">
              <a:rPr lang="en-US" smtClean="0"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8844-5010-4A63-A3D5-F0DA322663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6469-D3C0-4A46-8A6F-6EE88E2C896E}" type="datetimeFigureOut">
              <a:rPr lang="en-US" smtClean="0"/>
              <a:t>1/19/2025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8844-5010-4A63-A3D5-F0DA322663D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6469-D3C0-4A46-8A6F-6EE88E2C896E}" type="datetimeFigureOut">
              <a:rPr lang="en-US" smtClean="0"/>
              <a:t>1/19/2025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8844-5010-4A63-A3D5-F0DA322663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6469-D3C0-4A46-8A6F-6EE88E2C896E}" type="datetimeFigureOut">
              <a:rPr lang="en-US" smtClean="0"/>
              <a:t>1/19/2025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8844-5010-4A63-A3D5-F0DA322663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6469-D3C0-4A46-8A6F-6EE88E2C896E}" type="datetimeFigureOut">
              <a:rPr lang="en-US" smtClean="0"/>
              <a:t>1/19/2025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8844-5010-4A63-A3D5-F0DA322663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6469-D3C0-4A46-8A6F-6EE88E2C896E}" type="datetimeFigureOut">
              <a:rPr lang="en-US" smtClean="0"/>
              <a:t>1/19/2025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8844-5010-4A63-A3D5-F0DA322663D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6469-D3C0-4A46-8A6F-6EE88E2C896E}" type="datetimeFigureOut">
              <a:rPr lang="en-US" smtClean="0"/>
              <a:t>1/19/2025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8844-5010-4A63-A3D5-F0DA322663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6469-D3C0-4A46-8A6F-6EE88E2C896E}" type="datetimeFigureOut">
              <a:rPr lang="en-US" smtClean="0"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8844-5010-4A63-A3D5-F0DA322663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6469-D3C0-4A46-8A6F-6EE88E2C896E}" type="datetimeFigureOut">
              <a:rPr lang="en-US" smtClean="0"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8844-5010-4A63-A3D5-F0DA322663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FEE36469-D3C0-4A46-8A6F-6EE88E2C896E}" type="datetimeFigureOut">
              <a:rPr lang="en-US" smtClean="0"/>
              <a:t>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DA08844-5010-4A63-A3D5-F0DA322663D2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27432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5000" y="4354125"/>
            <a:ext cx="16764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Rounded MT Bold" pitchFamily="34" charset="0"/>
              </a:rPr>
              <a:t>LAB.4</a:t>
            </a:r>
            <a:endParaRPr lang="ar-IQ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Rounded MT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0" y="2601740"/>
            <a:ext cx="3657601" cy="1200329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Rounded MT Bold" pitchFamily="34" charset="0"/>
              </a:rPr>
              <a:t>Pharmacognosy</a:t>
            </a:r>
            <a:br>
              <a:rPr lang="en-US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Rounded MT Bold" pitchFamily="34" charset="0"/>
              </a:rPr>
            </a:br>
            <a:r>
              <a:rPr lang="en-US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Rounded MT Bold" pitchFamily="34" charset="0"/>
              </a:rPr>
              <a:t> 3rd Class, 2nd Semester</a:t>
            </a:r>
          </a:p>
        </p:txBody>
      </p:sp>
      <p:sp>
        <p:nvSpPr>
          <p:cNvPr id="3" name="Rectangle 2"/>
          <p:cNvSpPr/>
          <p:nvPr/>
        </p:nvSpPr>
        <p:spPr>
          <a:xfrm>
            <a:off x="4657167" y="457200"/>
            <a:ext cx="3505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Rounded MT Bold" pitchFamily="34" charset="0"/>
              </a:rPr>
              <a:t>IDENTIFICATION OF BELLADONNA ALKALOIDS</a:t>
            </a:r>
            <a:endParaRPr lang="ar-IQ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Rounded MT Bold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143000"/>
            <a:ext cx="3966882" cy="4497761"/>
          </a:xfrm>
          <a:prstGeom prst="rect">
            <a:avLst/>
          </a:prstGeom>
          <a:ln w="127000" cap="sq">
            <a:solidFill>
              <a:srgbClr val="11C5BC"/>
            </a:solidFill>
            <a:prstDash val="sysDot"/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463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71605241"/>
              </p:ext>
            </p:extLst>
          </p:nvPr>
        </p:nvGraphicFramePr>
        <p:xfrm>
          <a:off x="533400" y="381000"/>
          <a:ext cx="80772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6157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7620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/>
              <a:t/>
            </a:r>
            <a:br>
              <a:rPr lang="en-US" dirty="0"/>
            </a:br>
            <a:r>
              <a:rPr lang="en-US" sz="3100" dirty="0">
                <a:solidFill>
                  <a:srgbClr val="7030A0"/>
                </a:solidFill>
                <a:latin typeface="Arial Rounded MT Bold" pitchFamily="34" charset="0"/>
              </a:rPr>
              <a:t>What is the difference between Titration and Back-Titration?</a:t>
            </a:r>
            <a:endParaRPr lang="ar-IQ" sz="3100" dirty="0">
              <a:solidFill>
                <a:srgbClr val="7030A0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00600"/>
          </a:xfrm>
        </p:spPr>
        <p:txBody>
          <a:bodyPr>
            <a:normAutofit/>
          </a:bodyPr>
          <a:lstStyle/>
          <a:p>
            <a:pPr algn="l" rtl="0">
              <a:buClr>
                <a:srgbClr val="FF6600"/>
              </a:buClr>
              <a:buFont typeface="Wingdings 2" pitchFamily="18" charset="2"/>
              <a:buChar char=""/>
            </a:pP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>
                <a:solidFill>
                  <a:srgbClr val="FF6600"/>
                </a:solidFill>
                <a:latin typeface="Arial Rounded MT Bold" pitchFamily="34" charset="0"/>
              </a:rPr>
              <a:t>In titration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, amount of standard solution, which is chemically equivalent to the analyte amount, is added. </a:t>
            </a:r>
            <a:r>
              <a:rPr lang="en-US" dirty="0">
                <a:solidFill>
                  <a:srgbClr val="FF6600"/>
                </a:solidFill>
                <a:latin typeface="Arial Rounded MT Bold" pitchFamily="34" charset="0"/>
              </a:rPr>
              <a:t>In back titration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, excess of the standard titrant is added to determine the analyte amount.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Normally, </a:t>
            </a:r>
            <a:r>
              <a:rPr lang="en-US" dirty="0">
                <a:solidFill>
                  <a:srgbClr val="FF6600"/>
                </a:solidFill>
                <a:latin typeface="Arial Rounded MT Bold" pitchFamily="34" charset="0"/>
              </a:rPr>
              <a:t>in a titration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, only one direct reaction is taking place, which is between the standard titrant and the analyte. </a:t>
            </a:r>
            <a:r>
              <a:rPr lang="en-US" dirty="0">
                <a:solidFill>
                  <a:srgbClr val="FF6600"/>
                </a:solidFill>
                <a:latin typeface="Arial Rounded MT Bold" pitchFamily="34" charset="0"/>
              </a:rPr>
              <a:t>In a back-titration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, two chemical reactions are taking place. One is with the standard and analyte, and the other is with the excess-standard titrant and a standard solution.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860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6096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Arial Rounded MT Bold" pitchFamily="34" charset="0"/>
              </a:rPr>
              <a:t>1- Quantitative analysis</a:t>
            </a:r>
            <a:endParaRPr lang="ar-IQ" sz="3200" dirty="0">
              <a:solidFill>
                <a:schemeClr val="accent4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/>
          <a:lstStyle/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This analysis is done by the back titration method, since the resultant extract is not crystal, but liquid containing more than one component. 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In this test we will add an excess amount of acid of known normality and titrate the resultant mixture with a base of known normality. 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The excess of acid is determined by the use of methyl red indicator, there by indicating the amount of our alkaloid in the extract indirectly.</a:t>
            </a:r>
            <a:endParaRPr lang="ar-IQ" dirty="0">
              <a:solidFill>
                <a:schemeClr val="accent2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695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867400"/>
          </a:xfrm>
        </p:spPr>
        <p:txBody>
          <a:bodyPr>
            <a:normAutofit/>
          </a:bodyPr>
          <a:lstStyle/>
          <a:p>
            <a:pPr marL="68580" indent="0" algn="l" rtl="0">
              <a:buNone/>
            </a:pPr>
            <a:r>
              <a:rPr lang="en-US" dirty="0">
                <a:solidFill>
                  <a:srgbClr val="7030A0"/>
                </a:solidFill>
                <a:latin typeface="Arial Rounded MT Bold" pitchFamily="34" charset="0"/>
              </a:rPr>
              <a:t>Aim: -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Identify the belladonna alkaloids quantitively.</a:t>
            </a:r>
          </a:p>
          <a:p>
            <a:pPr algn="l" rtl="0"/>
            <a:endParaRPr lang="en-US" dirty="0">
              <a:solidFill>
                <a:srgbClr val="FF6600"/>
              </a:solidFill>
              <a:latin typeface="Arial Rounded MT Bold" pitchFamily="34" charset="0"/>
            </a:endParaRPr>
          </a:p>
          <a:p>
            <a:pPr marL="68580" indent="0" algn="l" rtl="0">
              <a:buNone/>
            </a:pPr>
            <a:r>
              <a:rPr lang="en-US" dirty="0">
                <a:solidFill>
                  <a:srgbClr val="7030A0"/>
                </a:solidFill>
                <a:latin typeface="Arial Rounded MT Bold" pitchFamily="34" charset="0"/>
              </a:rPr>
              <a:t>Equipments and reagents:-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Burette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Small flask 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Chloroform 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N/20 Sulphuric acid 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N/20 sodium hydroxide 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Methyl red solution </a:t>
            </a:r>
          </a:p>
          <a:p>
            <a:pPr algn="l" rtl="0"/>
            <a:endParaRPr lang="en-US" dirty="0">
              <a:latin typeface="Arial Rounded MT Bold" pitchFamily="34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755567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765829"/>
          </a:xfrm>
        </p:spPr>
        <p:txBody>
          <a:bodyPr>
            <a:normAutofit/>
          </a:bodyPr>
          <a:lstStyle/>
          <a:p>
            <a:pPr marL="68580" indent="0" algn="l" rtl="0">
              <a:buNone/>
            </a:pPr>
            <a:r>
              <a:rPr lang="en-US" dirty="0">
                <a:solidFill>
                  <a:srgbClr val="7030A0"/>
                </a:solidFill>
                <a:latin typeface="Arial Rounded MT Bold" pitchFamily="34" charset="0"/>
              </a:rPr>
              <a:t>Procedure:-</a:t>
            </a:r>
          </a:p>
          <a:p>
            <a:pPr marL="525780" indent="-457200" algn="l" rtl="0">
              <a:buClr>
                <a:srgbClr val="FF6600"/>
              </a:buClr>
              <a:buFont typeface="+mj-lt"/>
              <a:buAutoNum type="arabicParenR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Dissolve the residue in 2ml of chloroform.</a:t>
            </a:r>
          </a:p>
          <a:p>
            <a:pPr marL="525780" indent="-457200" algn="l" rtl="0">
              <a:buClr>
                <a:srgbClr val="FF6600"/>
              </a:buClr>
              <a:buFont typeface="+mj-lt"/>
              <a:buAutoNum type="arabicParenR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Add 5ml of N/20 Sulphuric acid.</a:t>
            </a:r>
          </a:p>
          <a:p>
            <a:pPr marL="525780" indent="-457200" algn="l" rtl="0">
              <a:buClr>
                <a:srgbClr val="FF6600"/>
              </a:buClr>
              <a:buFont typeface="+mj-lt"/>
              <a:buAutoNum type="arabicParenR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Warm to remove the chloroform, cool.</a:t>
            </a:r>
          </a:p>
          <a:p>
            <a:pPr marL="525780" indent="-457200" algn="l" rtl="0">
              <a:buClr>
                <a:srgbClr val="FF6600"/>
              </a:buClr>
              <a:buFont typeface="+mj-lt"/>
              <a:buAutoNum type="arabicParenR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Titrate the excess of acid with sodium hydroxide.</a:t>
            </a:r>
          </a:p>
          <a:p>
            <a:pPr marL="525780" indent="-457200" algn="l" rtl="0">
              <a:buClr>
                <a:srgbClr val="FF6600"/>
              </a:buClr>
              <a:buFont typeface="+mj-lt"/>
              <a:buAutoNum type="arabicParenR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Using methyl red solution as an indicator.</a:t>
            </a:r>
          </a:p>
          <a:p>
            <a:pPr marL="525780" indent="-457200" algn="l" rtl="0">
              <a:buClr>
                <a:srgbClr val="FF6600"/>
              </a:buClr>
              <a:buFont typeface="+mj-lt"/>
              <a:buAutoNum type="arabicParenR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The end point is the change in the mixtures color from pink to yellow.</a:t>
            </a:r>
          </a:p>
          <a:p>
            <a:pPr marL="525780" indent="-457200" algn="l" rtl="0">
              <a:buClr>
                <a:srgbClr val="FF6600"/>
              </a:buClr>
              <a:buFont typeface="+mj-lt"/>
              <a:buAutoNum type="arabicParenR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Each N/20of Sulphuric acid is equivalent to 0.01447g of alkaloids calculated as hyoscyamine.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064987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3400" y="762000"/>
            <a:ext cx="8077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Arial Rounded MT Bold" pitchFamily="34" charset="0"/>
              </a:rPr>
              <a:t>Results:-</a:t>
            </a:r>
          </a:p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By the use of the equation</a:t>
            </a:r>
          </a:p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Excess of acid (5ml) – volume of the NaoH used in the titration (from your exp.) = volume of the acid reacted (this volume x 0.01447 = weight of alkaloids calculated as hyoscyamine)</a:t>
            </a:r>
          </a:p>
        </p:txBody>
      </p:sp>
    </p:spTree>
    <p:extLst>
      <p:ext uri="{BB962C8B-B14F-4D97-AF65-F5344CB8AC3E}">
        <p14:creationId xmlns:p14="http://schemas.microsoft.com/office/powerpoint/2010/main" val="851140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838200"/>
            <a:ext cx="8077200" cy="5715000"/>
          </a:xfrm>
        </p:spPr>
        <p:txBody>
          <a:bodyPr>
            <a:normAutofit fontScale="70000" lnSpcReduction="20000"/>
          </a:bodyPr>
          <a:lstStyle/>
          <a:p>
            <a:pPr marL="68580" indent="0" algn="l" rtl="0">
              <a:buNone/>
            </a:pPr>
            <a:r>
              <a:rPr lang="en-US" sz="4600" dirty="0">
                <a:solidFill>
                  <a:srgbClr val="7030A0"/>
                </a:solidFill>
                <a:latin typeface="Arial Rounded MT Bold" pitchFamily="34" charset="0"/>
              </a:rPr>
              <a:t>2- Qualitative analysis</a:t>
            </a:r>
          </a:p>
          <a:p>
            <a:pPr marL="68580" indent="0" algn="l" rtl="0">
              <a:buNone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   </a:t>
            </a:r>
            <a:r>
              <a:rPr lang="en-US" sz="3200" dirty="0">
                <a:solidFill>
                  <a:srgbClr val="FF6600"/>
                </a:solidFill>
                <a:latin typeface="Arial Rounded MT Bold" pitchFamily="34" charset="0"/>
              </a:rPr>
              <a:t>A) The specific test for Tropane alkaloid.</a:t>
            </a:r>
          </a:p>
          <a:p>
            <a:pPr algn="l" rtl="0"/>
            <a:endParaRPr lang="en-US" sz="3200" dirty="0">
              <a:solidFill>
                <a:schemeClr val="accent2">
                  <a:lumMod val="50000"/>
                </a:schemeClr>
              </a:solidFill>
              <a:latin typeface="Arial Rounded MT Bold" pitchFamily="34" charset="0"/>
            </a:endParaRPr>
          </a:p>
          <a:p>
            <a:pPr marL="68580" indent="0" algn="l" rtl="0">
              <a:buNone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   </a:t>
            </a:r>
            <a:r>
              <a:rPr lang="en-US" sz="3200" dirty="0">
                <a:solidFill>
                  <a:srgbClr val="00B050"/>
                </a:solidFill>
                <a:latin typeface="Arial Rounded MT Bold" pitchFamily="34" charset="0"/>
              </a:rPr>
              <a:t>1) Vitali morin test</a:t>
            </a:r>
          </a:p>
          <a:p>
            <a:pPr marL="68580" indent="0" algn="l" rtl="0">
              <a:buNone/>
            </a:pPr>
            <a:r>
              <a:rPr lang="en-US" sz="3200" dirty="0">
                <a:solidFill>
                  <a:srgbClr val="7030A0"/>
                </a:solidFill>
                <a:latin typeface="Arial Rounded MT Bold" pitchFamily="34" charset="0"/>
              </a:rPr>
              <a:t>Aim: - 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To identify the Tropane alkaloids from other alkaloids.</a:t>
            </a:r>
          </a:p>
          <a:p>
            <a:pPr marL="68580" indent="0" algn="l" rtl="0">
              <a:buNone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3200" dirty="0">
                <a:solidFill>
                  <a:srgbClr val="7030A0"/>
                </a:solidFill>
                <a:latin typeface="Arial Rounded MT Bold" pitchFamily="34" charset="0"/>
              </a:rPr>
              <a:t>Equipments and reagents:-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Small beaker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Fuming nitric acid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Alcoholic KOH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endParaRPr lang="en-US" sz="3200" dirty="0">
              <a:solidFill>
                <a:schemeClr val="accent2">
                  <a:lumMod val="50000"/>
                </a:schemeClr>
              </a:solidFill>
              <a:latin typeface="Arial Rounded MT Bold" pitchFamily="34" charset="0"/>
            </a:endParaRPr>
          </a:p>
          <a:p>
            <a:pPr marL="68580" indent="0" algn="l" rtl="0">
              <a:buNone/>
            </a:pPr>
            <a:r>
              <a:rPr lang="en-US" sz="3200" dirty="0">
                <a:solidFill>
                  <a:srgbClr val="7030A0"/>
                </a:solidFill>
                <a:latin typeface="Arial Rounded MT Bold" pitchFamily="34" charset="0"/>
              </a:rPr>
              <a:t>Procedure:-</a:t>
            </a:r>
          </a:p>
          <a:p>
            <a:pPr marL="582930" indent="-514350" algn="l" rtl="0">
              <a:buClr>
                <a:srgbClr val="FF6600"/>
              </a:buClr>
              <a:buFont typeface="+mj-lt"/>
              <a:buAutoNum type="arabicParenR"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Take few mls of the extract.</a:t>
            </a:r>
          </a:p>
          <a:p>
            <a:pPr marL="582930" indent="-514350" algn="l" rtl="0">
              <a:buClr>
                <a:srgbClr val="FF6600"/>
              </a:buClr>
              <a:buFont typeface="+mj-lt"/>
              <a:buAutoNum type="arabicParenR"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Add to it drops of fuming nitric acid and evaporate.</a:t>
            </a:r>
          </a:p>
          <a:p>
            <a:pPr marL="582930" indent="-514350" algn="l" rtl="0">
              <a:buClr>
                <a:srgbClr val="FF6600"/>
              </a:buClr>
              <a:buFont typeface="+mj-lt"/>
              <a:buAutoNum type="arabicParenR"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Then add 2ml of alcoholic KOH.</a:t>
            </a:r>
          </a:p>
          <a:p>
            <a:pPr algn="l" rtl="0"/>
            <a:endParaRPr lang="en-US" sz="3200" dirty="0">
              <a:solidFill>
                <a:schemeClr val="accent2">
                  <a:lumMod val="50000"/>
                </a:schemeClr>
              </a:solidFill>
              <a:latin typeface="Arial Rounded MT Bold" pitchFamily="34" charset="0"/>
            </a:endParaRPr>
          </a:p>
          <a:p>
            <a:endParaRPr lang="en-US" dirty="0"/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545532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762000"/>
            <a:ext cx="7924800" cy="5715000"/>
          </a:xfrm>
        </p:spPr>
        <p:txBody>
          <a:bodyPr>
            <a:normAutofit/>
          </a:bodyPr>
          <a:lstStyle/>
          <a:p>
            <a:pPr marL="68580" indent="0" algn="l" rtl="0">
              <a:buNone/>
            </a:pPr>
            <a:r>
              <a:rPr lang="en-US" dirty="0">
                <a:solidFill>
                  <a:srgbClr val="7030A0"/>
                </a:solidFill>
                <a:latin typeface="Arial Rounded MT Bold" pitchFamily="34" charset="0"/>
              </a:rPr>
              <a:t>Results:-</a:t>
            </a:r>
          </a:p>
          <a:p>
            <a:pPr marL="68580" indent="0" algn="l" rtl="0">
              <a:buNone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Violet color will be resulted.</a:t>
            </a:r>
          </a:p>
          <a:p>
            <a:pPr marL="68580" indent="0" algn="l" rtl="0">
              <a:buNone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Arial Rounded MT Bold" pitchFamily="34" charset="0"/>
            </a:endParaRPr>
          </a:p>
          <a:p>
            <a:pPr marL="68580" indent="0" algn="l" rtl="0">
              <a:buNone/>
            </a:pPr>
            <a:r>
              <a:rPr lang="en-US" dirty="0">
                <a:solidFill>
                  <a:srgbClr val="7030A0"/>
                </a:solidFill>
                <a:latin typeface="Arial Rounded MT Bold" pitchFamily="34" charset="0"/>
              </a:rPr>
              <a:t>Discussion:-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The nitric acid will nitrate the benzene ring, and the color will be developed after addition of KOH.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359855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867400"/>
          </a:xfrm>
        </p:spPr>
        <p:txBody>
          <a:bodyPr>
            <a:normAutofit/>
          </a:bodyPr>
          <a:lstStyle/>
          <a:p>
            <a:pPr marL="68580" indent="0" algn="l" rtl="0">
              <a:buNone/>
            </a:pPr>
            <a:r>
              <a:rPr lang="en-US" dirty="0">
                <a:solidFill>
                  <a:srgbClr val="00B050"/>
                </a:solidFill>
                <a:latin typeface="Arial Rounded MT Bold" pitchFamily="34" charset="0"/>
              </a:rPr>
              <a:t>2) Gerhard's Test</a:t>
            </a:r>
          </a:p>
          <a:p>
            <a:pPr marL="68580" indent="0" algn="l" rtl="0">
              <a:buNone/>
            </a:pPr>
            <a:r>
              <a:rPr lang="en-US" dirty="0">
                <a:solidFill>
                  <a:srgbClr val="7030A0"/>
                </a:solidFill>
                <a:latin typeface="Arial Rounded MT Bold" pitchFamily="34" charset="0"/>
              </a:rPr>
              <a:t>Aim: -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To identify the Tropane alkaloids from other alkaloids.</a:t>
            </a:r>
          </a:p>
          <a:p>
            <a:pPr marL="68580" indent="0" algn="l" rtl="0">
              <a:buNone/>
            </a:pPr>
            <a:r>
              <a:rPr lang="en-US" dirty="0">
                <a:solidFill>
                  <a:srgbClr val="7030A0"/>
                </a:solidFill>
                <a:latin typeface="Arial Rounded MT Bold" pitchFamily="34" charset="0"/>
              </a:rPr>
              <a:t>Equipments and reagents:-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Small beaker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r>
              <a:rPr lang="en-US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% HgCL</a:t>
            </a:r>
            <a:r>
              <a:rPr lang="en-US" sz="1400" b="1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2 </a:t>
            </a:r>
            <a:r>
              <a:rPr lang="en-US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in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50% aqueous ethanol.</a:t>
            </a:r>
          </a:p>
          <a:p>
            <a:pPr marL="68580" indent="0" algn="l" rtl="0">
              <a:buClr>
                <a:srgbClr val="FF6600"/>
              </a:buClr>
              <a:buNone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Arial Rounded MT Bold" pitchFamily="34" charset="0"/>
            </a:endParaRPr>
          </a:p>
          <a:p>
            <a:pPr marL="68580" indent="0" algn="l" rtl="0">
              <a:buNone/>
            </a:pPr>
            <a:r>
              <a:rPr lang="en-US" dirty="0">
                <a:solidFill>
                  <a:srgbClr val="7030A0"/>
                </a:solidFill>
                <a:latin typeface="Arial Rounded MT Bold" pitchFamily="34" charset="0"/>
              </a:rPr>
              <a:t>Procedure:-</a:t>
            </a:r>
          </a:p>
          <a:p>
            <a:pPr marL="68580" indent="0" algn="l" rtl="0">
              <a:buNone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Add 2%HgCL</a:t>
            </a: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in50%aqueous ethanol to 0.006g of atropine.</a:t>
            </a:r>
          </a:p>
          <a:p>
            <a:pPr marL="68580" indent="0" algn="l" rtl="0">
              <a:buNone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Arial Rounded MT Bold" pitchFamily="34" charset="0"/>
            </a:endParaRPr>
          </a:p>
          <a:p>
            <a:pPr marL="68580" indent="0" algn="l" rtl="0">
              <a:buNone/>
            </a:pPr>
            <a:r>
              <a:rPr lang="en-US" dirty="0">
                <a:solidFill>
                  <a:srgbClr val="7030A0"/>
                </a:solidFill>
                <a:latin typeface="Arial Rounded MT Bold" pitchFamily="34" charset="0"/>
              </a:rPr>
              <a:t>Results:- </a:t>
            </a:r>
          </a:p>
          <a:p>
            <a:pPr marL="68580" indent="0" algn="l" rtl="0">
              <a:buNone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A deep red color will be developed.</a:t>
            </a:r>
          </a:p>
          <a:p>
            <a:endParaRPr lang="en-US" dirty="0"/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937574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8077200" cy="5943600"/>
          </a:xfrm>
        </p:spPr>
        <p:txBody>
          <a:bodyPr>
            <a:normAutofit fontScale="77500" lnSpcReduction="20000"/>
          </a:bodyPr>
          <a:lstStyle/>
          <a:p>
            <a:pPr marL="68580" indent="0" algn="l" rtl="0">
              <a:buNone/>
            </a:pPr>
            <a:r>
              <a:rPr lang="en-US" dirty="0">
                <a:solidFill>
                  <a:srgbClr val="FF6600"/>
                </a:solidFill>
                <a:latin typeface="Arial Rounded MT Bold" pitchFamily="34" charset="0"/>
              </a:rPr>
              <a:t>B) General Tests</a:t>
            </a:r>
          </a:p>
          <a:p>
            <a:pPr marL="68580" indent="0" algn="l" rtl="0">
              <a:buNone/>
            </a:pPr>
            <a:r>
              <a:rPr lang="en-US" dirty="0">
                <a:solidFill>
                  <a:srgbClr val="00B050"/>
                </a:solidFill>
                <a:latin typeface="Arial Rounded MT Bold" pitchFamily="34" charset="0"/>
              </a:rPr>
              <a:t>1- Mayer's test</a:t>
            </a:r>
          </a:p>
          <a:p>
            <a:pPr marL="68580" indent="0" algn="l" rtl="0">
              <a:buNone/>
            </a:pPr>
            <a:r>
              <a:rPr lang="en-US" dirty="0">
                <a:solidFill>
                  <a:srgbClr val="7030A0"/>
                </a:solidFill>
                <a:latin typeface="Arial Rounded MT Bold" pitchFamily="34" charset="0"/>
              </a:rPr>
              <a:t>Aim:-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to indicate in general the alkaloid as other alkaloids.</a:t>
            </a:r>
          </a:p>
          <a:p>
            <a:pPr marL="68580" indent="0" algn="l" rtl="0">
              <a:buNone/>
            </a:pPr>
            <a:r>
              <a:rPr lang="en-US" dirty="0">
                <a:solidFill>
                  <a:srgbClr val="7030A0"/>
                </a:solidFill>
                <a:latin typeface="Arial Rounded MT Bold" pitchFamily="34" charset="0"/>
              </a:rPr>
              <a:t>Equipment and reagents:-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Petri dish.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Ethanol.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HCL.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Mayer's reagent.</a:t>
            </a:r>
          </a:p>
          <a:p>
            <a:pPr marL="68580" indent="0" algn="l" rtl="0">
              <a:buNone/>
            </a:pPr>
            <a:r>
              <a:rPr lang="en-US" dirty="0">
                <a:solidFill>
                  <a:srgbClr val="7030A0"/>
                </a:solidFill>
                <a:latin typeface="Arial Rounded MT Bold" pitchFamily="34" charset="0"/>
              </a:rPr>
              <a:t>Procedure:-</a:t>
            </a:r>
          </a:p>
          <a:p>
            <a:pPr marL="525780" indent="-457200" algn="l" rtl="0">
              <a:buClr>
                <a:srgbClr val="FF6600"/>
              </a:buClr>
              <a:buFont typeface="+mj-lt"/>
              <a:buAutoNum type="arabicParenR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Take few crystals of Tropane alkaloid.</a:t>
            </a:r>
          </a:p>
          <a:p>
            <a:pPr marL="525780" indent="-457200" algn="l" rtl="0">
              <a:buClr>
                <a:srgbClr val="FF6600"/>
              </a:buClr>
              <a:buFont typeface="+mj-lt"/>
              <a:buAutoNum type="arabicParenR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Dissolve in few mls of ethanol in a Petri dish.</a:t>
            </a:r>
          </a:p>
          <a:p>
            <a:pPr marL="525780" indent="-457200" algn="l" rtl="0">
              <a:buClr>
                <a:srgbClr val="FF6600"/>
              </a:buClr>
              <a:buFont typeface="+mj-lt"/>
              <a:buAutoNum type="arabicParenR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Add two drops of HCL.</a:t>
            </a:r>
          </a:p>
          <a:p>
            <a:pPr marL="525780" indent="-457200" algn="l" rtl="0">
              <a:buClr>
                <a:srgbClr val="FF6600"/>
              </a:buClr>
              <a:buFont typeface="+mj-lt"/>
              <a:buAutoNum type="arabicParenR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Add two drops of Mayer's reagent.</a:t>
            </a:r>
          </a:p>
          <a:p>
            <a:pPr marL="68580" indent="0" algn="l" rtl="0">
              <a:buClr>
                <a:srgbClr val="FF6600"/>
              </a:buClr>
              <a:buNone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Arial Rounded MT Bold" pitchFamily="34" charset="0"/>
            </a:endParaRPr>
          </a:p>
          <a:p>
            <a:pPr marL="68580" indent="0" algn="l" rtl="0">
              <a:buNone/>
            </a:pPr>
            <a:r>
              <a:rPr lang="en-US" dirty="0">
                <a:solidFill>
                  <a:srgbClr val="7030A0"/>
                </a:solidFill>
                <a:latin typeface="Arial Rounded MT Bold" pitchFamily="34" charset="0"/>
              </a:rPr>
              <a:t>Results:-</a:t>
            </a:r>
          </a:p>
          <a:p>
            <a:pPr marL="68580" indent="0" algn="l" rtl="0">
              <a:buNone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White precipitation will occur.</a:t>
            </a:r>
          </a:p>
          <a:p>
            <a:pPr marL="68580" indent="0" algn="l" rtl="0">
              <a:buNone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Arial Rounded MT Bold" pitchFamily="34" charset="0"/>
            </a:endParaRPr>
          </a:p>
          <a:p>
            <a:pPr marL="68580" indent="0" algn="l" rtl="0">
              <a:buNone/>
            </a:pPr>
            <a:r>
              <a:rPr lang="en-US" dirty="0">
                <a:solidFill>
                  <a:srgbClr val="00B050"/>
                </a:solidFill>
                <a:latin typeface="Arial Rounded MT Bold" pitchFamily="34" charset="0"/>
              </a:rPr>
              <a:t>2- Wagner's reagent             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</a:rPr>
              <a:t>red-brown precipitate</a:t>
            </a:r>
          </a:p>
          <a:p>
            <a:pPr marL="68580" indent="0" algn="l" rtl="0">
              <a:buNone/>
            </a:pPr>
            <a:endParaRPr lang="en-US" dirty="0">
              <a:solidFill>
                <a:srgbClr val="00B050"/>
              </a:solidFill>
              <a:latin typeface="Arial Rounded MT Bold" pitchFamily="34" charset="0"/>
            </a:endParaRPr>
          </a:p>
          <a:p>
            <a:pPr marL="68580" indent="0" algn="l" rtl="0">
              <a:buNone/>
            </a:pPr>
            <a:r>
              <a:rPr lang="en-US" dirty="0">
                <a:solidFill>
                  <a:srgbClr val="00B050"/>
                </a:solidFill>
                <a:latin typeface="Arial Rounded MT Bold" pitchFamily="34" charset="0"/>
              </a:rPr>
              <a:t>3-Dragendorff's reagent               </a:t>
            </a:r>
            <a:r>
              <a:rPr lang="en-US" dirty="0">
                <a:solidFill>
                  <a:srgbClr val="FFC000"/>
                </a:solidFill>
                <a:latin typeface="Arial Rounded MT Bold" pitchFamily="34" charset="0"/>
              </a:rPr>
              <a:t>orange precipitate</a:t>
            </a:r>
          </a:p>
          <a:p>
            <a:endParaRPr lang="ar-IQ" dirty="0"/>
          </a:p>
        </p:txBody>
      </p:sp>
      <p:sp>
        <p:nvSpPr>
          <p:cNvPr id="2" name="Right Arrow 1"/>
          <p:cNvSpPr/>
          <p:nvPr/>
        </p:nvSpPr>
        <p:spPr>
          <a:xfrm>
            <a:off x="3216088" y="5410199"/>
            <a:ext cx="533401" cy="383905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    </a:t>
            </a:r>
            <a:endParaRPr lang="ar-IQ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200" y="5943600"/>
            <a:ext cx="759199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8663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0"/>
            <a:ext cx="8077200" cy="5867400"/>
          </a:xfrm>
        </p:spPr>
        <p:txBody>
          <a:bodyPr>
            <a:normAutofit/>
          </a:bodyPr>
          <a:lstStyle/>
          <a:p>
            <a:pPr marL="68580" indent="0" algn="l" rtl="0">
              <a:buNone/>
            </a:pPr>
            <a:endParaRPr lang="en-US" dirty="0"/>
          </a:p>
          <a:p>
            <a:pPr marL="68580" indent="0" algn="ctr" rtl="0">
              <a:buNone/>
            </a:pPr>
            <a:r>
              <a:rPr lang="en-US" sz="3900" dirty="0">
                <a:solidFill>
                  <a:srgbClr val="FF6600"/>
                </a:solidFill>
                <a:latin typeface="Arial Rounded MT Bold" pitchFamily="34" charset="0"/>
              </a:rPr>
              <a:t>T.L.C</a:t>
            </a:r>
          </a:p>
          <a:p>
            <a:pPr marL="68580" indent="0" algn="l" rtl="0">
              <a:buNone/>
            </a:pPr>
            <a:r>
              <a:rPr lang="en-US" dirty="0">
                <a:solidFill>
                  <a:srgbClr val="7030A0"/>
                </a:solidFill>
                <a:latin typeface="Arial Rounded MT Bold" pitchFamily="34" charset="0"/>
              </a:rPr>
              <a:t>Aim: -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Used to identify qualitatively the belladonna alkaloids</a:t>
            </a:r>
          </a:p>
          <a:p>
            <a:pPr marL="68580" indent="0" algn="l" rtl="0">
              <a:buNone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Arial Rounded MT Bold" pitchFamily="34" charset="0"/>
            </a:endParaRPr>
          </a:p>
          <a:p>
            <a:pPr marL="68580" indent="0" algn="l" rtl="0">
              <a:buNone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dirty="0">
                <a:solidFill>
                  <a:srgbClr val="7030A0"/>
                </a:solidFill>
                <a:latin typeface="Arial Rounded MT Bold" pitchFamily="34" charset="0"/>
              </a:rPr>
              <a:t>Equipments and reagents:-</a:t>
            </a:r>
            <a:endParaRPr lang="en-US" dirty="0">
              <a:solidFill>
                <a:schemeClr val="accent2">
                  <a:lumMod val="50000"/>
                </a:schemeClr>
              </a:solidFill>
              <a:latin typeface="Arial Rounded MT Bold" pitchFamily="34" charset="0"/>
            </a:endParaRP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Glass jar with its cover.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Silica gel plates.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Standard reagent.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Mobile phase (acetone: water: ammonia (90:7:3)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Spray reagent (dragendorff's  reagent ) 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Capillary tube.</a:t>
            </a:r>
          </a:p>
          <a:p>
            <a:pPr marL="68580" indent="0" algn="l" rtl="0">
              <a:buNone/>
            </a:pPr>
            <a:endParaRPr lang="en-US" dirty="0"/>
          </a:p>
          <a:p>
            <a:pPr marL="68580" indent="0" algn="l" rtl="0">
              <a:buNone/>
            </a:pPr>
            <a:endParaRPr lang="en-US" dirty="0"/>
          </a:p>
          <a:p>
            <a:endParaRPr lang="en-US" dirty="0"/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30815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685800"/>
            <a:ext cx="7924800" cy="5715000"/>
          </a:xfrm>
        </p:spPr>
        <p:txBody>
          <a:bodyPr>
            <a:normAutofit fontScale="92500" lnSpcReduction="20000"/>
          </a:bodyPr>
          <a:lstStyle/>
          <a:p>
            <a:pPr marL="68580" indent="0" algn="l" rtl="0">
              <a:buNone/>
            </a:pPr>
            <a:r>
              <a:rPr lang="en-US" dirty="0">
                <a:solidFill>
                  <a:srgbClr val="7030A0"/>
                </a:solidFill>
                <a:latin typeface="Arial Rounded MT Bold" pitchFamily="34" charset="0"/>
              </a:rPr>
              <a:t>Procedure:-</a:t>
            </a:r>
          </a:p>
          <a:p>
            <a:pPr marL="525780" indent="-457200" algn="l" rtl="0">
              <a:buClr>
                <a:srgbClr val="FF6600"/>
              </a:buClr>
              <a:buFont typeface="+mj-lt"/>
              <a:buAutoNum type="arabicParenR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Prepare the mobile phase and put in the glass jar, cover the jar and leave it for 45 min. for saturation. </a:t>
            </a:r>
          </a:p>
          <a:p>
            <a:pPr marL="525780" indent="-457200" algn="l" rtl="0">
              <a:buClr>
                <a:srgbClr val="FF6600"/>
              </a:buClr>
              <a:buFont typeface="+mj-lt"/>
              <a:buAutoNum type="arabicParenR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Apply the sample and the standard by the use of capillary tube on the silica gel plate.</a:t>
            </a:r>
          </a:p>
          <a:p>
            <a:pPr marL="525780" indent="-457200" algn="l" rtl="0">
              <a:buClr>
                <a:srgbClr val="FF6600"/>
              </a:buClr>
              <a:buFont typeface="+mj-lt"/>
              <a:buAutoNum type="arabicParenR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Leave the plate in the jar until the solvent reaches 3/4 of the plate. Remove the plate, dry, and then spray with the spraying reagent.</a:t>
            </a:r>
          </a:p>
          <a:p>
            <a:pPr marL="68580" indent="0" algn="l" rtl="0">
              <a:buNone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Arial Rounded MT Bold" pitchFamily="34" charset="0"/>
            </a:endParaRPr>
          </a:p>
          <a:p>
            <a:pPr marL="68580" indent="0" algn="l" rtl="0">
              <a:buNone/>
            </a:pPr>
            <a:r>
              <a:rPr lang="en-US" dirty="0">
                <a:solidFill>
                  <a:srgbClr val="7030A0"/>
                </a:solidFill>
                <a:latin typeface="Arial Rounded MT Bold" pitchFamily="34" charset="0"/>
              </a:rPr>
              <a:t>Result</a:t>
            </a:r>
          </a:p>
          <a:p>
            <a:pPr marL="68580" indent="0" algn="l" rtl="0">
              <a:buNone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Orange spots appear for both standard and sample.</a:t>
            </a:r>
          </a:p>
          <a:p>
            <a:pPr marL="68580" indent="0" algn="l" rtl="0">
              <a:buNone/>
            </a:pPr>
            <a:endParaRPr lang="en-US" dirty="0">
              <a:solidFill>
                <a:schemeClr val="accent2">
                  <a:lumMod val="50000"/>
                </a:schemeClr>
              </a:solidFill>
              <a:latin typeface="Arial Rounded MT Bold" pitchFamily="34" charset="0"/>
            </a:endParaRPr>
          </a:p>
          <a:p>
            <a:pPr marL="68580" indent="0" algn="l" rtl="0">
              <a:buNone/>
            </a:pPr>
            <a:r>
              <a:rPr lang="en-US" dirty="0">
                <a:solidFill>
                  <a:srgbClr val="7030A0"/>
                </a:solidFill>
                <a:latin typeface="Arial Rounded MT Bold" pitchFamily="34" charset="0"/>
              </a:rPr>
              <a:t>Note: - </a:t>
            </a:r>
          </a:p>
          <a:p>
            <a:pPr marL="68580" indent="0" algn="l" rtl="0">
              <a:buNone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    Other used mobile phase =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Chloroform: Acetone: Diethyl amine (50: 40: 10) 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Methanol: Benzene (66%: 33%) </a:t>
            </a:r>
          </a:p>
          <a:p>
            <a:pPr algn="l" rtl="0">
              <a:buClr>
                <a:srgbClr val="FF6600"/>
              </a:buClr>
              <a:buFont typeface="Wingdings 2" pitchFamily="18" charset="2"/>
              <a:buChar char=""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Chloroform: Diethyl amine (90:10)</a:t>
            </a:r>
            <a:endParaRPr lang="ar-IQ" dirty="0">
              <a:solidFill>
                <a:schemeClr val="accent2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290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/>
          <p:cNvSpPr/>
          <p:nvPr/>
        </p:nvSpPr>
        <p:spPr>
          <a:xfrm>
            <a:off x="2286000" y="1219200"/>
            <a:ext cx="4876800" cy="39624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3600" dirty="0">
                <a:solidFill>
                  <a:srgbClr val="7030A0"/>
                </a:solidFill>
                <a:latin typeface="Arial Rounded MT Bold" pitchFamily="34" charset="0"/>
              </a:rPr>
              <a:t>THANK YOU</a:t>
            </a:r>
            <a:endParaRPr lang="ar-IQ" sz="3600" dirty="0">
              <a:solidFill>
                <a:srgbClr val="7030A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3215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Custom 10">
      <a:dk1>
        <a:sysClr val="windowText" lastClr="000000"/>
      </a:dk1>
      <a:lt1>
        <a:sysClr val="window" lastClr="FFFFFF"/>
      </a:lt1>
      <a:dk2>
        <a:srgbClr val="5B6973"/>
      </a:dk2>
      <a:lt2>
        <a:srgbClr val="FFFFFF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486</TotalTime>
  <Words>760</Words>
  <Application>Microsoft Office PowerPoint</Application>
  <PresentationFormat>عرض على الشاشة (3:4)‏</PresentationFormat>
  <Paragraphs>118</Paragraphs>
  <Slides>14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Austin</vt:lpstr>
      <vt:lpstr>عرض تقديمي في PowerPoint</vt:lpstr>
      <vt:lpstr>عرض تقديمي في PowerPoint</vt:lpstr>
      <vt:lpstr> What is the difference between Titration and Back-Titration?</vt:lpstr>
      <vt:lpstr>1- Quantitative analysis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Identification of Black pepper alkaloid</dc:title>
  <dc:creator>Sarah</dc:creator>
  <cp:lastModifiedBy>Maher</cp:lastModifiedBy>
  <cp:revision>66</cp:revision>
  <dcterms:created xsi:type="dcterms:W3CDTF">2013-02-22T19:48:08Z</dcterms:created>
  <dcterms:modified xsi:type="dcterms:W3CDTF">2025-01-18T21:36:50Z</dcterms:modified>
</cp:coreProperties>
</file>