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71" r:id="rId9"/>
    <p:sldId id="272" r:id="rId10"/>
    <p:sldId id="27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590" autoAdjust="0"/>
  </p:normalViewPr>
  <p:slideViewPr>
    <p:cSldViewPr>
      <p:cViewPr varScale="1">
        <p:scale>
          <a:sx n="71" d="100"/>
          <a:sy n="71" d="100"/>
        </p:scale>
        <p:origin x="-13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34FF-F9C1-465E-85C3-58408C163A31}" type="datetimeFigureOut">
              <a:rPr lang="ar-IQ" smtClean="0"/>
              <a:t>16/07/1439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3CC4-322C-459B-8A40-CC45012F3DA3}" type="slidenum">
              <a:rPr lang="ar-IQ" smtClean="0"/>
              <a:t>‹#›</a:t>
            </a:fld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34FF-F9C1-465E-85C3-58408C163A31}" type="datetimeFigureOut">
              <a:rPr lang="ar-IQ" smtClean="0"/>
              <a:t>16/07/1439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3CC4-322C-459B-8A40-CC45012F3DA3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34FF-F9C1-465E-85C3-58408C163A31}" type="datetimeFigureOut">
              <a:rPr lang="ar-IQ" smtClean="0"/>
              <a:t>16/07/1439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3CC4-322C-459B-8A40-CC45012F3DA3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34FF-F9C1-465E-85C3-58408C163A31}" type="datetimeFigureOut">
              <a:rPr lang="ar-IQ" smtClean="0"/>
              <a:t>16/07/1439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3CC4-322C-459B-8A40-CC45012F3DA3}" type="slidenum">
              <a:rPr lang="ar-IQ" smtClean="0"/>
              <a:t>‹#›</a:t>
            </a:fld>
            <a:endParaRPr lang="ar-IQ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34FF-F9C1-465E-85C3-58408C163A31}" type="datetimeFigureOut">
              <a:rPr lang="ar-IQ" smtClean="0"/>
              <a:t>16/07/1439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3CC4-322C-459B-8A40-CC45012F3DA3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34FF-F9C1-465E-85C3-58408C163A31}" type="datetimeFigureOut">
              <a:rPr lang="ar-IQ" smtClean="0"/>
              <a:t>16/07/1439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3CC4-322C-459B-8A40-CC45012F3DA3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34FF-F9C1-465E-85C3-58408C163A31}" type="datetimeFigureOut">
              <a:rPr lang="ar-IQ" smtClean="0"/>
              <a:t>16/07/1439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3CC4-322C-459B-8A40-CC45012F3DA3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34FF-F9C1-465E-85C3-58408C163A31}" type="datetimeFigureOut">
              <a:rPr lang="ar-IQ" smtClean="0"/>
              <a:t>16/07/1439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3CC4-322C-459B-8A40-CC45012F3DA3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34FF-F9C1-465E-85C3-58408C163A31}" type="datetimeFigureOut">
              <a:rPr lang="ar-IQ" smtClean="0"/>
              <a:t>16/07/1439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3CC4-322C-459B-8A40-CC45012F3DA3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34FF-F9C1-465E-85C3-58408C163A31}" type="datetimeFigureOut">
              <a:rPr lang="ar-IQ" smtClean="0"/>
              <a:t>16/07/1439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3CC4-322C-459B-8A40-CC45012F3DA3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B34FF-F9C1-465E-85C3-58408C163A31}" type="datetimeFigureOut">
              <a:rPr lang="ar-IQ" smtClean="0"/>
              <a:t>16/07/1439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3CC4-322C-459B-8A40-CC45012F3DA3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D6B34FF-F9C1-465E-85C3-58408C163A31}" type="datetimeFigureOut">
              <a:rPr lang="ar-IQ" smtClean="0"/>
              <a:t>16/07/1439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CDEA3CC4-322C-459B-8A40-CC45012F3DA3}" type="slidenum">
              <a:rPr lang="ar-IQ" smtClean="0"/>
              <a:t>‹#›</a:t>
            </a:fld>
            <a:endParaRPr lang="ar-IQ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6.png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7200" i="1" dirty="0">
                <a:solidFill>
                  <a:srgbClr val="FF0000"/>
                </a:solidFill>
              </a:rPr>
              <a:t>Origin Of Crude Oil</a:t>
            </a:r>
            <a:endParaRPr lang="ar-IQ" sz="7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B5811403-FB73-6144-A077-76B523F05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0"/>
            <a:ext cx="9021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7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84975" cy="626469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363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840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8"/>
            <a:ext cx="864096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7"/>
            <a:ext cx="9324528" cy="61436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65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7903"/>
            <a:ext cx="8568952" cy="612219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645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897"/>
            <a:ext cx="9144000" cy="622220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177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21462 335 CCR Pore Pressure and Fracture Gradi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2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67544" y="475042"/>
            <a:ext cx="8568952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IQ" i="1" dirty="0">
                <a:solidFill>
                  <a:srgbClr val="FFC000"/>
                </a:solidFill>
              </a:rPr>
              <a:t>ا</a:t>
            </a:r>
            <a:r>
              <a:rPr lang="ar-IQ" sz="5400" i="1" dirty="0">
                <a:solidFill>
                  <a:srgbClr val="FFC000"/>
                </a:solidFill>
              </a:rPr>
              <a:t>اعداد الطلبة :</a:t>
            </a:r>
          </a:p>
          <a:p>
            <a:r>
              <a:rPr lang="ar-IQ" sz="5400" dirty="0"/>
              <a:t>            </a:t>
            </a:r>
            <a:r>
              <a:rPr lang="ar-IQ" sz="48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محمد تقي جواد كاظم</a:t>
            </a:r>
          </a:p>
          <a:p>
            <a:r>
              <a:rPr lang="ar-IQ" sz="48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علي محمد سي مراد</a:t>
            </a:r>
          </a:p>
          <a:p>
            <a:r>
              <a:rPr lang="ar-IQ" sz="48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عبد الله عباس جبار</a:t>
            </a:r>
          </a:p>
          <a:p>
            <a:r>
              <a:rPr lang="ar-IQ" sz="48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 فاضل عباس كريم</a:t>
            </a:r>
          </a:p>
          <a:p>
            <a:r>
              <a:rPr lang="ar-IQ" sz="48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     علي قحطان فليح</a:t>
            </a:r>
          </a:p>
        </p:txBody>
      </p:sp>
    </p:spTree>
    <p:extLst>
      <p:ext uri="{BB962C8B-B14F-4D97-AF65-F5344CB8AC3E}">
        <p14:creationId xmlns:p14="http://schemas.microsoft.com/office/powerpoint/2010/main" val="10728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924800" cy="2223120"/>
          </a:xfrm>
        </p:spPr>
        <p:txBody>
          <a:bodyPr/>
          <a:lstStyle/>
          <a:p>
            <a:r>
              <a:rPr lang="en-US" sz="4800" dirty="0"/>
              <a:t>     </a:t>
            </a:r>
            <a:r>
              <a:rPr lang="en-US" sz="4800" i="1" dirty="0">
                <a:solidFill>
                  <a:srgbClr val="00B0F0"/>
                </a:solidFill>
              </a:rPr>
              <a:t>Fracture pressure </a:t>
            </a:r>
            <a:br>
              <a:rPr lang="en-US" sz="4800" dirty="0"/>
            </a:br>
            <a:r>
              <a:rPr lang="en-US" sz="4800" dirty="0"/>
              <a:t>                     </a:t>
            </a:r>
            <a:r>
              <a:rPr lang="en-US" sz="4800" i="1" dirty="0">
                <a:solidFill>
                  <a:srgbClr val="00B0F0"/>
                </a:solidFill>
              </a:rPr>
              <a:t>and</a:t>
            </a:r>
            <a:br>
              <a:rPr lang="en-US" sz="4800" dirty="0"/>
            </a:br>
            <a:r>
              <a:rPr lang="en-US" sz="4800" i="1" dirty="0">
                <a:solidFill>
                  <a:srgbClr val="00B0F0"/>
                </a:solidFill>
              </a:rPr>
              <a:t>pore pressure gradient</a:t>
            </a:r>
            <a:endParaRPr lang="ar-IQ" sz="48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"/>
            <a:ext cx="9144000" cy="63436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1018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465"/>
            <a:ext cx="9144000" cy="626506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440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34"/>
            <a:ext cx="9144000" cy="630793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239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2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8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D459724A-54E1-044D-8979-679C903BD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" y="0"/>
            <a:ext cx="9089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38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11E21C36-89ED-A648-8694-108616F0D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" y="0"/>
            <a:ext cx="9184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92773"/>
      </p:ext>
    </p:extLst>
  </p:cSld>
  <p:clrMapOvr>
    <a:masterClrMapping/>
  </p:clrMapOvr>
</p:sld>
</file>

<file path=ppt/theme/theme1.xml><?xml version="1.0" encoding="utf-8"?>
<a:theme xmlns:a="http://schemas.openxmlformats.org/drawingml/2006/main" name="أفق">
  <a:themeElements>
    <a:clrScheme name="أف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أف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أف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52</TotalTime>
  <Words>33</Words>
  <Application>Microsoft Office PowerPoint</Application>
  <PresentationFormat>عرض على الشاشة (4:3)</PresentationFormat>
  <Paragraphs>8</Paragraphs>
  <Slides>17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18" baseType="lpstr">
      <vt:lpstr>أفق</vt:lpstr>
      <vt:lpstr>Origin Of Crude Oil</vt:lpstr>
      <vt:lpstr>عرض تقديمي في PowerPoint</vt:lpstr>
      <vt:lpstr>     Fracture pressure                       and pore pressure gradient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المستقبل للحاسبات - سنجار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Of Crude Oil</dc:title>
  <dc:creator>الباسم</dc:creator>
  <cp:lastModifiedBy>الباسم</cp:lastModifiedBy>
  <cp:revision>6</cp:revision>
  <dcterms:created xsi:type="dcterms:W3CDTF">2018-03-31T21:39:09Z</dcterms:created>
  <dcterms:modified xsi:type="dcterms:W3CDTF">2018-03-31T23:29:05Z</dcterms:modified>
</cp:coreProperties>
</file>