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602-E6ED-4CA0-894F-79DEDBD7CA29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F109-BD52-4BD1-B3A0-363BA13EA0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9729" y="0"/>
          <a:ext cx="7004271" cy="6877050"/>
          <a:chOff x="2139729" y="0"/>
          <a:chExt cx="7004271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9730" y="0"/>
            <a:ext cx="4864543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Jamal</cp:lastModifiedBy>
  <cp:revision>1</cp:revision>
  <dcterms:created xsi:type="dcterms:W3CDTF">2018-12-16T13:06:06Z</dcterms:created>
  <dcterms:modified xsi:type="dcterms:W3CDTF">2018-12-16T13:06:47Z</dcterms:modified>
</cp:coreProperties>
</file>