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7556500" cy="10693400"/>
  <p:notesSz cx="7556500" cy="10693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32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BA75-9C17-40E1-8F65-D8D380FD6F71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9C01-FC84-4B3F-8559-9844D2C2AB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C6E7-B1E4-4543-983A-0D0F171C66D8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3522-8DC6-464F-9BF2-B6B144A4F83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E51D-BD69-45E2-8B54-AE729E703B24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E29B-7E84-4EA8-B4AE-0BD3F55E82F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A8CF-F426-44ED-A8A2-20C6AAF04725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0184-142C-4617-8EFB-CEE2A291906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E6F-B1A0-4BE0-BA6F-CE0017EEE710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5B12-F358-4919-9701-E60BECB545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8072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E5419F-561D-4BF5-8211-8F392C1E6BC8}" type="datetimeFigureOut">
              <a:rPr lang="en-US"/>
              <a:pPr>
                <a:defRPr/>
              </a:pPr>
              <a:t>12/16/2018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0BC44-CC7D-47EC-B4EC-6BA7E65825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90575" y="9231313"/>
            <a:ext cx="4356100" cy="255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80" dirty="0">
                <a:latin typeface="Arial"/>
                <a:cs typeface="Arial"/>
              </a:rPr>
              <a:t>T</a:t>
            </a:r>
            <a:r>
              <a:rPr sz="1500" spc="-802" baseline="38888" dirty="0">
                <a:latin typeface="Arial"/>
                <a:cs typeface="Arial"/>
              </a:rPr>
              <a:t>T</a:t>
            </a:r>
            <a:r>
              <a:rPr sz="1600" spc="-360" dirty="0">
                <a:latin typeface="Arial"/>
                <a:cs typeface="Arial"/>
              </a:rPr>
              <a:t>h</a:t>
            </a:r>
            <a:r>
              <a:rPr sz="1500" spc="-307" baseline="38888" dirty="0">
                <a:latin typeface="Arial"/>
                <a:cs typeface="Arial"/>
              </a:rPr>
              <a:t>h</a:t>
            </a:r>
            <a:r>
              <a:rPr sz="1600" spc="-690" dirty="0">
                <a:latin typeface="Arial"/>
                <a:cs typeface="Arial"/>
              </a:rPr>
              <a:t>e</a:t>
            </a:r>
            <a:r>
              <a:rPr sz="1500" baseline="38888" dirty="0">
                <a:latin typeface="Arial"/>
                <a:cs typeface="Arial"/>
              </a:rPr>
              <a:t>e</a:t>
            </a:r>
            <a:r>
              <a:rPr sz="1500" spc="-637" baseline="38888" dirty="0">
                <a:latin typeface="Arial"/>
                <a:cs typeface="Arial"/>
              </a:rPr>
              <a:t>o</a:t>
            </a:r>
            <a:r>
              <a:rPr sz="1600" spc="-470" dirty="0">
                <a:latin typeface="Arial"/>
                <a:cs typeface="Arial"/>
              </a:rPr>
              <a:t>o</a:t>
            </a:r>
            <a:r>
              <a:rPr sz="1500" baseline="38888" dirty="0">
                <a:latin typeface="Arial"/>
                <a:cs typeface="Arial"/>
              </a:rPr>
              <a:t>r</a:t>
            </a:r>
            <a:r>
              <a:rPr sz="1500" spc="-637" baseline="38888" dirty="0">
                <a:latin typeface="Arial"/>
                <a:cs typeface="Arial"/>
              </a:rPr>
              <a:t>e</a:t>
            </a:r>
            <a:r>
              <a:rPr sz="1600" spc="-114" dirty="0">
                <a:latin typeface="Arial"/>
                <a:cs typeface="Arial"/>
              </a:rPr>
              <a:t>r</a:t>
            </a:r>
            <a:r>
              <a:rPr sz="1500" spc="-1087" baseline="38888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225" dirty="0">
                <a:latin typeface="Arial"/>
                <a:cs typeface="Arial"/>
              </a:rPr>
              <a:t>m</a:t>
            </a:r>
            <a:r>
              <a:rPr sz="1500" baseline="38888" dirty="0">
                <a:latin typeface="Arial"/>
                <a:cs typeface="Arial"/>
              </a:rPr>
              <a:t>8 : </a:t>
            </a:r>
            <a:r>
              <a:rPr sz="1500" spc="-7" baseline="38888" dirty="0">
                <a:latin typeface="Arial"/>
                <a:cs typeface="Arial"/>
              </a:rPr>
              <a:t> </a:t>
            </a:r>
            <a:r>
              <a:rPr sz="1600" spc="-890" dirty="0">
                <a:latin typeface="Arial"/>
                <a:cs typeface="Arial"/>
              </a:rPr>
              <a:t>8</a:t>
            </a:r>
            <a:r>
              <a:rPr sz="1500" baseline="38888" dirty="0">
                <a:latin typeface="Arial"/>
                <a:cs typeface="Arial"/>
              </a:rPr>
              <a:t>L-</a:t>
            </a:r>
            <a:r>
              <a:rPr sz="1500" spc="-172" baseline="38888" dirty="0">
                <a:latin typeface="Arial"/>
                <a:cs typeface="Arial"/>
              </a:rPr>
              <a:t>1</a:t>
            </a:r>
            <a:r>
              <a:rPr sz="1600" spc="-55" dirty="0">
                <a:latin typeface="Arial"/>
                <a:cs typeface="Arial"/>
              </a:rPr>
              <a:t>:</a:t>
            </a:r>
            <a:r>
              <a:rPr sz="1500" baseline="38888" dirty="0">
                <a:latin typeface="Arial"/>
                <a:cs typeface="Arial"/>
              </a:rPr>
              <a:t>{ </a:t>
            </a:r>
            <a:r>
              <a:rPr sz="1500" spc="-337" baseline="38888" dirty="0">
                <a:latin typeface="Arial"/>
                <a:cs typeface="Arial"/>
              </a:rPr>
              <a:t>e</a:t>
            </a:r>
            <a:r>
              <a:rPr sz="1600" spc="-670" dirty="0">
                <a:latin typeface="Arial"/>
                <a:cs typeface="Arial"/>
              </a:rPr>
              <a:t>L</a:t>
            </a:r>
            <a:r>
              <a:rPr sz="1500" baseline="38888" dirty="0">
                <a:latin typeface="Arial"/>
                <a:cs typeface="Arial"/>
              </a:rPr>
              <a:t>-</a:t>
            </a:r>
            <a:r>
              <a:rPr sz="1500" spc="-337" baseline="38888" dirty="0">
                <a:latin typeface="Arial"/>
                <a:cs typeface="Arial"/>
              </a:rPr>
              <a:t>a</a:t>
            </a:r>
            <a:r>
              <a:rPr sz="1600" spc="-530" dirty="0">
                <a:latin typeface="Arial"/>
                <a:cs typeface="Arial"/>
              </a:rPr>
              <a:t>^</a:t>
            </a:r>
            <a:r>
              <a:rPr sz="1500" baseline="38888" dirty="0">
                <a:latin typeface="Arial"/>
                <a:cs typeface="Arial"/>
              </a:rPr>
              <a:t>s </a:t>
            </a:r>
            <a:r>
              <a:rPr sz="1500" spc="-127" baseline="38888" dirty="0">
                <a:latin typeface="Arial"/>
                <a:cs typeface="Arial"/>
              </a:rPr>
              <a:t>f</a:t>
            </a:r>
            <a:r>
              <a:rPr sz="1600" spc="-450" dirty="0">
                <a:latin typeface="Arial"/>
                <a:cs typeface="Arial"/>
              </a:rPr>
              <a:t>(</a:t>
            </a:r>
            <a:r>
              <a:rPr sz="1500" baseline="38888" dirty="0">
                <a:latin typeface="Arial"/>
                <a:cs typeface="Arial"/>
              </a:rPr>
              <a:t>(</a:t>
            </a:r>
            <a:r>
              <a:rPr sz="1500" spc="-577" baseline="38888" dirty="0">
                <a:latin typeface="Arial"/>
                <a:cs typeface="Arial"/>
              </a:rPr>
              <a:t>s</a:t>
            </a:r>
            <a:r>
              <a:rPr sz="1600" spc="-150" dirty="0">
                <a:latin typeface="Arial"/>
                <a:cs typeface="Arial"/>
              </a:rPr>
              <a:t>-</a:t>
            </a:r>
            <a:r>
              <a:rPr sz="1500" spc="-277" baseline="38888" dirty="0">
                <a:latin typeface="Arial"/>
                <a:cs typeface="Arial"/>
              </a:rPr>
              <a:t>)</a:t>
            </a:r>
            <a:r>
              <a:rPr sz="1600" spc="-430" dirty="0">
                <a:latin typeface="Arial"/>
                <a:cs typeface="Arial"/>
              </a:rPr>
              <a:t>1</a:t>
            </a:r>
            <a:r>
              <a:rPr sz="1500" baseline="38888" dirty="0">
                <a:latin typeface="Arial"/>
                <a:cs typeface="Arial"/>
              </a:rPr>
              <a:t>}</a:t>
            </a:r>
            <a:r>
              <a:rPr sz="1500" spc="-277" baseline="38888" dirty="0">
                <a:latin typeface="Arial"/>
                <a:cs typeface="Arial"/>
              </a:rPr>
              <a:t> </a:t>
            </a:r>
            <a:r>
              <a:rPr sz="1600" spc="-350" dirty="0">
                <a:latin typeface="Arial"/>
                <a:cs typeface="Arial"/>
              </a:rPr>
              <a:t>)</a:t>
            </a:r>
            <a:r>
              <a:rPr sz="1500" baseline="38888" dirty="0">
                <a:latin typeface="Arial"/>
                <a:cs typeface="Arial"/>
              </a:rPr>
              <a:t>=</a:t>
            </a:r>
            <a:r>
              <a:rPr sz="1500" spc="-104" baseline="38888" dirty="0">
                <a:latin typeface="Arial"/>
                <a:cs typeface="Arial"/>
              </a:rPr>
              <a:t> </a:t>
            </a:r>
            <a:r>
              <a:rPr sz="1600" spc="-470" dirty="0">
                <a:latin typeface="Arial"/>
                <a:cs typeface="Arial"/>
              </a:rPr>
              <a:t>{</a:t>
            </a:r>
            <a:r>
              <a:rPr sz="1500" baseline="38888" dirty="0">
                <a:latin typeface="Arial"/>
                <a:cs typeface="Arial"/>
              </a:rPr>
              <a:t>u(</a:t>
            </a:r>
            <a:r>
              <a:rPr sz="1500" spc="-390" baseline="38888" dirty="0">
                <a:latin typeface="Arial"/>
                <a:cs typeface="Arial"/>
              </a:rPr>
              <a:t>t</a:t>
            </a:r>
            <a:r>
              <a:rPr sz="1600" spc="-635" dirty="0">
                <a:latin typeface="Arial"/>
                <a:cs typeface="Arial"/>
              </a:rPr>
              <a:t>e</a:t>
            </a:r>
            <a:r>
              <a:rPr sz="1500" baseline="38888" dirty="0">
                <a:latin typeface="Arial"/>
                <a:cs typeface="Arial"/>
              </a:rPr>
              <a:t>-</a:t>
            </a:r>
            <a:r>
              <a:rPr sz="1500" spc="-390" baseline="38888" dirty="0">
                <a:latin typeface="Arial"/>
                <a:cs typeface="Arial"/>
              </a:rPr>
              <a:t>a</a:t>
            </a:r>
            <a:r>
              <a:rPr sz="1600" spc="-495" dirty="0">
                <a:latin typeface="Arial"/>
                <a:cs typeface="Arial"/>
              </a:rPr>
              <a:t>^</a:t>
            </a:r>
            <a:r>
              <a:rPr sz="1500" baseline="38888" dirty="0">
                <a:latin typeface="Arial"/>
                <a:cs typeface="Arial"/>
              </a:rPr>
              <a:t>)</a:t>
            </a:r>
            <a:r>
              <a:rPr sz="1500" spc="-179" baseline="38888" dirty="0">
                <a:latin typeface="Arial"/>
                <a:cs typeface="Arial"/>
              </a:rPr>
              <a:t> </a:t>
            </a:r>
            <a:r>
              <a:rPr sz="1600" spc="-420" dirty="0">
                <a:latin typeface="Arial"/>
                <a:cs typeface="Arial"/>
              </a:rPr>
              <a:t>-</a:t>
            </a:r>
            <a:r>
              <a:rPr sz="1500" baseline="38888" dirty="0">
                <a:latin typeface="Arial"/>
                <a:cs typeface="Arial"/>
              </a:rPr>
              <a:t>f</a:t>
            </a:r>
            <a:r>
              <a:rPr sz="1500" spc="-292" baseline="38888" dirty="0">
                <a:latin typeface="Arial"/>
                <a:cs typeface="Arial"/>
              </a:rPr>
              <a:t>(</a:t>
            </a:r>
            <a:r>
              <a:rPr sz="1600" spc="-340" dirty="0">
                <a:latin typeface="Arial"/>
                <a:cs typeface="Arial"/>
              </a:rPr>
              <a:t>(</a:t>
            </a:r>
            <a:r>
              <a:rPr sz="1500" baseline="38888" dirty="0">
                <a:latin typeface="Arial"/>
                <a:cs typeface="Arial"/>
              </a:rPr>
              <a:t>t</a:t>
            </a:r>
            <a:r>
              <a:rPr sz="1500" spc="-412" baseline="38888" dirty="0">
                <a:latin typeface="Arial"/>
                <a:cs typeface="Arial"/>
              </a:rPr>
              <a:t>-</a:t>
            </a:r>
            <a:r>
              <a:rPr sz="1600" spc="-620" dirty="0">
                <a:latin typeface="Arial"/>
                <a:cs typeface="Arial"/>
              </a:rPr>
              <a:t>a</a:t>
            </a:r>
            <a:r>
              <a:rPr sz="1500" baseline="38888" dirty="0">
                <a:latin typeface="Arial"/>
                <a:cs typeface="Arial"/>
              </a:rPr>
              <a:t>a</a:t>
            </a:r>
            <a:r>
              <a:rPr sz="1500" spc="-412" baseline="38888" dirty="0">
                <a:latin typeface="Arial"/>
                <a:cs typeface="Arial"/>
              </a:rPr>
              <a:t>)</a:t>
            </a:r>
            <a:r>
              <a:rPr sz="1600" dirty="0">
                <a:latin typeface="Arial"/>
                <a:cs typeface="Arial"/>
              </a:rPr>
              <a:t>s)  f(s) } = u(t-a) f(t-a)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0" y="0"/>
            <a:ext cx="7559675" cy="106886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28</Words>
  <Application>Microsoft Office PowerPoint</Application>
  <PresentationFormat>Custom</PresentationFormat>
  <Paragraphs>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Jamal</cp:lastModifiedBy>
  <cp:revision>2</cp:revision>
  <dcterms:created xsi:type="dcterms:W3CDTF">2018-12-16T12:08:30Z</dcterms:created>
  <dcterms:modified xsi:type="dcterms:W3CDTF">2018-12-16T13:02:59Z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2018-12-16T00:00:00Z</vt:filetime>
  </property>
  <property fmtid="{D5CDD505-2E9C-101B-9397-08002B2CF9AE}" pid="3" name="LastSaved">
    <vt:filetime>2018-12-16T00:00:00Z</vt:filetime>
  </property>
</Properties>
</file>