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124" y="17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" y="48767"/>
            <a:ext cx="720547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242048" cy="10607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28" y="48767"/>
            <a:ext cx="7232904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242048" cy="106161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" y="48767"/>
            <a:ext cx="714451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97535"/>
            <a:ext cx="7217664" cy="10558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" y="73151"/>
            <a:ext cx="7229856" cy="10607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217664" cy="106161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242048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217664" cy="105095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767" y="48767"/>
            <a:ext cx="720547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217664" cy="10533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" y="48767"/>
            <a:ext cx="723595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0</Words>
  <Application>Microsoft Office PowerPoint</Application>
  <PresentationFormat>Custom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Jamal</dc:creator>
  <cp:lastModifiedBy>Jamal</cp:lastModifiedBy>
  <cp:revision>1</cp:revision>
  <dcterms:created xsi:type="dcterms:W3CDTF">2018-12-16T11:10:45Z</dcterms:created>
  <dcterms:modified xsi:type="dcterms:W3CDTF">2018-12-16T12:34:50Z</dcterms:modified>
</cp:coreProperties>
</file>