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2340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0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25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99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851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41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134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165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91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773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24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524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413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IQ" b="1" smtClean="0"/>
              <a:t>الرياضيات </a:t>
            </a:r>
            <a:br>
              <a:rPr lang="ar-IQ" b="1" smtClean="0"/>
            </a:br>
            <a:r>
              <a:rPr lang="ar-IQ" b="1" smtClean="0"/>
              <a:t>الفصل الاول</a:t>
            </a:r>
            <a:br>
              <a:rPr lang="ar-IQ" b="1" smtClean="0"/>
            </a:br>
            <a:r>
              <a:rPr lang="ar-IQ" b="1" smtClean="0"/>
              <a:t>المرحلة الثانية</a:t>
            </a:r>
            <a:br>
              <a:rPr lang="ar-IQ" b="1" smtClean="0"/>
            </a:br>
            <a:endParaRPr lang="en-US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المحاضرة الاولى</a:t>
            </a:r>
          </a:p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د. </a:t>
            </a:r>
            <a:r>
              <a:rPr lang="ar-IQ" sz="5400" smtClean="0">
                <a:solidFill>
                  <a:schemeClr val="tx1"/>
                </a:solidFill>
              </a:rPr>
              <a:t>رائد فاضل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600200" y="311426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الجامعة المستنصرية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كلية الهندسة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قسم المدني</a:t>
            </a:r>
            <a:endParaRPr lang="en-US" sz="28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07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381000"/>
            <a:ext cx="5334000" cy="8229600"/>
          </a:xfrm>
        </p:spPr>
      </p:pic>
    </p:spTree>
    <p:extLst>
      <p:ext uri="{BB962C8B-B14F-4D97-AF65-F5344CB8AC3E}">
        <p14:creationId xmlns:p14="http://schemas.microsoft.com/office/powerpoint/2010/main" xmlns="" val="1488458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304800"/>
            <a:ext cx="5334000" cy="8382000"/>
          </a:xfrm>
        </p:spPr>
      </p:pic>
    </p:spTree>
    <p:extLst>
      <p:ext uri="{BB962C8B-B14F-4D97-AF65-F5344CB8AC3E}">
        <p14:creationId xmlns:p14="http://schemas.microsoft.com/office/powerpoint/2010/main" xmlns="" val="2644215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8600"/>
            <a:ext cx="5867400" cy="8610600"/>
          </a:xfrm>
        </p:spPr>
      </p:pic>
    </p:spTree>
    <p:extLst>
      <p:ext uri="{BB962C8B-B14F-4D97-AF65-F5344CB8AC3E}">
        <p14:creationId xmlns:p14="http://schemas.microsoft.com/office/powerpoint/2010/main" xmlns="" val="359281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81000"/>
            <a:ext cx="5867400" cy="8458200"/>
          </a:xfrm>
        </p:spPr>
      </p:pic>
    </p:spTree>
    <p:extLst>
      <p:ext uri="{BB962C8B-B14F-4D97-AF65-F5344CB8AC3E}">
        <p14:creationId xmlns:p14="http://schemas.microsoft.com/office/powerpoint/2010/main" xmlns="" val="211198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28600"/>
            <a:ext cx="6096000" cy="8534400"/>
          </a:xfrm>
        </p:spPr>
      </p:pic>
    </p:spTree>
    <p:extLst>
      <p:ext uri="{BB962C8B-B14F-4D97-AF65-F5344CB8AC3E}">
        <p14:creationId xmlns:p14="http://schemas.microsoft.com/office/powerpoint/2010/main" xmlns="" val="89528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81000"/>
            <a:ext cx="6096000" cy="8305800"/>
          </a:xfrm>
        </p:spPr>
      </p:pic>
    </p:spTree>
    <p:extLst>
      <p:ext uri="{BB962C8B-B14F-4D97-AF65-F5344CB8AC3E}">
        <p14:creationId xmlns:p14="http://schemas.microsoft.com/office/powerpoint/2010/main" xmlns="" val="253946826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نسق Office</vt:lpstr>
      <vt:lpstr>الرياضيات  الفصل الاول المرحلة الثانية </vt:lpstr>
      <vt:lpstr>Slide 2</vt:lpstr>
      <vt:lpstr>Slide 3</vt:lpstr>
      <vt:lpstr>Slide 4</vt:lpstr>
      <vt:lpstr>Slide 5</vt:lpstr>
      <vt:lpstr>Slide 6</vt:lpstr>
      <vt:lpstr>Slide 7</vt:lpstr>
    </vt:vector>
  </TitlesOfParts>
  <Company>Naim Al Hussaini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الرياضيات  الفصل الاول المرحلة الثانية </dc:title>
  <dc:creator>wisam</dc:creator>
  <cp:lastModifiedBy>dsl</cp:lastModifiedBy>
  <cp:revision>4</cp:revision>
  <dcterms:created xsi:type="dcterms:W3CDTF">2018-12-15T18:06:21Z</dcterms:created>
  <dcterms:modified xsi:type="dcterms:W3CDTF">2018-12-17T08:12:52Z</dcterms:modified>
</cp:coreProperties>
</file>