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32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smtClean="0"/>
              <a:t>الرياضيات </a:t>
            </a:r>
            <a:br>
              <a:rPr lang="ar-IQ" b="1" smtClean="0"/>
            </a:br>
            <a:r>
              <a:rPr lang="ar-IQ" b="1" smtClean="0"/>
              <a:t>الفصل الاول</a:t>
            </a:r>
            <a:br>
              <a:rPr lang="ar-IQ" b="1" smtClean="0"/>
            </a:br>
            <a:r>
              <a:rPr lang="ar-IQ" b="1" smtClean="0"/>
              <a:t>المرحلة الثانية</a:t>
            </a:r>
            <a:br>
              <a:rPr lang="ar-IQ" b="1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السادسة</a:t>
            </a: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dirty="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57200"/>
            <a:ext cx="5791200" cy="8001000"/>
          </a:xfrm>
        </p:spPr>
      </p:pic>
    </p:spTree>
    <p:extLst>
      <p:ext uri="{BB962C8B-B14F-4D97-AF65-F5344CB8AC3E}">
        <p14:creationId xmlns:p14="http://schemas.microsoft.com/office/powerpoint/2010/main" xmlns="" val="1488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57200"/>
            <a:ext cx="5867400" cy="83058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5791200" cy="82296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5715000" cy="83820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5715000" cy="80772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5791200" cy="82296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  <vt:lpstr>Slide 7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dsl</cp:lastModifiedBy>
  <cp:revision>5</cp:revision>
  <dcterms:created xsi:type="dcterms:W3CDTF">2018-12-15T18:06:21Z</dcterms:created>
  <dcterms:modified xsi:type="dcterms:W3CDTF">2018-12-19T07:42:07Z</dcterms:modified>
</cp:coreProperties>
</file>