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A8587-64FB-4945-AEF3-E23A3FEFA15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4BA43-52AA-40A1-B28B-912B352BA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848599" cy="17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7848599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7924800" cy="655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i="1" u="sng" dirty="0"/>
              <a:t>Important notes about concentration of substrate: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b="1" i="1" dirty="0"/>
              <a:t>a) </a:t>
            </a:r>
            <a:r>
              <a:rPr lang="en-US" sz="2000" b="1" dirty="0"/>
              <a:t>Explanation of effect of substrate concentration: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1) At low substrate concentration, not all enzymes are saturated. So the rate of reaction will Increase.</a:t>
            </a:r>
          </a:p>
          <a:p>
            <a:pPr marL="0" indent="0" algn="just">
              <a:buNone/>
            </a:pPr>
            <a:r>
              <a:rPr lang="en-US" sz="2000" dirty="0"/>
              <a:t>2) At higher substrate concentration, all enzymes get saturated with substrates and any more Increase of substrate concentration will result in no increase in the rate of the reaction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b="1" i="1" dirty="0"/>
              <a:t>b) </a:t>
            </a:r>
            <a:r>
              <a:rPr lang="en-US" sz="2000" b="1" dirty="0"/>
              <a:t>Michaelis-Menten Equation: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b="1" dirty="0"/>
              <a:t>1)</a:t>
            </a:r>
            <a:r>
              <a:rPr lang="en-US" sz="2000" dirty="0"/>
              <a:t> This equation describes the dependence of reaction velocity on substrate concentration.</a:t>
            </a:r>
          </a:p>
          <a:p>
            <a:pPr marL="0" indent="0" algn="just">
              <a:buNone/>
            </a:pPr>
            <a:r>
              <a:rPr lang="en-US" sz="2000" b="1" dirty="0"/>
              <a:t>2)</a:t>
            </a:r>
            <a:r>
              <a:rPr lang="en-US" sz="2000" dirty="0"/>
              <a:t> Michaelis and Menten proposed that in any enzymatic reaction, the enzyme (E) combines with substrate (S) to form an enzyme-substrate (ES) complex.</a:t>
            </a:r>
          </a:p>
          <a:p>
            <a:pPr marL="0" indent="0" algn="just">
              <a:buNone/>
            </a:pPr>
            <a:r>
              <a:rPr lang="en-US" sz="2000" b="1" dirty="0"/>
              <a:t>3)</a:t>
            </a:r>
            <a:r>
              <a:rPr lang="en-US" sz="2000" dirty="0"/>
              <a:t> ES then breaks down either to enzyme and substrate again or to enzyme and product (P).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4" y="5486400"/>
            <a:ext cx="389572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4636"/>
            <a:ext cx="81534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Michaelis and Menten equation describes how reaction velocity varies with substrate concentration as follows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Where: Vi = Initial reaction velocity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Vmax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maximal velocity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Km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Michaelis constants = (k</a:t>
            </a:r>
            <a:r>
              <a:rPr lang="en-US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+k</a:t>
            </a:r>
            <a:r>
              <a:rPr lang="en-US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)/k</a:t>
            </a:r>
            <a:r>
              <a:rPr lang="en-US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[S] = Substrate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concentration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Michaelis constant (Km):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the above equation, when substrate concentration (S) is equal to Km. 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thus </a:t>
            </a:r>
            <a:r>
              <a:rPr lang="en-US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Km</a:t>
            </a: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can be defined as: 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substrate concentration that produces half</a:t>
            </a: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maximum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velocity</a:t>
            </a: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382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4114799"/>
            <a:ext cx="4939145" cy="24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850294"/>
            <a:ext cx="31242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36" y="304800"/>
            <a:ext cx="8042564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Important conclusions about Michaelis-Menten kinetics: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Substrates are usually present in physiological fluids in amounts nearly equal to Km values.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Km is a constant characteristic of an enzyme and its particular substrate. Km reflects the affinity of the enzyme for the substrate.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smaller the Km value, the more active the enzyme: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Small (low) Km reflects a high affinity of the enzyme for substrate i.e. low concentration of substrate is needed to half saturate the enzyme.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Large (high) Km reflects a low affinity to the enzyme for substrate i.e. high concentration of substrate is needed to half saturate the enzyme.</a:t>
            </a:r>
          </a:p>
        </p:txBody>
      </p:sp>
    </p:spTree>
    <p:extLst>
      <p:ext uri="{BB962C8B-B14F-4D97-AF65-F5344CB8AC3E}">
        <p14:creationId xmlns:p14="http://schemas.microsoft.com/office/powerpoint/2010/main" val="1053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40" y="3505200"/>
            <a:ext cx="4617460" cy="31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9063" y="533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31063"/>
            <a:ext cx="78486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Lineweaver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-Burke plot: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Here, the reciprocal of V i.e. 1/V is plotted versus the reciprocal of S i.e. 1/S.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curve is a straight line.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curve more practical to estimate Km because a few enzymes give the saturation curve.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03165"/>
            <a:ext cx="808412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Enzyme inhibitors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These are substances that can diminish the velocity of enzymatic reactions.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Inhibition of enzymes can be classified either as reversible or Irreversible.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1455"/>
            <a:ext cx="6934200" cy="41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86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6176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430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ALMhana</dc:creator>
  <cp:lastModifiedBy>Nadia ALMhana</cp:lastModifiedBy>
  <cp:revision>11</cp:revision>
  <dcterms:created xsi:type="dcterms:W3CDTF">2006-08-16T00:00:00Z</dcterms:created>
  <dcterms:modified xsi:type="dcterms:W3CDTF">2018-12-21T15:24:30Z</dcterms:modified>
</cp:coreProperties>
</file>