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68" r:id="rId3"/>
    <p:sldId id="274" r:id="rId4"/>
    <p:sldId id="269" r:id="rId5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1CD920B-7D1F-4970-8E41-B0ABDAA8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B5E31-695C-46EF-BC5B-D32797E27F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34D3C-74CC-4093-899D-44D096CFE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F344F-E0F0-4582-AAE9-8EDBBFF92A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04CB-3D60-4B2C-9AC9-0338FCECD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4FFCA-60B2-4903-B1E3-C8211E418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E81AC-985F-40DF-B3E4-CD26BB54C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9000-B696-4ECF-9ABA-500FD70AF0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C52F-D91C-47AA-A374-9518EAF4F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DA38F-C6EC-47A9-AC16-CFD1714F37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ABB1-513E-4762-B9A4-B77DB6171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267D-0151-433F-95BA-C1D06F915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94F178-9A4E-4C6E-ABF9-9C87BB6AD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sz="8000" dirty="0" smtClean="0"/>
              <a:t> 4CREEP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1.Primary or Transient Creep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693025" cy="3724275"/>
          </a:xfrm>
        </p:spPr>
        <p:txBody>
          <a:bodyPr/>
          <a:lstStyle/>
          <a:p>
            <a:pPr eaLnBrk="1" hangingPunct="1"/>
            <a:r>
              <a:rPr lang="en-US" smtClean="0"/>
              <a:t>The material experience an increase in creep resistance or strain hardening.</a:t>
            </a:r>
          </a:p>
          <a:p>
            <a:pPr eaLnBrk="1" hangingPunct="1"/>
            <a:r>
              <a:rPr lang="en-US" smtClean="0"/>
              <a:t>Occur quickly</a:t>
            </a:r>
          </a:p>
          <a:p>
            <a:pPr eaLnBrk="1" hangingPunct="1"/>
            <a:r>
              <a:rPr lang="en-US" smtClean="0"/>
              <a:t>Can be treated in much the way that elastic deflection is allowed for in a structure.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4519613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2.Secondary or Steady-State Creep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As the name itself, the line became linear or constant.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most longest duration.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Steady-state creep rate (</a:t>
            </a:r>
            <a:r>
              <a:rPr lang="en-US" sz="2800" smtClean="0">
                <a:cs typeface="Arial" pitchFamily="34" charset="0"/>
              </a:rPr>
              <a:t>∆</a:t>
            </a:r>
            <a:r>
              <a:rPr lang="el-GR" sz="2800" smtClean="0">
                <a:cs typeface="Arial" pitchFamily="34" charset="0"/>
              </a:rPr>
              <a:t>ε</a:t>
            </a:r>
            <a:r>
              <a:rPr lang="en-US" sz="2800" smtClean="0">
                <a:cs typeface="Arial" pitchFamily="34" charset="0"/>
              </a:rPr>
              <a:t>/∆t</a:t>
            </a:r>
            <a:r>
              <a:rPr lang="en-US" sz="2800" smtClean="0"/>
              <a:t>) is the most important parameter from a creep test.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Engineer must consider creep curve for long-time applications (such as nuclear power plant component) that is scheduled to operate for several decades, and when failure or too much strain is not an important.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3505200" y="3429000"/>
            <a:ext cx="2667000" cy="19050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  <p:bldP spid="38916" grpId="0" animBg="1"/>
      <p:bldP spid="3891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129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Tahoma</vt:lpstr>
      <vt:lpstr>Office Theme</vt:lpstr>
      <vt:lpstr>   4CREEP</vt:lpstr>
      <vt:lpstr>1.Primary or Transient Creep</vt:lpstr>
      <vt:lpstr>Slide 3</vt:lpstr>
      <vt:lpstr>2.Secondary or Steady-State Creep</vt:lpstr>
    </vt:vector>
  </TitlesOfParts>
  <Company>PPK Bahan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CREEP</dc:title>
  <dc:creator>Noor Azira</dc:creator>
  <cp:lastModifiedBy>wave</cp:lastModifiedBy>
  <cp:revision>21</cp:revision>
  <dcterms:created xsi:type="dcterms:W3CDTF">2009-03-11T10:37:53Z</dcterms:created>
  <dcterms:modified xsi:type="dcterms:W3CDTF">2019-01-12T14:59:11Z</dcterms:modified>
</cp:coreProperties>
</file>