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7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429000"/>
            <a:ext cx="7848600" cy="2667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/>
              <a:t>Engineering </a:t>
            </a:r>
            <a:r>
              <a:rPr lang="en-US" altLang="en-US" sz="8000" dirty="0" smtClean="0"/>
              <a:t>Materials 19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7367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4800" dirty="0" smtClean="0"/>
              <a:t>Engineering Materials</a:t>
            </a:r>
          </a:p>
        </p:txBody>
      </p:sp>
      <p:pic>
        <p:nvPicPr>
          <p:cNvPr id="3076" name="Picture 5" descr="build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33400"/>
            <a:ext cx="3040063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29324" y="3244334"/>
            <a:ext cx="268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/>
              <a:t>Material</a:t>
            </a:r>
            <a:r>
              <a:rPr lang="fr-FR" dirty="0" smtClean="0"/>
              <a:t> Engineering  17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u="sng" smtClean="0"/>
              <a:t>Materials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Over 70,000 different kinds and grades of engineering materials</a:t>
            </a:r>
          </a:p>
          <a:p>
            <a:pPr eaLnBrk="1" hangingPunct="1">
              <a:defRPr/>
            </a:pPr>
            <a:r>
              <a:rPr lang="en-US" altLang="en-US" smtClean="0"/>
              <a:t>This number grows daily</a:t>
            </a:r>
          </a:p>
          <a:p>
            <a:pPr eaLnBrk="1" hangingPunct="1">
              <a:defRPr/>
            </a:pPr>
            <a:r>
              <a:rPr lang="en-US" altLang="en-US" smtClean="0"/>
              <a:t>1,000 different materials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mtClean="0"/>
              <a:t>   make up an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mtClean="0"/>
              <a:t>	automobile</a:t>
            </a:r>
          </a:p>
        </p:txBody>
      </p:sp>
      <p:pic>
        <p:nvPicPr>
          <p:cNvPr id="4100" name="Picture 5" descr="BMW-Z4-Assembly-II-resiz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886200"/>
            <a:ext cx="37338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40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Office Theme</vt:lpstr>
      <vt:lpstr>  Engineering Materials 19 </vt:lpstr>
      <vt:lpstr>     Engineering Materials</vt:lpstr>
      <vt:lpstr>Materials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9</cp:revision>
  <dcterms:created xsi:type="dcterms:W3CDTF">2008-09-15T15:36:12Z</dcterms:created>
  <dcterms:modified xsi:type="dcterms:W3CDTF">2019-01-12T15:28:35Z</dcterms:modified>
</cp:coreProperties>
</file>