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lakewoodconferences.com/direct/dbimage/50261363/Stainless_Steel_Seamless_Tubes.jpg&amp;imgrefurl=http://www.lakewoodconferences.com/catalog/17/15/601/steel_pipes.html&amp;h=360&amp;w=360&amp;sz=34&amp;hl=en&amp;start=2&amp;usg=__siKufp6IjTEdPay1erV7dZJhZLg=&amp;tbnid=iD2gYKixhsIHLM:&amp;tbnh=121&amp;tbnw=121&amp;prev=/images%3Fq%3Dsteel%26gbv%3D2%26hl%3D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tchencritic.co.uk/upload/2007/10/linda-bloomfield-ceramics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lobal-b2b-network.com/direct/dbimage/50212247/Plastic_Chair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heatincohio.com/images/Steel%2520Mill%2520Furnace.jpg&amp;imgrefurl=http://www.heatincohio.com/metals.aspx&amp;h=283&amp;w=280&amp;sz=24&amp;hl=en&amp;start=2&amp;um=1&amp;usg=__FU-J8HD6vJYtRbNheTMMLkEzw0A=&amp;tbnid=9E_QMad9Idyj3M:&amp;tbnh=114&amp;tbnw=113&amp;prev=/images%3Fq%3Dsteel%2Bmill%26um%3D1%26hl%3D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20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u="sng" smtClean="0"/>
              <a:t>The Three Basics: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Metals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Polymers</a:t>
            </a:r>
          </a:p>
          <a:p>
            <a:pPr lvl="1" eaLnBrk="1" hangingPunct="1">
              <a:defRPr/>
            </a:pPr>
            <a:r>
              <a:rPr lang="en-US" altLang="en-US" smtClean="0"/>
              <a:t>Composites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Ceramics</a:t>
            </a:r>
          </a:p>
        </p:txBody>
      </p:sp>
      <p:pic>
        <p:nvPicPr>
          <p:cNvPr id="5124" name="Picture 5" descr="Stainless_Steel_Seamless_Tube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4478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Plastic_Chai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2819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linda-bloomfield-ceramic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4419600"/>
            <a:ext cx="113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u="sng" smtClean="0"/>
              <a:t>Metal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Cast Iron</a:t>
            </a:r>
          </a:p>
          <a:p>
            <a:pPr eaLnBrk="1" hangingPunct="1">
              <a:defRPr/>
            </a:pPr>
            <a:r>
              <a:rPr lang="en-US" altLang="en-US" sz="2800" smtClean="0"/>
              <a:t>Steel</a:t>
            </a:r>
          </a:p>
          <a:p>
            <a:pPr lvl="1" eaLnBrk="1" hangingPunct="1">
              <a:defRPr/>
            </a:pPr>
            <a:r>
              <a:rPr lang="en-US" altLang="en-US" sz="2400" smtClean="0"/>
              <a:t>Mild steel, medium carbon steel, high carbon steel</a:t>
            </a:r>
          </a:p>
          <a:p>
            <a:pPr eaLnBrk="1" hangingPunct="1">
              <a:defRPr/>
            </a:pPr>
            <a:r>
              <a:rPr lang="en-US" altLang="en-US" sz="2800" smtClean="0"/>
              <a:t>Specialty steel</a:t>
            </a:r>
          </a:p>
          <a:p>
            <a:pPr lvl="1" eaLnBrk="1" hangingPunct="1">
              <a:defRPr/>
            </a:pPr>
            <a:r>
              <a:rPr lang="en-US" altLang="en-US" sz="2400" smtClean="0"/>
              <a:t>Stainless (tin plated or galvanized)</a:t>
            </a:r>
          </a:p>
          <a:p>
            <a:pPr eaLnBrk="1" hangingPunct="1">
              <a:defRPr/>
            </a:pPr>
            <a:r>
              <a:rPr lang="en-US" altLang="en-US" sz="2800" smtClean="0"/>
              <a:t>Alloys (two or more pure metals)</a:t>
            </a:r>
          </a:p>
          <a:p>
            <a:pPr lvl="1" eaLnBrk="1" hangingPunct="1">
              <a:defRPr/>
            </a:pPr>
            <a:r>
              <a:rPr lang="en-US" altLang="en-US" sz="2400" smtClean="0"/>
              <a:t>Steel= iron &amp; carbon</a:t>
            </a:r>
          </a:p>
          <a:p>
            <a:pPr lvl="1" eaLnBrk="1" hangingPunct="1">
              <a:defRPr/>
            </a:pPr>
            <a:r>
              <a:rPr lang="en-US" altLang="en-US" sz="2400" smtClean="0"/>
              <a:t>Brass= copper &amp; zinc</a:t>
            </a:r>
          </a:p>
          <a:p>
            <a:pPr lvl="1" eaLnBrk="1" hangingPunct="1">
              <a:defRPr/>
            </a:pPr>
            <a:r>
              <a:rPr lang="en-US" altLang="en-US" sz="2400" smtClean="0"/>
              <a:t>Bronze= copper &amp; tin</a:t>
            </a:r>
          </a:p>
        </p:txBody>
      </p:sp>
      <p:pic>
        <p:nvPicPr>
          <p:cNvPr id="6148" name="Picture 5" descr="Steel%2520Mill%2520Furnac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429000"/>
            <a:ext cx="27193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u="sng" smtClean="0"/>
              <a:t>Polymers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Natural </a:t>
            </a:r>
          </a:p>
          <a:p>
            <a:pPr lvl="1" eaLnBrk="1" hangingPunct="1">
              <a:defRPr/>
            </a:pPr>
            <a:r>
              <a:rPr lang="en-US" altLang="en-US" smtClean="0"/>
              <a:t>Animal cellulose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Synthetic- </a:t>
            </a:r>
          </a:p>
          <a:p>
            <a:pPr lvl="1" eaLnBrk="1" hangingPunct="1">
              <a:defRPr/>
            </a:pPr>
            <a:r>
              <a:rPr lang="en-US" altLang="en-US" smtClean="0"/>
              <a:t>Thermoplastics</a:t>
            </a:r>
          </a:p>
          <a:p>
            <a:pPr lvl="1" eaLnBrk="1" hangingPunct="1">
              <a:defRPr/>
            </a:pPr>
            <a:r>
              <a:rPr lang="en-US" altLang="en-US" smtClean="0"/>
              <a:t>Thermosets</a:t>
            </a:r>
          </a:p>
          <a:p>
            <a:pPr lvl="4" eaLnBrk="1" hangingPunct="1"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pic>
        <p:nvPicPr>
          <p:cNvPr id="7172" name="Picture 5" descr="Modern-Classic-Furniture-Ghost-Chairs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133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77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Office Theme</vt:lpstr>
      <vt:lpstr>  Engineering Materials 20 </vt:lpstr>
      <vt:lpstr>The Three Basics:</vt:lpstr>
      <vt:lpstr>Metal</vt:lpstr>
      <vt:lpstr>Polymers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11</cp:revision>
  <dcterms:created xsi:type="dcterms:W3CDTF">2008-09-15T15:36:12Z</dcterms:created>
  <dcterms:modified xsi:type="dcterms:W3CDTF">2019-01-12T15:35:59Z</dcterms:modified>
</cp:coreProperties>
</file>