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3352800"/>
            <a:ext cx="7848600" cy="2667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 smtClean="0"/>
              <a:t>Manufacturing </a:t>
            </a:r>
            <a:r>
              <a:rPr lang="en-US" altLang="en-US" sz="8000" dirty="0"/>
              <a:t>process </a:t>
            </a:r>
            <a:r>
              <a:rPr lang="en-US" altLang="en-US" sz="8000" dirty="0" smtClean="0"/>
              <a:t>9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Sheet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Set of instructions to the plant showing how to manufacture the product</a:t>
            </a:r>
          </a:p>
          <a:p>
            <a:r>
              <a:rPr lang="en-US"/>
              <a:t>Machine</a:t>
            </a:r>
          </a:p>
          <a:p>
            <a:r>
              <a:rPr lang="en-US"/>
              <a:t>Time </a:t>
            </a:r>
          </a:p>
          <a:p>
            <a:r>
              <a:rPr lang="en-US"/>
              <a:t>Operation description</a:t>
            </a:r>
          </a:p>
          <a:p>
            <a:r>
              <a:rPr lang="en-US"/>
              <a:t>Fig. 3.9 and 3.30 (example)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Manufacturing Processes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Refining and Alloying</a:t>
            </a:r>
          </a:p>
          <a:p>
            <a:r>
              <a:rPr lang="en-US"/>
              <a:t>Casting</a:t>
            </a:r>
          </a:p>
          <a:p>
            <a:r>
              <a:rPr lang="en-US"/>
              <a:t>Metal Forming</a:t>
            </a:r>
          </a:p>
          <a:p>
            <a:r>
              <a:rPr lang="en-US"/>
              <a:t>Metal Cutting</a:t>
            </a:r>
          </a:p>
          <a:p>
            <a:r>
              <a:rPr lang="en-US"/>
              <a:t>Welding</a:t>
            </a:r>
          </a:p>
          <a:p>
            <a:r>
              <a:rPr lang="en-US"/>
              <a:t>Assembly</a:t>
            </a:r>
          </a:p>
          <a:p>
            <a:r>
              <a:rPr lang="en-US"/>
              <a:t>Finishing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55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Manufacturing process 9 </vt:lpstr>
      <vt:lpstr>Route Sheet</vt:lpstr>
      <vt:lpstr>Manufacturing Processes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36</cp:revision>
  <dcterms:created xsi:type="dcterms:W3CDTF">2008-09-15T15:36:12Z</dcterms:created>
  <dcterms:modified xsi:type="dcterms:W3CDTF">2019-01-12T17:25:42Z</dcterms:modified>
</cp:coreProperties>
</file>