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9" r:id="rId4"/>
    <p:sldId id="274" r:id="rId5"/>
    <p:sldId id="273" r:id="rId6"/>
    <p:sldId id="266" r:id="rId7"/>
    <p:sldId id="25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7" r:id="rId17"/>
    <p:sldId id="286" r:id="rId18"/>
    <p:sldId id="285" r:id="rId19"/>
    <p:sldId id="284" r:id="rId20"/>
    <p:sldId id="291" r:id="rId21"/>
    <p:sldId id="290" r:id="rId22"/>
    <p:sldId id="289" r:id="rId23"/>
    <p:sldId id="288" r:id="rId24"/>
    <p:sldId id="292" r:id="rId25"/>
    <p:sldId id="293" r:id="rId26"/>
    <p:sldId id="294" r:id="rId27"/>
    <p:sldId id="283" r:id="rId28"/>
    <p:sldId id="300" r:id="rId29"/>
    <p:sldId id="296" r:id="rId30"/>
    <p:sldId id="297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CB8"/>
    <a:srgbClr val="4A8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B35D-7BC0-4178-B4C3-41EBAC1CD2A4}" type="datetimeFigureOut">
              <a:rPr lang="en-US" smtClean="0"/>
              <a:t>5/13/2017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4BFE-99F5-4DFD-AA5C-9A391D39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265" y="1196752"/>
            <a:ext cx="8825471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دورة</a:t>
            </a:r>
            <a:endParaRPr lang="ar-IQ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 rtl="1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ar-IQ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المتحكمات</a:t>
            </a:r>
            <a:r>
              <a:rPr lang="ar-IQ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IQ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المنطقية</a:t>
            </a:r>
            <a:r>
              <a:rPr lang="ar-IQ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القابلة بالبرمجة</a:t>
            </a:r>
            <a:endParaRPr lang="ar-SA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algn="ctr" rtl="1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(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Programmable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Logic  controller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)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5216" y="4294837"/>
            <a:ext cx="3653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م.د. </a:t>
            </a:r>
            <a:r>
              <a:rPr lang="ar-SA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عمار ابراهيم مجيد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0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4" y="928338"/>
            <a:ext cx="8897592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9641" y="2636912"/>
            <a:ext cx="740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4000" b="1" dirty="0" smtClean="0">
                <a:solidFill>
                  <a:srgbClr val="FF0000"/>
                </a:solidFill>
              </a:rPr>
              <a:t> مقدمة عن الــ </a:t>
            </a:r>
            <a:r>
              <a:rPr lang="en-US" sz="4000" b="1" dirty="0" smtClean="0">
                <a:solidFill>
                  <a:srgbClr val="FF0000"/>
                </a:solidFill>
              </a:rPr>
              <a:t>PLC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>
                <a:solidFill>
                  <a:srgbClr val="FF0000"/>
                </a:solidFill>
              </a:rPr>
              <a:t>وتعريفه وملخص </a:t>
            </a:r>
            <a:r>
              <a:rPr lang="ar-IQ" sz="4000" b="1" dirty="0" smtClean="0">
                <a:solidFill>
                  <a:srgbClr val="FF0000"/>
                </a:solidFill>
              </a:rPr>
              <a:t>عمله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" y="189190"/>
            <a:ext cx="9052409" cy="64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18" y="0"/>
            <a:ext cx="6139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" y="914049"/>
            <a:ext cx="8916645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3235" y="179929"/>
            <a:ext cx="6300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sz="3200" b="1" dirty="0" smtClean="0"/>
              <a:t>مثال على منظومة سيطرة من النوع الكلاسيكي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9" y="981360"/>
            <a:ext cx="6706742" cy="56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446" y="188640"/>
            <a:ext cx="657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Symbols of some control components</a:t>
            </a:r>
          </a:p>
        </p:txBody>
      </p:sp>
    </p:spTree>
    <p:extLst>
      <p:ext uri="{BB962C8B-B14F-4D97-AF65-F5344CB8AC3E}">
        <p14:creationId xmlns:p14="http://schemas.microsoft.com/office/powerpoint/2010/main" val="15975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4" y="1066470"/>
            <a:ext cx="6639852" cy="4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59" y="1337970"/>
            <a:ext cx="4515481" cy="4182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4438" y="260648"/>
            <a:ext cx="6075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Types of push button switches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93" y="423000"/>
            <a:ext cx="5250214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125" y="2348880"/>
            <a:ext cx="54617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abic Typesetting" pitchFamily="66" charset="-78"/>
                <a:cs typeface="Arabic Typesetting" pitchFamily="66" charset="-78"/>
              </a:rPr>
              <a:t>نهاية المحاضرة الاولى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992</TotalTime>
  <Words>44</Words>
  <Application>Microsoft Office PowerPoint</Application>
  <PresentationFormat>On-screen Show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Ammar I. Majeed</dc:creator>
  <cp:lastModifiedBy>DR.Ahmed Saker 2o1O</cp:lastModifiedBy>
  <cp:revision>58</cp:revision>
  <dcterms:created xsi:type="dcterms:W3CDTF">2016-06-26T01:03:37Z</dcterms:created>
  <dcterms:modified xsi:type="dcterms:W3CDTF">2017-05-13T15:04:00Z</dcterms:modified>
</cp:coreProperties>
</file>