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76200"/>
            <a:ext cx="6858000" cy="67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14400"/>
            <a:ext cx="6516688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5754687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2209800"/>
            <a:ext cx="6059487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2087" y="2971800"/>
            <a:ext cx="6211887" cy="68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733800"/>
            <a:ext cx="62484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114800"/>
            <a:ext cx="62118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246687"/>
            <a:ext cx="6059487" cy="1458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6040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"/>
            <a:ext cx="6440488" cy="67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38200"/>
            <a:ext cx="6135688" cy="738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1681163"/>
            <a:ext cx="6781799" cy="604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2" y="2565400"/>
            <a:ext cx="6592888" cy="10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84613"/>
            <a:ext cx="5602288" cy="76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037137"/>
            <a:ext cx="5830888" cy="1287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Master</dc:creator>
  <cp:lastModifiedBy>Master</cp:lastModifiedBy>
  <cp:revision>3</cp:revision>
  <dcterms:created xsi:type="dcterms:W3CDTF">2006-08-16T00:00:00Z</dcterms:created>
  <dcterms:modified xsi:type="dcterms:W3CDTF">2018-12-31T16:44:00Z</dcterms:modified>
</cp:coreProperties>
</file>