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218BB-3E20-43D0-AF5B-58B7BB3E11F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C9351-1DD2-4EEA-B0C3-F61EEAED6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0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8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8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3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1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1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380D6-0625-49D2-BB81-BFA56081020E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9E82-1F82-4C8B-9B7A-297F027FE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2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124200" y="157956"/>
            <a:ext cx="2667000" cy="649287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6294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76962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524000"/>
            <a:ext cx="7467600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6597650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7010400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7391400" cy="10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5670673"/>
            <a:ext cx="6483350" cy="126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46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445250" cy="59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97865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80088"/>
            <a:ext cx="63690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69342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24325"/>
            <a:ext cx="6756400" cy="61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7696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7162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0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779"/>
            <a:ext cx="6521450" cy="77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857066"/>
            <a:ext cx="7010400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745163" y="2363390"/>
            <a:ext cx="5112837" cy="886619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2413000"/>
            <a:ext cx="8534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601" y="3276600"/>
            <a:ext cx="7451725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5" descr="2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12485" y="3657600"/>
            <a:ext cx="2088515" cy="2209800"/>
          </a:xfrm>
          <a:prstGeom prst="rect">
            <a:avLst/>
          </a:prstGeom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6248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00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7133907" cy="139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633730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6934200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4495800"/>
            <a:ext cx="6781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6629400" cy="82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79210"/>
            <a:ext cx="5791200" cy="68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55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2</cp:revision>
  <dcterms:created xsi:type="dcterms:W3CDTF">2018-12-20T06:55:26Z</dcterms:created>
  <dcterms:modified xsi:type="dcterms:W3CDTF">2018-12-20T07:12:42Z</dcterms:modified>
</cp:coreProperties>
</file>