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4" y="3810008"/>
            <a:ext cx="3733818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1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9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" y="3675533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2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1" y="2401895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1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90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1981208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2249432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249432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3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3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2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8" y="2272"/>
            <a:ext cx="762000" cy="365760"/>
          </a:xfrm>
        </p:spPr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8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8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3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5" y="3274316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" y="366826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2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2" y="308284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4" y="360254"/>
            <a:ext cx="3733818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20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40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8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8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9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9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7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2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2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9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9619BF-576E-48D1-BF1D-D4D97A5D50B6}" type="datetimeFigureOut">
              <a:rPr lang="en-GB" smtClean="0"/>
              <a:t>14/03/2020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2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8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844832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Engineering Management</a:t>
            </a:r>
            <a:endParaRPr lang="en-GB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269" y="332656"/>
            <a:ext cx="8519465" cy="1752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 of </a:t>
            </a:r>
            <a:r>
              <a:rPr lang="en-GB" sz="1900" b="1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Mustansiriyah</a:t>
            </a: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                         2019-2020</a:t>
            </a:r>
          </a:p>
          <a:p>
            <a:pPr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College of Engineering                                                                                 </a:t>
            </a:r>
            <a:r>
              <a:rPr lang="en-GB" sz="1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en-GB" sz="1900" b="1" baseline="30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rd</a:t>
            </a:r>
            <a:r>
              <a:rPr lang="en-GB" sz="1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Stage </a:t>
            </a:r>
          </a:p>
          <a:p>
            <a:pPr algn="l"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High. &amp; Trans Eng. Dep.</a:t>
            </a:r>
          </a:p>
          <a:p>
            <a:pPr algn="l">
              <a:spcBef>
                <a:spcPts val="0"/>
              </a:spcBef>
            </a:pPr>
            <a:endParaRPr lang="en-GB" sz="1900" b="1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3" y="3277043"/>
            <a:ext cx="7772400" cy="329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GB" sz="3200" b="1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GB" sz="3200" b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Lecture No.7</a:t>
            </a:r>
            <a:r>
              <a:rPr lang="en-GB" sz="32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Programming Techniques: Gantt Chart</a:t>
            </a:r>
          </a:p>
          <a:p>
            <a:endParaRPr lang="en-GB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GB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r>
              <a:rPr lang="en-GB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Lecturers:                 </a:t>
            </a:r>
            <a:r>
              <a:rPr lang="en-GB" sz="31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Dr.</a:t>
            </a:r>
            <a:r>
              <a:rPr lang="en-GB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Ali </a:t>
            </a:r>
            <a:r>
              <a:rPr lang="en-GB" sz="31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Jabbar</a:t>
            </a:r>
            <a:endParaRPr lang="en-GB" sz="31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r>
              <a:rPr lang="en-GB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Dr Abeer K. Jameel  </a:t>
            </a:r>
            <a:endParaRPr lang="en-GB" sz="2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6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05"/>
    </mc:Choice>
    <mc:Fallback xmlns="">
      <p:transition spd="slow" advTm="3520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Programming Techniques: Gantt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916832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 Disadvantages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240"/>
          <a:stretch/>
        </p:blipFill>
        <p:spPr bwMode="auto">
          <a:xfrm>
            <a:off x="1010965" y="2883613"/>
            <a:ext cx="7809509" cy="22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03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96"/>
    </mc:Choice>
    <mc:Fallback xmlns="">
      <p:transition spd="slow" advTm="6919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48680"/>
            <a:ext cx="8229600" cy="1066800"/>
          </a:xfrm>
        </p:spPr>
        <p:txBody>
          <a:bodyPr/>
          <a:lstStyle/>
          <a:p>
            <a:r>
              <a:rPr lang="en-GB" dirty="0" smtClean="0"/>
              <a:t>Programming Techniques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95318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1. Gantt (Bar) Chart</a:t>
            </a:r>
          </a:p>
          <a:p>
            <a:pPr marL="109728" indent="0">
              <a:buNone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2. Network Analysis</a:t>
            </a:r>
          </a:p>
          <a:p>
            <a:pPr marL="109728" indent="0">
              <a:buNone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3. Programming Evaluation and Review Technique (PERT)</a:t>
            </a:r>
          </a:p>
          <a:p>
            <a:pPr marL="109728" indent="0">
              <a:buNone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4. Line of Balance 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3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02"/>
    </mc:Choice>
    <mc:Fallback xmlns="">
      <p:transition spd="slow" advTm="484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Programming Techniques: Gantt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2880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5" y="2420888"/>
            <a:ext cx="8486775" cy="202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23528" y="4509120"/>
            <a:ext cx="5544616" cy="2158499"/>
            <a:chOff x="323528" y="4509120"/>
            <a:chExt cx="5544616" cy="2158499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403648" y="4509120"/>
              <a:ext cx="0" cy="20039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403648" y="6525344"/>
              <a:ext cx="33843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788024" y="6021288"/>
              <a:ext cx="108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Time (weeks)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3528" y="450912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Activities 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4000" y="4787860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15616" y="5085184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5616" y="5373216"/>
              <a:ext cx="495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03648" y="4989426"/>
              <a:ext cx="86409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95736" y="5301208"/>
              <a:ext cx="86409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95736" y="5481607"/>
              <a:ext cx="86409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0612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999"/>
    </mc:Choice>
    <mc:Fallback xmlns="">
      <p:transition spd="slow" advTm="2139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6" y="54868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 :activities relationships </a:t>
            </a:r>
          </a:p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Finish to start relationships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030" t="10707" r="9429" b="69801"/>
          <a:stretch/>
        </p:blipFill>
        <p:spPr bwMode="auto">
          <a:xfrm rot="120000">
            <a:off x="1151752" y="3017737"/>
            <a:ext cx="6760199" cy="218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42959" y="5157200"/>
            <a:ext cx="8434152" cy="697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26329" y="2153543"/>
            <a:ext cx="7667411" cy="84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21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295"/>
    </mc:Choice>
    <mc:Fallback xmlns="">
      <p:transition spd="slow" advTm="10229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6" y="54868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 :activities relationships </a:t>
            </a:r>
          </a:p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Start to start relationships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59" y="5157200"/>
            <a:ext cx="8434152" cy="697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001" t="28295" r="8582" b="49717"/>
          <a:stretch/>
        </p:blipFill>
        <p:spPr bwMode="auto">
          <a:xfrm rot="120000">
            <a:off x="1012051" y="2612998"/>
            <a:ext cx="6925025" cy="2438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26329" y="2225551"/>
            <a:ext cx="7667411" cy="84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78728" y="5013184"/>
            <a:ext cx="7667411" cy="84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4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08"/>
    </mc:Choice>
    <mc:Fallback xmlns="">
      <p:transition spd="slow" advTm="3790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6" y="54868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 :activities relationships </a:t>
            </a:r>
          </a:p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Overlapping relationships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59" y="5157200"/>
            <a:ext cx="8434152" cy="697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670" t="48696" r="5035" b="29089"/>
          <a:stretch/>
        </p:blipFill>
        <p:spPr bwMode="auto">
          <a:xfrm rot="120000">
            <a:off x="1157018" y="2470279"/>
            <a:ext cx="7000348" cy="249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26329" y="2153543"/>
            <a:ext cx="7667411" cy="84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78728" y="4941176"/>
            <a:ext cx="7667411" cy="84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4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637"/>
    </mc:Choice>
    <mc:Fallback xmlns="">
      <p:transition spd="slow" advTm="836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6" y="54868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 :activities relationships </a:t>
            </a:r>
          </a:p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Finish to 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finsh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relationships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59" y="5157200"/>
            <a:ext cx="8434152" cy="697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14" t="73108" r="1891" b="615"/>
          <a:stretch/>
        </p:blipFill>
        <p:spPr bwMode="auto">
          <a:xfrm rot="120000">
            <a:off x="1338718" y="2661184"/>
            <a:ext cx="7000348" cy="295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178728" y="5373224"/>
            <a:ext cx="7667411" cy="84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26329" y="2009527"/>
            <a:ext cx="7667411" cy="84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13"/>
    </mc:Choice>
    <mc:Fallback xmlns="">
      <p:transition spd="slow" advTm="3461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Programming Techniques: Gantt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700808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</a:t>
            </a:r>
          </a:p>
          <a:p>
            <a:pPr marL="109728" indent="0">
              <a:buNone/>
            </a:pPr>
            <a:endParaRPr lang="en-GB" sz="18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The following information should always be shown on the engineering project </a:t>
            </a: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G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antt charts  </a:t>
            </a:r>
            <a:endParaRPr lang="en-GB" sz="18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6" r="32415"/>
          <a:stretch/>
        </p:blipFill>
        <p:spPr bwMode="auto">
          <a:xfrm>
            <a:off x="283744" y="3269281"/>
            <a:ext cx="5796423" cy="203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52121" y="3933056"/>
            <a:ext cx="86409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1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740"/>
    </mc:Choice>
    <mc:Fallback xmlns="">
      <p:transition spd="slow" advTm="5274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Programming Techniques: Gantt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916832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Gantt Chart : Advantages </a:t>
            </a:r>
          </a:p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03" b="59044"/>
          <a:stretch/>
        </p:blipFill>
        <p:spPr bwMode="auto">
          <a:xfrm>
            <a:off x="7812362" y="2735307"/>
            <a:ext cx="612533" cy="147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23529" y="2924944"/>
            <a:ext cx="8260550" cy="3312368"/>
            <a:chOff x="323528" y="2924944"/>
            <a:chExt cx="8260550" cy="331236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92" r="7476" b="59044"/>
            <a:stretch/>
          </p:blipFill>
          <p:spPr bwMode="auto">
            <a:xfrm>
              <a:off x="323528" y="3385456"/>
              <a:ext cx="7176618" cy="83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973"/>
            <a:stretch/>
          </p:blipFill>
          <p:spPr bwMode="auto">
            <a:xfrm>
              <a:off x="827584" y="4180114"/>
              <a:ext cx="7756494" cy="2057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966" t="4224" r="9719" b="87027"/>
            <a:stretch/>
          </p:blipFill>
          <p:spPr bwMode="auto">
            <a:xfrm>
              <a:off x="5317029" y="2924944"/>
              <a:ext cx="2351315" cy="315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1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679"/>
    </mc:Choice>
    <mc:Fallback xmlns="">
      <p:transition spd="slow" advTm="131679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400</TotalTime>
  <Words>153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Engineering Management</vt:lpstr>
      <vt:lpstr>Programming Techniques </vt:lpstr>
      <vt:lpstr>Programming Techniques: Gantt Chart</vt:lpstr>
      <vt:lpstr>PowerPoint Presentation</vt:lpstr>
      <vt:lpstr>PowerPoint Presentation</vt:lpstr>
      <vt:lpstr>PowerPoint Presentation</vt:lpstr>
      <vt:lpstr>PowerPoint Presentation</vt:lpstr>
      <vt:lpstr>Programming Techniques: Gantt Chart</vt:lpstr>
      <vt:lpstr>Programming Techniques: Gantt Chart</vt:lpstr>
      <vt:lpstr>Programming Techniques: Gantt Chart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Jameel</dc:creator>
  <cp:lastModifiedBy>Abeer Jameel</cp:lastModifiedBy>
  <cp:revision>23</cp:revision>
  <dcterms:created xsi:type="dcterms:W3CDTF">2020-03-12T09:30:18Z</dcterms:created>
  <dcterms:modified xsi:type="dcterms:W3CDTF">2020-03-14T13:03:34Z</dcterms:modified>
</cp:coreProperties>
</file>