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457200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Moment of a Force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8382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force is applied to a body it will produce a tendency for the body to rotate about a point that is not on the line of action of the force. This tendency to rotate is sometimes called a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most often it is called the moment of a force or simply 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76153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magnitude of the moment is directly proportional to the magnitude of F and the perpendicular distance or moment arm d.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 t="57764" b="7519"/>
          <a:stretch/>
        </p:blipFill>
        <p:spPr bwMode="auto">
          <a:xfrm>
            <a:off x="6384693" y="2249198"/>
            <a:ext cx="2530707" cy="16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3964" y="4114800"/>
            <a:ext cx="85967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direction of Mo is defined by its moment axis, which is perpendicular to the plane that contains the force F and its moment arm d. The right-hand rule is used to establish the sense of direction of Mo. Since in this case the moment will tend to cause 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counterclockwise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rotation, the moment vector is actually directed out of the page.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7872" y="2681060"/>
            <a:ext cx="4655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Magnitude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magnitude of is Mo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597" y="3315889"/>
            <a:ext cx="1114839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67945" y="336974"/>
            <a:ext cx="1648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 4</a:t>
            </a:r>
          </a:p>
        </p:txBody>
      </p:sp>
    </p:spTree>
    <p:extLst>
      <p:ext uri="{BB962C8B-B14F-4D97-AF65-F5344CB8AC3E}">
        <p14:creationId xmlns:p14="http://schemas.microsoft.com/office/powerpoint/2010/main" val="2250845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350520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Resultant Moment.</a:t>
            </a:r>
          </a:p>
        </p:txBody>
      </p:sp>
      <p:sp>
        <p:nvSpPr>
          <p:cNvPr id="3" name="Rectangle 2"/>
          <p:cNvSpPr/>
          <p:nvPr/>
        </p:nvSpPr>
        <p:spPr>
          <a:xfrm>
            <a:off x="231569" y="914400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two-dimensional problems, where all the forces lie within the x–y plane, Fig. below, the resultant moment  (M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about point O (the z axis) can be determined by finding the algebraic sum of the moments caused by all the forces in the system. As a convention, we will generally consider positive moments as counterclockwise since they are directed along the positive z axis (out of the page). Clockwise moments will be negative.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2347678"/>
            <a:ext cx="2826649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07316"/>
            <a:ext cx="4992000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2848466"/>
            <a:ext cx="209330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Points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1569" y="3276600"/>
            <a:ext cx="7239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The moment of a force creates the tendency of a body to turn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an axis passing through a specific point O.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Using the right-hand rule, the sense of rotation is indicated by the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curl of the fingers, and the thumb is directed along the moment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axis, or line of action of the moment.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The magnitude of the moment is determined from 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d is called the moment arm, which represents the perpendicular or shortest distance from point O to the line of action of the force.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The principle of moments states that the moment of a force about a point is equal to the sum of the moments of the force’s components about the point. This is a very convenient method to use in two dimensions.</a:t>
            </a:r>
          </a:p>
        </p:txBody>
      </p:sp>
    </p:spTree>
    <p:extLst>
      <p:ext uri="{BB962C8B-B14F-4D97-AF65-F5344CB8AC3E}">
        <p14:creationId xmlns:p14="http://schemas.microsoft.com/office/powerpoint/2010/main" val="22394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68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Determine the moment of the force in Fig. a  below about point O.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524000"/>
            <a:ext cx="2883494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016" y="1524000"/>
            <a:ext cx="4117787" cy="23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2662" y="3962400"/>
            <a:ext cx="86778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x and y components of the force are indicated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Fig.b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Considering counterclockwise moments as positive, and applying the principle of moments, we have</a:t>
            </a:r>
          </a:p>
          <a:p>
            <a:pPr algn="just"/>
            <a:r>
              <a:rPr lang="en-US" dirty="0"/>
              <a:t>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1" y="4874907"/>
            <a:ext cx="218880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0512" y="5152824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-(5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)(3 sin 30° m</a:t>
            </a:r>
            <a:r>
              <a:rPr lang="en-US" sz="2000" cap="small" baseline="1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(5 sin 45°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)(3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30° m)</a:t>
            </a:r>
            <a:endParaRPr lang="en-US" sz="2000" cap="small" baseline="1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512" y="5626648"/>
            <a:ext cx="6034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-14.5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kN.m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14.5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kN.m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5671980"/>
            <a:ext cx="216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61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</TotalTime>
  <Words>494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Candara</vt:lpstr>
      <vt:lpstr>Symbol</vt:lpstr>
      <vt:lpstr>Times New Roman</vt:lpstr>
      <vt:lpstr>Waveform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Qassim</dc:creator>
  <cp:lastModifiedBy>Salam Salman Chiad Alharishawi</cp:lastModifiedBy>
  <cp:revision>2</cp:revision>
  <dcterms:created xsi:type="dcterms:W3CDTF">2006-08-16T00:00:00Z</dcterms:created>
  <dcterms:modified xsi:type="dcterms:W3CDTF">2020-04-08T20:05:43Z</dcterms:modified>
</cp:coreProperties>
</file>