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74B574-5C0D-4EDC-894D-5B5F930FDA7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D2FBC81-ED0A-4065-B1BF-AE1279BC4847}">
      <dgm:prSet phldrT="[Text]"/>
      <dgm:spPr/>
      <dgm:t>
        <a:bodyPr/>
        <a:lstStyle/>
        <a:p>
          <a:r>
            <a:rPr lang="en-US" dirty="0" smtClean="0"/>
            <a:t>1</a:t>
          </a:r>
          <a:endParaRPr lang="en-US" dirty="0"/>
        </a:p>
      </dgm:t>
    </dgm:pt>
    <dgm:pt modelId="{781CF963-F7C4-4EC4-B69F-653642578691}" type="parTrans" cxnId="{43DD5F59-6553-45E1-BE1D-F0C1C759F83A}">
      <dgm:prSet/>
      <dgm:spPr/>
      <dgm:t>
        <a:bodyPr/>
        <a:lstStyle/>
        <a:p>
          <a:endParaRPr lang="en-US"/>
        </a:p>
      </dgm:t>
    </dgm:pt>
    <dgm:pt modelId="{851F4517-6D37-4156-9E72-8EAA6AA2F74E}" type="sibTrans" cxnId="{43DD5F59-6553-45E1-BE1D-F0C1C759F83A}">
      <dgm:prSet/>
      <dgm:spPr/>
      <dgm:t>
        <a:bodyPr/>
        <a:lstStyle/>
        <a:p>
          <a:endParaRPr lang="en-US"/>
        </a:p>
      </dgm:t>
    </dgm:pt>
    <dgm:pt modelId="{66D3AE21-293A-45FC-BEC0-6EB41CFB3F32}">
      <dgm:prSet phldrT="[Text]"/>
      <dgm:spPr/>
      <dgm:t>
        <a:bodyPr/>
        <a:lstStyle/>
        <a:p>
          <a:r>
            <a:rPr lang="en-US" dirty="0" smtClean="0"/>
            <a:t>Memory</a:t>
          </a:r>
          <a:endParaRPr lang="en-US" dirty="0"/>
        </a:p>
      </dgm:t>
    </dgm:pt>
    <dgm:pt modelId="{33BBB77C-797E-48E2-B071-89F448088FF1}" type="parTrans" cxnId="{C5520869-9E47-439F-80AD-B34CAA8353CA}">
      <dgm:prSet/>
      <dgm:spPr/>
      <dgm:t>
        <a:bodyPr/>
        <a:lstStyle/>
        <a:p>
          <a:endParaRPr lang="en-US"/>
        </a:p>
      </dgm:t>
    </dgm:pt>
    <dgm:pt modelId="{F442BD02-6169-4A57-8D3F-A72810F3496F}" type="sibTrans" cxnId="{C5520869-9E47-439F-80AD-B34CAA8353CA}">
      <dgm:prSet/>
      <dgm:spPr/>
      <dgm:t>
        <a:bodyPr/>
        <a:lstStyle/>
        <a:p>
          <a:endParaRPr lang="en-US"/>
        </a:p>
      </dgm:t>
    </dgm:pt>
    <dgm:pt modelId="{7B811018-FCCC-435B-AF5E-7B764F202F7F}">
      <dgm:prSet phldrT="[Text]"/>
      <dgm:spPr/>
      <dgm:t>
        <a:bodyPr/>
        <a:lstStyle/>
        <a:p>
          <a:r>
            <a:rPr lang="en-US" dirty="0" smtClean="0"/>
            <a:t>2</a:t>
          </a:r>
          <a:endParaRPr lang="en-US" dirty="0"/>
        </a:p>
      </dgm:t>
    </dgm:pt>
    <dgm:pt modelId="{87547EF5-8641-4073-B788-0A1E96986215}" type="parTrans" cxnId="{9F887FD9-5E73-40AA-BDED-AC0F77A7D728}">
      <dgm:prSet/>
      <dgm:spPr/>
      <dgm:t>
        <a:bodyPr/>
        <a:lstStyle/>
        <a:p>
          <a:endParaRPr lang="en-US"/>
        </a:p>
      </dgm:t>
    </dgm:pt>
    <dgm:pt modelId="{09B676D9-C6E9-4AC3-BCB7-D1652443190D}" type="sibTrans" cxnId="{9F887FD9-5E73-40AA-BDED-AC0F77A7D728}">
      <dgm:prSet/>
      <dgm:spPr/>
      <dgm:t>
        <a:bodyPr/>
        <a:lstStyle/>
        <a:p>
          <a:endParaRPr lang="en-US"/>
        </a:p>
      </dgm:t>
    </dgm:pt>
    <dgm:pt modelId="{14FA4985-ACBA-4E4F-94B3-8078968874D9}">
      <dgm:prSet phldrT="[Text]"/>
      <dgm:spPr/>
      <dgm:t>
        <a:bodyPr/>
        <a:lstStyle/>
        <a:p>
          <a:r>
            <a:rPr lang="en-US" dirty="0" smtClean="0"/>
            <a:t>Microprocessors</a:t>
          </a:r>
          <a:endParaRPr lang="en-US" dirty="0"/>
        </a:p>
      </dgm:t>
    </dgm:pt>
    <dgm:pt modelId="{0CB0171F-B5EC-4F24-8B55-AE6659237FE9}" type="parTrans" cxnId="{62A21B26-8B4C-4D08-A3EC-FE030E0E2CAD}">
      <dgm:prSet/>
      <dgm:spPr/>
      <dgm:t>
        <a:bodyPr/>
        <a:lstStyle/>
        <a:p>
          <a:endParaRPr lang="en-US"/>
        </a:p>
      </dgm:t>
    </dgm:pt>
    <dgm:pt modelId="{704323D1-4603-4031-82C5-D62FA2125E28}" type="sibTrans" cxnId="{62A21B26-8B4C-4D08-A3EC-FE030E0E2CAD}">
      <dgm:prSet/>
      <dgm:spPr/>
      <dgm:t>
        <a:bodyPr/>
        <a:lstStyle/>
        <a:p>
          <a:endParaRPr lang="en-US"/>
        </a:p>
      </dgm:t>
    </dgm:pt>
    <dgm:pt modelId="{92610454-EF03-4B82-BF8C-15FEDE052A7A}">
      <dgm:prSet phldrT="[Text]"/>
      <dgm:spPr/>
      <dgm:t>
        <a:bodyPr/>
        <a:lstStyle/>
        <a:p>
          <a:r>
            <a:rPr lang="en-US" dirty="0" smtClean="0"/>
            <a:t>3</a:t>
          </a:r>
          <a:endParaRPr lang="en-US" dirty="0"/>
        </a:p>
      </dgm:t>
    </dgm:pt>
    <dgm:pt modelId="{6FBAD3F9-3725-456A-853A-671ACA977EA1}" type="parTrans" cxnId="{59B46D28-7AC9-4C08-BAF8-9A692AF29AEA}">
      <dgm:prSet/>
      <dgm:spPr/>
      <dgm:t>
        <a:bodyPr/>
        <a:lstStyle/>
        <a:p>
          <a:endParaRPr lang="en-US"/>
        </a:p>
      </dgm:t>
    </dgm:pt>
    <dgm:pt modelId="{02263C85-36A6-42BA-8128-B708DCEAE01E}" type="sibTrans" cxnId="{59B46D28-7AC9-4C08-BAF8-9A692AF29AEA}">
      <dgm:prSet/>
      <dgm:spPr/>
      <dgm:t>
        <a:bodyPr/>
        <a:lstStyle/>
        <a:p>
          <a:endParaRPr lang="en-US"/>
        </a:p>
      </dgm:t>
    </dgm:pt>
    <dgm:pt modelId="{3B42B350-1B35-4985-BDD6-8C3B50D115F2}">
      <dgm:prSet phldrT="[Text]"/>
      <dgm:spPr/>
      <dgm:t>
        <a:bodyPr/>
        <a:lstStyle/>
        <a:p>
          <a:r>
            <a:rPr lang="en-US" dirty="0" smtClean="0"/>
            <a:t>Logic</a:t>
          </a:r>
          <a:endParaRPr lang="en-US" dirty="0"/>
        </a:p>
      </dgm:t>
    </dgm:pt>
    <dgm:pt modelId="{F0196412-105D-42EF-9951-BD02EC7B078D}" type="parTrans" cxnId="{2CD8FBE9-23FE-4F6A-9C86-B9F7CF5A43E6}">
      <dgm:prSet/>
      <dgm:spPr/>
      <dgm:t>
        <a:bodyPr/>
        <a:lstStyle/>
        <a:p>
          <a:endParaRPr lang="en-US"/>
        </a:p>
      </dgm:t>
    </dgm:pt>
    <dgm:pt modelId="{CCD5EF13-7771-4B77-9CEA-7EAC1423C913}" type="sibTrans" cxnId="{2CD8FBE9-23FE-4F6A-9C86-B9F7CF5A43E6}">
      <dgm:prSet/>
      <dgm:spPr/>
      <dgm:t>
        <a:bodyPr/>
        <a:lstStyle/>
        <a:p>
          <a:endParaRPr lang="en-US"/>
        </a:p>
      </dgm:t>
    </dgm:pt>
    <dgm:pt modelId="{15DB4C7F-2EF4-4D4B-A1CB-0F9C7B87BD65}" type="pres">
      <dgm:prSet presAssocID="{2574B574-5C0D-4EDC-894D-5B5F930FDA75}" presName="linearFlow" presStyleCnt="0">
        <dgm:presLayoutVars>
          <dgm:dir/>
          <dgm:animLvl val="lvl"/>
          <dgm:resizeHandles val="exact"/>
        </dgm:presLayoutVars>
      </dgm:prSet>
      <dgm:spPr/>
    </dgm:pt>
    <dgm:pt modelId="{A3905266-6440-45AA-9737-8DA474AEF1BF}" type="pres">
      <dgm:prSet presAssocID="{5D2FBC81-ED0A-4065-B1BF-AE1279BC4847}" presName="composite" presStyleCnt="0"/>
      <dgm:spPr/>
    </dgm:pt>
    <dgm:pt modelId="{2F17510A-1909-43E4-80C8-F73BCF0DAE02}" type="pres">
      <dgm:prSet presAssocID="{5D2FBC81-ED0A-4065-B1BF-AE1279BC4847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B9723410-7F2A-437F-8C8C-C7F5D7140A61}" type="pres">
      <dgm:prSet presAssocID="{5D2FBC81-ED0A-4065-B1BF-AE1279BC484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03404F-87F8-4171-A34E-18FD8F478E50}" type="pres">
      <dgm:prSet presAssocID="{851F4517-6D37-4156-9E72-8EAA6AA2F74E}" presName="sp" presStyleCnt="0"/>
      <dgm:spPr/>
    </dgm:pt>
    <dgm:pt modelId="{FE6BCB2F-2BDD-4F2B-A0A6-6E2A98D080A0}" type="pres">
      <dgm:prSet presAssocID="{7B811018-FCCC-435B-AF5E-7B764F202F7F}" presName="composite" presStyleCnt="0"/>
      <dgm:spPr/>
    </dgm:pt>
    <dgm:pt modelId="{6E131DBB-D00C-428A-A755-597E4771424F}" type="pres">
      <dgm:prSet presAssocID="{7B811018-FCCC-435B-AF5E-7B764F202F7F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CE946B3C-7E9F-4BDC-B270-00F230F0EDDC}" type="pres">
      <dgm:prSet presAssocID="{7B811018-FCCC-435B-AF5E-7B764F202F7F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2FC3FC-FE56-4355-80E5-9981E0C242DE}" type="pres">
      <dgm:prSet presAssocID="{09B676D9-C6E9-4AC3-BCB7-D1652443190D}" presName="sp" presStyleCnt="0"/>
      <dgm:spPr/>
    </dgm:pt>
    <dgm:pt modelId="{7B6924C5-C8EE-45FB-B312-F43FB02D94ED}" type="pres">
      <dgm:prSet presAssocID="{92610454-EF03-4B82-BF8C-15FEDE052A7A}" presName="composite" presStyleCnt="0"/>
      <dgm:spPr/>
    </dgm:pt>
    <dgm:pt modelId="{E49CB834-F28E-45AB-B0D3-44F91D863F04}" type="pres">
      <dgm:prSet presAssocID="{92610454-EF03-4B82-BF8C-15FEDE052A7A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418AE780-97AC-494D-9E1C-46444ED3B5B7}" type="pres">
      <dgm:prSet presAssocID="{92610454-EF03-4B82-BF8C-15FEDE052A7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9860DD-0C2E-40D2-9B56-F2B2ABF332DF}" type="presOf" srcId="{92610454-EF03-4B82-BF8C-15FEDE052A7A}" destId="{E49CB834-F28E-45AB-B0D3-44F91D863F04}" srcOrd="0" destOrd="0" presId="urn:microsoft.com/office/officeart/2005/8/layout/chevron2"/>
    <dgm:cxn modelId="{DCBC7499-4C76-49E0-8DCA-EC72DE7AC412}" type="presOf" srcId="{66D3AE21-293A-45FC-BEC0-6EB41CFB3F32}" destId="{B9723410-7F2A-437F-8C8C-C7F5D7140A61}" srcOrd="0" destOrd="0" presId="urn:microsoft.com/office/officeart/2005/8/layout/chevron2"/>
    <dgm:cxn modelId="{59B46D28-7AC9-4C08-BAF8-9A692AF29AEA}" srcId="{2574B574-5C0D-4EDC-894D-5B5F930FDA75}" destId="{92610454-EF03-4B82-BF8C-15FEDE052A7A}" srcOrd="2" destOrd="0" parTransId="{6FBAD3F9-3725-456A-853A-671ACA977EA1}" sibTransId="{02263C85-36A6-42BA-8128-B708DCEAE01E}"/>
    <dgm:cxn modelId="{CDDEEE2E-5C8A-477D-B97A-65051D0B914F}" type="presOf" srcId="{14FA4985-ACBA-4E4F-94B3-8078968874D9}" destId="{CE946B3C-7E9F-4BDC-B270-00F230F0EDDC}" srcOrd="0" destOrd="0" presId="urn:microsoft.com/office/officeart/2005/8/layout/chevron2"/>
    <dgm:cxn modelId="{2CD8FBE9-23FE-4F6A-9C86-B9F7CF5A43E6}" srcId="{92610454-EF03-4B82-BF8C-15FEDE052A7A}" destId="{3B42B350-1B35-4985-BDD6-8C3B50D115F2}" srcOrd="0" destOrd="0" parTransId="{F0196412-105D-42EF-9951-BD02EC7B078D}" sibTransId="{CCD5EF13-7771-4B77-9CEA-7EAC1423C913}"/>
    <dgm:cxn modelId="{43DD5F59-6553-45E1-BE1D-F0C1C759F83A}" srcId="{2574B574-5C0D-4EDC-894D-5B5F930FDA75}" destId="{5D2FBC81-ED0A-4065-B1BF-AE1279BC4847}" srcOrd="0" destOrd="0" parTransId="{781CF963-F7C4-4EC4-B69F-653642578691}" sibTransId="{851F4517-6D37-4156-9E72-8EAA6AA2F74E}"/>
    <dgm:cxn modelId="{9F887FD9-5E73-40AA-BDED-AC0F77A7D728}" srcId="{2574B574-5C0D-4EDC-894D-5B5F930FDA75}" destId="{7B811018-FCCC-435B-AF5E-7B764F202F7F}" srcOrd="1" destOrd="0" parTransId="{87547EF5-8641-4073-B788-0A1E96986215}" sibTransId="{09B676D9-C6E9-4AC3-BCB7-D1652443190D}"/>
    <dgm:cxn modelId="{4CF85417-B215-4EDD-94A7-E17473BF10BB}" type="presOf" srcId="{7B811018-FCCC-435B-AF5E-7B764F202F7F}" destId="{6E131DBB-D00C-428A-A755-597E4771424F}" srcOrd="0" destOrd="0" presId="urn:microsoft.com/office/officeart/2005/8/layout/chevron2"/>
    <dgm:cxn modelId="{AEFDAA8A-B232-4400-BA4A-BCA0A442EC40}" type="presOf" srcId="{2574B574-5C0D-4EDC-894D-5B5F930FDA75}" destId="{15DB4C7F-2EF4-4D4B-A1CB-0F9C7B87BD65}" srcOrd="0" destOrd="0" presId="urn:microsoft.com/office/officeart/2005/8/layout/chevron2"/>
    <dgm:cxn modelId="{398AA65A-0755-4D27-9D5D-24D454992D53}" type="presOf" srcId="{3B42B350-1B35-4985-BDD6-8C3B50D115F2}" destId="{418AE780-97AC-494D-9E1C-46444ED3B5B7}" srcOrd="0" destOrd="0" presId="urn:microsoft.com/office/officeart/2005/8/layout/chevron2"/>
    <dgm:cxn modelId="{C5520869-9E47-439F-80AD-B34CAA8353CA}" srcId="{5D2FBC81-ED0A-4065-B1BF-AE1279BC4847}" destId="{66D3AE21-293A-45FC-BEC0-6EB41CFB3F32}" srcOrd="0" destOrd="0" parTransId="{33BBB77C-797E-48E2-B071-89F448088FF1}" sibTransId="{F442BD02-6169-4A57-8D3F-A72810F3496F}"/>
    <dgm:cxn modelId="{62A21B26-8B4C-4D08-A3EC-FE030E0E2CAD}" srcId="{7B811018-FCCC-435B-AF5E-7B764F202F7F}" destId="{14FA4985-ACBA-4E4F-94B3-8078968874D9}" srcOrd="0" destOrd="0" parTransId="{0CB0171F-B5EC-4F24-8B55-AE6659237FE9}" sibTransId="{704323D1-4603-4031-82C5-D62FA2125E28}"/>
    <dgm:cxn modelId="{9900972A-02EE-48ED-B6F6-D04D89443600}" type="presOf" srcId="{5D2FBC81-ED0A-4065-B1BF-AE1279BC4847}" destId="{2F17510A-1909-43E4-80C8-F73BCF0DAE02}" srcOrd="0" destOrd="0" presId="urn:microsoft.com/office/officeart/2005/8/layout/chevron2"/>
    <dgm:cxn modelId="{813D2C14-53B2-40DA-9B20-4C7670758AC2}" type="presParOf" srcId="{15DB4C7F-2EF4-4D4B-A1CB-0F9C7B87BD65}" destId="{A3905266-6440-45AA-9737-8DA474AEF1BF}" srcOrd="0" destOrd="0" presId="urn:microsoft.com/office/officeart/2005/8/layout/chevron2"/>
    <dgm:cxn modelId="{AA9D9D27-47EE-4098-8F1D-0E543BA84DD6}" type="presParOf" srcId="{A3905266-6440-45AA-9737-8DA474AEF1BF}" destId="{2F17510A-1909-43E4-80C8-F73BCF0DAE02}" srcOrd="0" destOrd="0" presId="urn:microsoft.com/office/officeart/2005/8/layout/chevron2"/>
    <dgm:cxn modelId="{CDBE46CA-1370-46B9-AA5D-5F0C760EE273}" type="presParOf" srcId="{A3905266-6440-45AA-9737-8DA474AEF1BF}" destId="{B9723410-7F2A-437F-8C8C-C7F5D7140A61}" srcOrd="1" destOrd="0" presId="urn:microsoft.com/office/officeart/2005/8/layout/chevron2"/>
    <dgm:cxn modelId="{4EB1F441-4924-4803-AF02-FB621E8ECAA2}" type="presParOf" srcId="{15DB4C7F-2EF4-4D4B-A1CB-0F9C7B87BD65}" destId="{1303404F-87F8-4171-A34E-18FD8F478E50}" srcOrd="1" destOrd="0" presId="urn:microsoft.com/office/officeart/2005/8/layout/chevron2"/>
    <dgm:cxn modelId="{43D8B8AB-7BED-4B1B-AD45-B2DB2A8305CF}" type="presParOf" srcId="{15DB4C7F-2EF4-4D4B-A1CB-0F9C7B87BD65}" destId="{FE6BCB2F-2BDD-4F2B-A0A6-6E2A98D080A0}" srcOrd="2" destOrd="0" presId="urn:microsoft.com/office/officeart/2005/8/layout/chevron2"/>
    <dgm:cxn modelId="{F200CBCC-9089-4E20-A6D3-2340574867A3}" type="presParOf" srcId="{FE6BCB2F-2BDD-4F2B-A0A6-6E2A98D080A0}" destId="{6E131DBB-D00C-428A-A755-597E4771424F}" srcOrd="0" destOrd="0" presId="urn:microsoft.com/office/officeart/2005/8/layout/chevron2"/>
    <dgm:cxn modelId="{0350C408-040C-45D2-A0D8-FC0F62EC0BB5}" type="presParOf" srcId="{FE6BCB2F-2BDD-4F2B-A0A6-6E2A98D080A0}" destId="{CE946B3C-7E9F-4BDC-B270-00F230F0EDDC}" srcOrd="1" destOrd="0" presId="urn:microsoft.com/office/officeart/2005/8/layout/chevron2"/>
    <dgm:cxn modelId="{1BDD100C-C9C1-425B-B103-3F06D5D32C9D}" type="presParOf" srcId="{15DB4C7F-2EF4-4D4B-A1CB-0F9C7B87BD65}" destId="{D32FC3FC-FE56-4355-80E5-9981E0C242DE}" srcOrd="3" destOrd="0" presId="urn:microsoft.com/office/officeart/2005/8/layout/chevron2"/>
    <dgm:cxn modelId="{04F3A689-73FA-42D7-AC8F-CA7C1B8A91D5}" type="presParOf" srcId="{15DB4C7F-2EF4-4D4B-A1CB-0F9C7B87BD65}" destId="{7B6924C5-C8EE-45FB-B312-F43FB02D94ED}" srcOrd="4" destOrd="0" presId="urn:microsoft.com/office/officeart/2005/8/layout/chevron2"/>
    <dgm:cxn modelId="{115F7D88-531D-4289-BDB4-9DC0FF25B0F9}" type="presParOf" srcId="{7B6924C5-C8EE-45FB-B312-F43FB02D94ED}" destId="{E49CB834-F28E-45AB-B0D3-44F91D863F04}" srcOrd="0" destOrd="0" presId="urn:microsoft.com/office/officeart/2005/8/layout/chevron2"/>
    <dgm:cxn modelId="{B3C5AE87-ADE0-4C80-869C-49D594041089}" type="presParOf" srcId="{7B6924C5-C8EE-45FB-B312-F43FB02D94ED}" destId="{418AE780-97AC-494D-9E1C-46444ED3B5B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993EAE-EAC0-4DB6-B65A-BABEDA3408D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B5657A-9611-41E6-94FD-205B78B9C9A3}">
      <dgm:prSet phldrT="[Text]"/>
      <dgm:spPr/>
      <dgm:t>
        <a:bodyPr/>
        <a:lstStyle/>
        <a:p>
          <a:r>
            <a:rPr lang="en-US" dirty="0" smtClean="0"/>
            <a:t>1</a:t>
          </a:r>
          <a:endParaRPr lang="en-US" dirty="0"/>
        </a:p>
      </dgm:t>
    </dgm:pt>
    <dgm:pt modelId="{0DC3F4A4-02D6-4204-8F70-E57C2ABC5850}" type="parTrans" cxnId="{4C0518C3-149C-4685-ABFD-76FFFFCA0239}">
      <dgm:prSet/>
      <dgm:spPr/>
      <dgm:t>
        <a:bodyPr/>
        <a:lstStyle/>
        <a:p>
          <a:endParaRPr lang="en-US"/>
        </a:p>
      </dgm:t>
    </dgm:pt>
    <dgm:pt modelId="{5C488078-4A16-449F-8E2D-1555FC0C6439}" type="sibTrans" cxnId="{4C0518C3-149C-4685-ABFD-76FFFFCA0239}">
      <dgm:prSet/>
      <dgm:spPr/>
      <dgm:t>
        <a:bodyPr/>
        <a:lstStyle/>
        <a:p>
          <a:endParaRPr lang="en-US"/>
        </a:p>
      </dgm:t>
    </dgm:pt>
    <dgm:pt modelId="{CE258788-CEE8-432E-8898-DB0BC5F28E4D}">
      <dgm:prSet phldrT="[Text]"/>
      <dgm:spPr/>
      <dgm:t>
        <a:bodyPr/>
        <a:lstStyle/>
        <a:p>
          <a:r>
            <a:rPr lang="en-US" b="1" dirty="0" smtClean="0">
              <a:latin typeface="Times New Roman" pitchFamily="18" charset="0"/>
              <a:cs typeface="Times New Roman" pitchFamily="18" charset="0"/>
            </a:rPr>
            <a:t>Fixed Function Logic Devices </a:t>
          </a:r>
          <a:endParaRPr lang="en-US" b="1" dirty="0">
            <a:latin typeface="Times New Roman" pitchFamily="18" charset="0"/>
            <a:cs typeface="Times New Roman" pitchFamily="18" charset="0"/>
          </a:endParaRPr>
        </a:p>
      </dgm:t>
    </dgm:pt>
    <dgm:pt modelId="{2886690D-DE8C-4D43-BFC7-9AB7FBCFCCC4}" type="parTrans" cxnId="{132FE840-A62A-429D-B9B3-E883A07A179A}">
      <dgm:prSet/>
      <dgm:spPr/>
      <dgm:t>
        <a:bodyPr/>
        <a:lstStyle/>
        <a:p>
          <a:endParaRPr lang="en-US"/>
        </a:p>
      </dgm:t>
    </dgm:pt>
    <dgm:pt modelId="{3B0CACB3-3982-4C67-BAC6-095D203F51F4}" type="sibTrans" cxnId="{132FE840-A62A-429D-B9B3-E883A07A179A}">
      <dgm:prSet/>
      <dgm:spPr/>
      <dgm:t>
        <a:bodyPr/>
        <a:lstStyle/>
        <a:p>
          <a:endParaRPr lang="en-US"/>
        </a:p>
      </dgm:t>
    </dgm:pt>
    <dgm:pt modelId="{D70C2ECC-BC34-412A-A191-2F7CBC9AA01C}">
      <dgm:prSet phldrT="[Text]"/>
      <dgm:spPr/>
      <dgm:t>
        <a:bodyPr/>
        <a:lstStyle/>
        <a:p>
          <a:r>
            <a:rPr lang="en-US" dirty="0" smtClean="0"/>
            <a:t>2</a:t>
          </a:r>
          <a:endParaRPr lang="en-US" dirty="0"/>
        </a:p>
      </dgm:t>
    </dgm:pt>
    <dgm:pt modelId="{95CD5A99-4453-4D77-B897-185D763FAA6D}" type="parTrans" cxnId="{9F401B26-45FE-4763-A4A4-428010344BDF}">
      <dgm:prSet/>
      <dgm:spPr/>
      <dgm:t>
        <a:bodyPr/>
        <a:lstStyle/>
        <a:p>
          <a:endParaRPr lang="en-US"/>
        </a:p>
      </dgm:t>
    </dgm:pt>
    <dgm:pt modelId="{4D3E37E9-48C5-4134-A0A8-B9BEB85BFD24}" type="sibTrans" cxnId="{9F401B26-45FE-4763-A4A4-428010344BDF}">
      <dgm:prSet/>
      <dgm:spPr/>
      <dgm:t>
        <a:bodyPr/>
        <a:lstStyle/>
        <a:p>
          <a:endParaRPr lang="en-US"/>
        </a:p>
      </dgm:t>
    </dgm:pt>
    <dgm:pt modelId="{AF9E9369-6649-4F6E-8B8A-B19FF8F45492}">
      <dgm:prSet phldrT="[Text]"/>
      <dgm:spPr/>
      <dgm:t>
        <a:bodyPr/>
        <a:lstStyle/>
        <a:p>
          <a:r>
            <a:rPr lang="en-US" b="1" dirty="0" smtClean="0">
              <a:latin typeface="Times New Roman" pitchFamily="18" charset="0"/>
              <a:cs typeface="Times New Roman" pitchFamily="18" charset="0"/>
            </a:rPr>
            <a:t>Programmable Logic Devices</a:t>
          </a:r>
          <a:endParaRPr lang="en-US" b="1" dirty="0">
            <a:latin typeface="Times New Roman" pitchFamily="18" charset="0"/>
            <a:cs typeface="Times New Roman" pitchFamily="18" charset="0"/>
          </a:endParaRPr>
        </a:p>
      </dgm:t>
    </dgm:pt>
    <dgm:pt modelId="{FD0A3404-D666-44A3-A045-CB5CA469A287}" type="parTrans" cxnId="{E42B58B6-E5A9-492B-843A-CDDE578E7CCA}">
      <dgm:prSet/>
      <dgm:spPr/>
      <dgm:t>
        <a:bodyPr/>
        <a:lstStyle/>
        <a:p>
          <a:endParaRPr lang="en-US"/>
        </a:p>
      </dgm:t>
    </dgm:pt>
    <dgm:pt modelId="{6B1D4E4A-B5B9-4211-9596-5B34B7E6C45E}" type="sibTrans" cxnId="{E42B58B6-E5A9-492B-843A-CDDE578E7CCA}">
      <dgm:prSet/>
      <dgm:spPr/>
      <dgm:t>
        <a:bodyPr/>
        <a:lstStyle/>
        <a:p>
          <a:endParaRPr lang="en-US"/>
        </a:p>
      </dgm:t>
    </dgm:pt>
    <dgm:pt modelId="{645F8B73-46FA-4F4C-B0FD-B940F6162E69}" type="pres">
      <dgm:prSet presAssocID="{45993EAE-EAC0-4DB6-B65A-BABEDA3408D9}" presName="Name0" presStyleCnt="0">
        <dgm:presLayoutVars>
          <dgm:dir/>
          <dgm:animLvl val="lvl"/>
          <dgm:resizeHandles/>
        </dgm:presLayoutVars>
      </dgm:prSet>
      <dgm:spPr/>
    </dgm:pt>
    <dgm:pt modelId="{70B5DA37-4D15-4B3E-A84D-793B670850D5}" type="pres">
      <dgm:prSet presAssocID="{1CB5657A-9611-41E6-94FD-205B78B9C9A3}" presName="linNode" presStyleCnt="0"/>
      <dgm:spPr/>
    </dgm:pt>
    <dgm:pt modelId="{611D0EAA-2B16-4FD2-A17B-21F9B9C63553}" type="pres">
      <dgm:prSet presAssocID="{1CB5657A-9611-41E6-94FD-205B78B9C9A3}" presName="parentShp" presStyleLbl="node1" presStyleIdx="0" presStyleCnt="2">
        <dgm:presLayoutVars>
          <dgm:bulletEnabled val="1"/>
        </dgm:presLayoutVars>
      </dgm:prSet>
      <dgm:spPr/>
    </dgm:pt>
    <dgm:pt modelId="{A7BC777A-2BE0-45E7-BB6B-22CD41A267D9}" type="pres">
      <dgm:prSet presAssocID="{1CB5657A-9611-41E6-94FD-205B78B9C9A3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AAA487-307D-4562-BA34-204A12325236}" type="pres">
      <dgm:prSet presAssocID="{5C488078-4A16-449F-8E2D-1555FC0C6439}" presName="spacing" presStyleCnt="0"/>
      <dgm:spPr/>
    </dgm:pt>
    <dgm:pt modelId="{F23223E1-42AA-4609-9E70-0B1358392411}" type="pres">
      <dgm:prSet presAssocID="{D70C2ECC-BC34-412A-A191-2F7CBC9AA01C}" presName="linNode" presStyleCnt="0"/>
      <dgm:spPr/>
    </dgm:pt>
    <dgm:pt modelId="{E97B6628-9E08-49DD-8E75-55C18410EFF4}" type="pres">
      <dgm:prSet presAssocID="{D70C2ECC-BC34-412A-A191-2F7CBC9AA01C}" presName="parentShp" presStyleLbl="node1" presStyleIdx="1" presStyleCnt="2">
        <dgm:presLayoutVars>
          <dgm:bulletEnabled val="1"/>
        </dgm:presLayoutVars>
      </dgm:prSet>
      <dgm:spPr/>
    </dgm:pt>
    <dgm:pt modelId="{F289AB24-D740-4436-B08E-0044455B9C58}" type="pres">
      <dgm:prSet presAssocID="{D70C2ECC-BC34-412A-A191-2F7CBC9AA01C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B34DA54-D1C4-47E8-8CB6-D62EC1C8D932}" type="presOf" srcId="{45993EAE-EAC0-4DB6-B65A-BABEDA3408D9}" destId="{645F8B73-46FA-4F4C-B0FD-B940F6162E69}" srcOrd="0" destOrd="0" presId="urn:microsoft.com/office/officeart/2005/8/layout/vList6"/>
    <dgm:cxn modelId="{46AF4259-3430-42CD-AF8F-B732BA6B06AD}" type="presOf" srcId="{D70C2ECC-BC34-412A-A191-2F7CBC9AA01C}" destId="{E97B6628-9E08-49DD-8E75-55C18410EFF4}" srcOrd="0" destOrd="0" presId="urn:microsoft.com/office/officeart/2005/8/layout/vList6"/>
    <dgm:cxn modelId="{0C8D97BD-79A2-4A24-BB84-45A0E6EC4E54}" type="presOf" srcId="{CE258788-CEE8-432E-8898-DB0BC5F28E4D}" destId="{A7BC777A-2BE0-45E7-BB6B-22CD41A267D9}" srcOrd="0" destOrd="0" presId="urn:microsoft.com/office/officeart/2005/8/layout/vList6"/>
    <dgm:cxn modelId="{78FE0DA7-D6F7-49F4-B540-BB957C43A2C0}" type="presOf" srcId="{AF9E9369-6649-4F6E-8B8A-B19FF8F45492}" destId="{F289AB24-D740-4436-B08E-0044455B9C58}" srcOrd="0" destOrd="0" presId="urn:microsoft.com/office/officeart/2005/8/layout/vList6"/>
    <dgm:cxn modelId="{19923A68-8C2F-4E30-88C3-D814D97632C7}" type="presOf" srcId="{1CB5657A-9611-41E6-94FD-205B78B9C9A3}" destId="{611D0EAA-2B16-4FD2-A17B-21F9B9C63553}" srcOrd="0" destOrd="0" presId="urn:microsoft.com/office/officeart/2005/8/layout/vList6"/>
    <dgm:cxn modelId="{132FE840-A62A-429D-B9B3-E883A07A179A}" srcId="{1CB5657A-9611-41E6-94FD-205B78B9C9A3}" destId="{CE258788-CEE8-432E-8898-DB0BC5F28E4D}" srcOrd="0" destOrd="0" parTransId="{2886690D-DE8C-4D43-BFC7-9AB7FBCFCCC4}" sibTransId="{3B0CACB3-3982-4C67-BAC6-095D203F51F4}"/>
    <dgm:cxn modelId="{4C0518C3-149C-4685-ABFD-76FFFFCA0239}" srcId="{45993EAE-EAC0-4DB6-B65A-BABEDA3408D9}" destId="{1CB5657A-9611-41E6-94FD-205B78B9C9A3}" srcOrd="0" destOrd="0" parTransId="{0DC3F4A4-02D6-4204-8F70-E57C2ABC5850}" sibTransId="{5C488078-4A16-449F-8E2D-1555FC0C6439}"/>
    <dgm:cxn modelId="{E42B58B6-E5A9-492B-843A-CDDE578E7CCA}" srcId="{D70C2ECC-BC34-412A-A191-2F7CBC9AA01C}" destId="{AF9E9369-6649-4F6E-8B8A-B19FF8F45492}" srcOrd="0" destOrd="0" parTransId="{FD0A3404-D666-44A3-A045-CB5CA469A287}" sibTransId="{6B1D4E4A-B5B9-4211-9596-5B34B7E6C45E}"/>
    <dgm:cxn modelId="{9F401B26-45FE-4763-A4A4-428010344BDF}" srcId="{45993EAE-EAC0-4DB6-B65A-BABEDA3408D9}" destId="{D70C2ECC-BC34-412A-A191-2F7CBC9AA01C}" srcOrd="1" destOrd="0" parTransId="{95CD5A99-4453-4D77-B897-185D763FAA6D}" sibTransId="{4D3E37E9-48C5-4134-A0A8-B9BEB85BFD24}"/>
    <dgm:cxn modelId="{15EED75C-1CF6-4B5D-A45A-2DD49CCA5518}" type="presParOf" srcId="{645F8B73-46FA-4F4C-B0FD-B940F6162E69}" destId="{70B5DA37-4D15-4B3E-A84D-793B670850D5}" srcOrd="0" destOrd="0" presId="urn:microsoft.com/office/officeart/2005/8/layout/vList6"/>
    <dgm:cxn modelId="{1EEA3057-40CC-4057-8A95-1203E55BCCE4}" type="presParOf" srcId="{70B5DA37-4D15-4B3E-A84D-793B670850D5}" destId="{611D0EAA-2B16-4FD2-A17B-21F9B9C63553}" srcOrd="0" destOrd="0" presId="urn:microsoft.com/office/officeart/2005/8/layout/vList6"/>
    <dgm:cxn modelId="{9810C657-931D-4EA9-B7C9-3D436CE9536A}" type="presParOf" srcId="{70B5DA37-4D15-4B3E-A84D-793B670850D5}" destId="{A7BC777A-2BE0-45E7-BB6B-22CD41A267D9}" srcOrd="1" destOrd="0" presId="urn:microsoft.com/office/officeart/2005/8/layout/vList6"/>
    <dgm:cxn modelId="{B628B47B-2CE9-430C-80A1-B2D4FECE4EBC}" type="presParOf" srcId="{645F8B73-46FA-4F4C-B0FD-B940F6162E69}" destId="{6EAAA487-307D-4562-BA34-204A12325236}" srcOrd="1" destOrd="0" presId="urn:microsoft.com/office/officeart/2005/8/layout/vList6"/>
    <dgm:cxn modelId="{4BB807F6-5DAF-4A74-AD7A-EABA258055E6}" type="presParOf" srcId="{645F8B73-46FA-4F4C-B0FD-B940F6162E69}" destId="{F23223E1-42AA-4609-9E70-0B1358392411}" srcOrd="2" destOrd="0" presId="urn:microsoft.com/office/officeart/2005/8/layout/vList6"/>
    <dgm:cxn modelId="{9D3D7939-11BE-4AB0-ACAE-D0357E3B1A4B}" type="presParOf" srcId="{F23223E1-42AA-4609-9E70-0B1358392411}" destId="{E97B6628-9E08-49DD-8E75-55C18410EFF4}" srcOrd="0" destOrd="0" presId="urn:microsoft.com/office/officeart/2005/8/layout/vList6"/>
    <dgm:cxn modelId="{4D91B5AD-4610-427A-9E28-99294C4BE6A9}" type="presParOf" srcId="{F23223E1-42AA-4609-9E70-0B1358392411}" destId="{F289AB24-D740-4436-B08E-0044455B9C5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F17510A-1909-43E4-80C8-F73BCF0DAE02}">
      <dsp:nvSpPr>
        <dsp:cNvPr id="0" name=""/>
        <dsp:cNvSpPr/>
      </dsp:nvSpPr>
      <dsp:spPr>
        <a:xfrm rot="5400000">
          <a:off x="-205066" y="206080"/>
          <a:ext cx="1367110" cy="9569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1</a:t>
          </a:r>
          <a:endParaRPr lang="en-US" sz="2600" kern="1200" dirty="0"/>
        </a:p>
      </dsp:txBody>
      <dsp:txXfrm rot="5400000">
        <a:off x="-205066" y="206080"/>
        <a:ext cx="1367110" cy="956977"/>
      </dsp:txXfrm>
    </dsp:sp>
    <dsp:sp modelId="{B9723410-7F2A-437F-8C8C-C7F5D7140A61}">
      <dsp:nvSpPr>
        <dsp:cNvPr id="0" name=""/>
        <dsp:cNvSpPr/>
      </dsp:nvSpPr>
      <dsp:spPr>
        <a:xfrm rot="5400000">
          <a:off x="3082177" y="-2124186"/>
          <a:ext cx="888621" cy="51390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kern="1200" dirty="0" smtClean="0"/>
            <a:t>Memory</a:t>
          </a:r>
          <a:endParaRPr lang="en-US" sz="3400" kern="1200" dirty="0"/>
        </a:p>
      </dsp:txBody>
      <dsp:txXfrm rot="5400000">
        <a:off x="3082177" y="-2124186"/>
        <a:ext cx="888621" cy="5139022"/>
      </dsp:txXfrm>
    </dsp:sp>
    <dsp:sp modelId="{6E131DBB-D00C-428A-A755-597E4771424F}">
      <dsp:nvSpPr>
        <dsp:cNvPr id="0" name=""/>
        <dsp:cNvSpPr/>
      </dsp:nvSpPr>
      <dsp:spPr>
        <a:xfrm rot="5400000">
          <a:off x="-205066" y="1375711"/>
          <a:ext cx="1367110" cy="9569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2</a:t>
          </a:r>
          <a:endParaRPr lang="en-US" sz="2600" kern="1200" dirty="0"/>
        </a:p>
      </dsp:txBody>
      <dsp:txXfrm rot="5400000">
        <a:off x="-205066" y="1375711"/>
        <a:ext cx="1367110" cy="956977"/>
      </dsp:txXfrm>
    </dsp:sp>
    <dsp:sp modelId="{CE946B3C-7E9F-4BDC-B270-00F230F0EDDC}">
      <dsp:nvSpPr>
        <dsp:cNvPr id="0" name=""/>
        <dsp:cNvSpPr/>
      </dsp:nvSpPr>
      <dsp:spPr>
        <a:xfrm rot="5400000">
          <a:off x="3082177" y="-954555"/>
          <a:ext cx="888621" cy="51390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kern="1200" dirty="0" smtClean="0"/>
            <a:t>Microprocessors</a:t>
          </a:r>
          <a:endParaRPr lang="en-US" sz="3400" kern="1200" dirty="0"/>
        </a:p>
      </dsp:txBody>
      <dsp:txXfrm rot="5400000">
        <a:off x="3082177" y="-954555"/>
        <a:ext cx="888621" cy="5139022"/>
      </dsp:txXfrm>
    </dsp:sp>
    <dsp:sp modelId="{E49CB834-F28E-45AB-B0D3-44F91D863F04}">
      <dsp:nvSpPr>
        <dsp:cNvPr id="0" name=""/>
        <dsp:cNvSpPr/>
      </dsp:nvSpPr>
      <dsp:spPr>
        <a:xfrm rot="5400000">
          <a:off x="-205066" y="2545342"/>
          <a:ext cx="1367110" cy="9569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3</a:t>
          </a:r>
          <a:endParaRPr lang="en-US" sz="2600" kern="1200" dirty="0"/>
        </a:p>
      </dsp:txBody>
      <dsp:txXfrm rot="5400000">
        <a:off x="-205066" y="2545342"/>
        <a:ext cx="1367110" cy="956977"/>
      </dsp:txXfrm>
    </dsp:sp>
    <dsp:sp modelId="{418AE780-97AC-494D-9E1C-46444ED3B5B7}">
      <dsp:nvSpPr>
        <dsp:cNvPr id="0" name=""/>
        <dsp:cNvSpPr/>
      </dsp:nvSpPr>
      <dsp:spPr>
        <a:xfrm rot="5400000">
          <a:off x="3082177" y="215074"/>
          <a:ext cx="888621" cy="51390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kern="1200" dirty="0" smtClean="0"/>
            <a:t>Logic</a:t>
          </a:r>
          <a:endParaRPr lang="en-US" sz="3400" kern="1200" dirty="0"/>
        </a:p>
      </dsp:txBody>
      <dsp:txXfrm rot="5400000">
        <a:off x="3082177" y="215074"/>
        <a:ext cx="888621" cy="513902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7BC777A-2BE0-45E7-BB6B-22CD41A267D9}">
      <dsp:nvSpPr>
        <dsp:cNvPr id="0" name=""/>
        <dsp:cNvSpPr/>
      </dsp:nvSpPr>
      <dsp:spPr>
        <a:xfrm>
          <a:off x="3078479" y="434"/>
          <a:ext cx="4617720" cy="169291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700" b="1" kern="1200" dirty="0" smtClean="0">
              <a:latin typeface="Times New Roman" pitchFamily="18" charset="0"/>
              <a:cs typeface="Times New Roman" pitchFamily="18" charset="0"/>
            </a:rPr>
            <a:t>Fixed Function Logic Devices </a:t>
          </a:r>
          <a:endParaRPr lang="en-US" sz="3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78479" y="434"/>
        <a:ext cx="4617720" cy="1692919"/>
      </dsp:txXfrm>
    </dsp:sp>
    <dsp:sp modelId="{611D0EAA-2B16-4FD2-A17B-21F9B9C63553}">
      <dsp:nvSpPr>
        <dsp:cNvPr id="0" name=""/>
        <dsp:cNvSpPr/>
      </dsp:nvSpPr>
      <dsp:spPr>
        <a:xfrm>
          <a:off x="0" y="434"/>
          <a:ext cx="3078480" cy="16929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1</a:t>
          </a:r>
          <a:endParaRPr lang="en-US" sz="6500" kern="1200" dirty="0"/>
        </a:p>
      </dsp:txBody>
      <dsp:txXfrm>
        <a:off x="0" y="434"/>
        <a:ext cx="3078480" cy="1692919"/>
      </dsp:txXfrm>
    </dsp:sp>
    <dsp:sp modelId="{F289AB24-D740-4436-B08E-0044455B9C58}">
      <dsp:nvSpPr>
        <dsp:cNvPr id="0" name=""/>
        <dsp:cNvSpPr/>
      </dsp:nvSpPr>
      <dsp:spPr>
        <a:xfrm>
          <a:off x="3078479" y="1862645"/>
          <a:ext cx="4617720" cy="169291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700" b="1" kern="1200" dirty="0" smtClean="0">
              <a:latin typeface="Times New Roman" pitchFamily="18" charset="0"/>
              <a:cs typeface="Times New Roman" pitchFamily="18" charset="0"/>
            </a:rPr>
            <a:t>Programmable Logic Devices</a:t>
          </a:r>
          <a:endParaRPr lang="en-US" sz="3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78479" y="1862645"/>
        <a:ext cx="4617720" cy="1692919"/>
      </dsp:txXfrm>
    </dsp:sp>
    <dsp:sp modelId="{E97B6628-9E08-49DD-8E75-55C18410EFF4}">
      <dsp:nvSpPr>
        <dsp:cNvPr id="0" name=""/>
        <dsp:cNvSpPr/>
      </dsp:nvSpPr>
      <dsp:spPr>
        <a:xfrm>
          <a:off x="0" y="1862645"/>
          <a:ext cx="3078480" cy="16929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2</a:t>
          </a:r>
          <a:endParaRPr lang="en-US" sz="6500" kern="1200" dirty="0"/>
        </a:p>
      </dsp:txBody>
      <dsp:txXfrm>
        <a:off x="0" y="1862645"/>
        <a:ext cx="3078480" cy="16929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en.m.wikipedia.org/wiki/Tape-out" TargetMode="External"/><Relationship Id="rId3" Type="http://schemas.openxmlformats.org/officeDocument/2006/relationships/hyperlink" Target="https://en.m.wikipedia.org/wiki/Electronics" TargetMode="External"/><Relationship Id="rId7" Type="http://schemas.openxmlformats.org/officeDocument/2006/relationships/hyperlink" Target="https://en.m.wikipedia.org/wiki/Logic_gat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n.m.wikipedia.org/wiki/Integrated_circuit" TargetMode="External"/><Relationship Id="rId5" Type="http://schemas.openxmlformats.org/officeDocument/2006/relationships/hyperlink" Target="https://en.m.wikipedia.org/wiki/Digital_electronics" TargetMode="External"/><Relationship Id="rId4" Type="http://schemas.openxmlformats.org/officeDocument/2006/relationships/hyperlink" Target="https://en.m.wikipedia.org/wiki/Reconfigurable_computing" TargetMode="External"/><Relationship Id="rId9" Type="http://schemas.openxmlformats.org/officeDocument/2006/relationships/hyperlink" Target="https://en.m.wikipedia.org/wiki/Programmable_logic_device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381000"/>
            <a:ext cx="8001000" cy="2438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3124200"/>
            <a:ext cx="8153400" cy="230832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programmable logic device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PLD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is an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3" tooltip="Electronics"/>
              </a:rPr>
              <a:t>electronic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component used to build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4" tooltip="Reconfigurable computing"/>
              </a:rPr>
              <a:t>reconfigurable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5" tooltip="Digital electronics"/>
              </a:rPr>
              <a:t>digital circuits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Unlike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6" tooltip="Integrated circuit"/>
              </a:rPr>
              <a:t>integrated circuits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(IC) which consist of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7"/>
              </a:rPr>
              <a:t>logic gates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have a fixed function, a PLD has an undefined function at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8" tooltip="Tape-out"/>
              </a:rPr>
              <a:t>time of manufacture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  <a:hlinkClick r:id="rId9"/>
              </a:rPr>
              <a:t>[1]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Before the PLD can be used in a circuit it must be programmed (reconfigured) by using a specialized program.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685800"/>
            <a:ext cx="716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Types of Programmable Logic Devices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-programmable-logic-devic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1" y="1447801"/>
            <a:ext cx="8610599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/>
        </p:nvGraphicFramePr>
        <p:xfrm>
          <a:off x="1524000" y="1752600"/>
          <a:ext cx="6096000" cy="370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66800" y="533400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Digital Electronic Systems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990600"/>
            <a:ext cx="8229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Computer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memory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is any physical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device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capable of storing information temporarily, like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(random access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memory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), or permanently, like ROM (read-only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memory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Memory devices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utilize integrated circuits and are used by operating systems, software, and hardware.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304800"/>
            <a:ext cx="373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Memory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memor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3581400"/>
            <a:ext cx="7467600" cy="2971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38100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Microprocessors 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990600"/>
            <a:ext cx="7924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microprocessor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is an electronic component that is used by a computer to do its work. It is a central processing unit on a single integrated circuit chip containing millions of very small components including transistors, resistors, and diodes that work together.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microprocesso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81600" y="3352800"/>
            <a:ext cx="3810000" cy="2286000"/>
          </a:xfrm>
          <a:prstGeom prst="rect">
            <a:avLst/>
          </a:prstGeom>
        </p:spPr>
      </p:pic>
      <p:pic>
        <p:nvPicPr>
          <p:cNvPr id="7" name="Picture 6" descr="-Microprocessors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3276600"/>
            <a:ext cx="4430484" cy="238564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457201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Logic Devices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295400"/>
            <a:ext cx="8229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Logic devices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provide specific functions, including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device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-to-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device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interfacing, data communication, signal processing, data display, timing and control operations, and almost every other function a system must perform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logic devic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3962400"/>
            <a:ext cx="3505200" cy="1905000"/>
          </a:xfrm>
          <a:prstGeom prst="rect">
            <a:avLst/>
          </a:prstGeom>
        </p:spPr>
      </p:pic>
      <p:pic>
        <p:nvPicPr>
          <p:cNvPr id="7" name="Picture 6" descr="logic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000" y="3886200"/>
            <a:ext cx="3352800" cy="2057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609600" y="1905000"/>
          <a:ext cx="7696200" cy="355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43000" y="838200"/>
            <a:ext cx="525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Logic Devices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6096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Fixed-Function Logic Devices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1371600"/>
            <a:ext cx="8077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Fixed function logic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refers to digital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logic devices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such as a 7408 quad 2-input AND gate, whose operation cannot change. Circuits that require digital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logic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other than that in a particular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device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must use other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logic devices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fixed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3810000"/>
            <a:ext cx="3429000" cy="2495550"/>
          </a:xfrm>
          <a:prstGeom prst="rect">
            <a:avLst/>
          </a:prstGeom>
        </p:spPr>
      </p:pic>
      <p:pic>
        <p:nvPicPr>
          <p:cNvPr id="7" name="Picture 6" descr="fixed fun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3810000"/>
            <a:ext cx="4038600" cy="2514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533400"/>
            <a:ext cx="678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Programmable Logic Devices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1524000"/>
            <a:ext cx="7848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programmable logic device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(PLD) is an electronic component used to build reconfigurable digital circuits. Unlike integrated circuits (IC) which consist of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logic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gates and have a fixed function, a PLD has an undefined function at the time of manufacture.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program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3886200"/>
            <a:ext cx="4343400" cy="2590800"/>
          </a:xfrm>
          <a:prstGeom prst="rect">
            <a:avLst/>
          </a:prstGeom>
        </p:spPr>
      </p:pic>
      <p:pic>
        <p:nvPicPr>
          <p:cNvPr id="7" name="Picture 6" descr="progrm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57800" y="3810000"/>
            <a:ext cx="3657600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533400"/>
            <a:ext cx="723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Advantages of Programmable Logic Devices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1066800"/>
            <a:ext cx="838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Advantages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 using PLDs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are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less board space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faster,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3-lower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power requirements (i.e., smaller power supplies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less costly assembly processes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higher reliability (fewer ICs and circuit connections means easier troubleshooting),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6-availability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 design software.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370</Words>
  <Application>Microsoft Office PowerPoint</Application>
  <PresentationFormat>On-screen Show (4:3)</PresentationFormat>
  <Paragraphs>32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Yasamin</dc:creator>
  <cp:lastModifiedBy>Yasamin</cp:lastModifiedBy>
  <cp:revision>25</cp:revision>
  <dcterms:created xsi:type="dcterms:W3CDTF">2006-08-16T00:00:00Z</dcterms:created>
  <dcterms:modified xsi:type="dcterms:W3CDTF">2020-07-02T18:35:42Z</dcterms:modified>
</cp:coreProperties>
</file>