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75" r:id="rId3"/>
    <p:sldId id="270" r:id="rId4"/>
    <p:sldId id="271" r:id="rId5"/>
    <p:sldId id="274" r:id="rId6"/>
    <p:sldId id="272" r:id="rId7"/>
    <p:sldId id="273" r:id="rId8"/>
    <p:sldId id="276" r:id="rId9"/>
    <p:sldId id="277" r:id="rId10"/>
    <p:sldId id="278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4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67000"/>
            <a:ext cx="6172200" cy="1524000"/>
          </a:xfrm>
        </p:spPr>
        <p:txBody>
          <a:bodyPr anchor="ctr">
            <a:noAutofit/>
          </a:bodyPr>
          <a:lstStyle/>
          <a:p>
            <a:pPr algn="ctr">
              <a:tabLst>
                <a:tab pos="2952750" algn="l"/>
              </a:tabLst>
            </a:pPr>
            <a:r>
              <a:rPr lang="ar-IQ" sz="13800" dirty="0" smtClean="0">
                <a:solidFill>
                  <a:schemeClr val="tx1"/>
                </a:solidFill>
                <a:effectLst/>
                <a:latin typeface="Arabic Typesetting" pitchFamily="66" charset="-78"/>
                <a:ea typeface="Adobe Fan Heiti Std B" pitchFamily="34" charset="-128"/>
                <a:cs typeface="Arabic Typesetting" pitchFamily="66" charset="-78"/>
              </a:rPr>
              <a:t>صوتيات العمارة</a:t>
            </a:r>
            <a:endParaRPr lang="ar-IQ" sz="13800" dirty="0">
              <a:solidFill>
                <a:schemeClr val="tx1"/>
              </a:solidFill>
              <a:effectLst/>
              <a:latin typeface="Arabic Typesetting" pitchFamily="66" charset="-78"/>
              <a:ea typeface="Adobe Fan Heiti Std B" pitchFamily="34" charset="-128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550" y="5181600"/>
            <a:ext cx="45720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3200" dirty="0" smtClean="0"/>
              <a:t>المرحلة الثالثة</a:t>
            </a:r>
          </a:p>
          <a:p>
            <a:pPr algn="ctr"/>
            <a:r>
              <a:rPr lang="en-US" sz="3200" dirty="0" smtClean="0"/>
              <a:t>2015-2016</a:t>
            </a:r>
          </a:p>
          <a:p>
            <a:pPr algn="ctr"/>
            <a:r>
              <a:rPr lang="ar-IQ" sz="3200" dirty="0" smtClean="0"/>
              <a:t>المحاضرة الرابعة</a:t>
            </a:r>
            <a:endParaRPr lang="ar-IQ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72192" y="914400"/>
            <a:ext cx="5301553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1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just"/>
            <a:r>
              <a:rPr lang="ar-IQ" b="1" dirty="0" smtClean="0">
                <a:solidFill>
                  <a:schemeClr val="tx1"/>
                </a:solidFill>
              </a:rPr>
              <a:t>مفردات المحاضرة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62784"/>
            <a:ext cx="6172200" cy="5852160"/>
          </a:xfrm>
        </p:spPr>
        <p:txBody>
          <a:bodyPr/>
          <a:lstStyle/>
          <a:p>
            <a:r>
              <a:rPr lang="ar-IQ" b="1" dirty="0"/>
              <a:t>الضوضاء ودرجة الا </a:t>
            </a:r>
            <a:r>
              <a:rPr lang="ar-IQ" b="1" dirty="0" smtClean="0"/>
              <a:t>نزعاج</a:t>
            </a:r>
          </a:p>
          <a:p>
            <a:r>
              <a:rPr lang="ar-IQ" b="1" dirty="0"/>
              <a:t>تأثير الضوضاء في فهم البيئة الصوتية والاحساس بالمجال </a:t>
            </a:r>
            <a:r>
              <a:rPr lang="ar-IQ" b="1" dirty="0" smtClean="0"/>
              <a:t>السمعي.</a:t>
            </a:r>
          </a:p>
          <a:p>
            <a:r>
              <a:rPr lang="ar-IQ" b="1" dirty="0"/>
              <a:t>مناسيب الضوضاء المقبولة </a:t>
            </a:r>
            <a:r>
              <a:rPr lang="ar-IQ" b="1" dirty="0" smtClean="0"/>
              <a:t>عالميا .</a:t>
            </a:r>
          </a:p>
          <a:p>
            <a:r>
              <a:rPr lang="ar-IQ" b="1" dirty="0"/>
              <a:t>أنواع المصادر </a:t>
            </a:r>
            <a:r>
              <a:rPr lang="ar-IQ" b="1" dirty="0" smtClean="0"/>
              <a:t>الضوضائية.</a:t>
            </a:r>
          </a:p>
          <a:p>
            <a:r>
              <a:rPr lang="ar-IQ" b="1" dirty="0"/>
              <a:t>معايير الضوضاء </a:t>
            </a:r>
            <a:r>
              <a:rPr lang="ar-IQ" b="1" dirty="0" smtClean="0"/>
              <a:t>المفضلة</a:t>
            </a:r>
          </a:p>
          <a:p>
            <a:endParaRPr lang="ar-IQ" b="1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579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497" y="1447800"/>
            <a:ext cx="577831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61252" y="6324600"/>
            <a:ext cx="4876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IQ" b="1" dirty="0" smtClean="0"/>
              <a:t>نسبة الانزعاج بسبب الضوضاء لدى المتعرضين لها في المناطق السكنية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5886195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0745" y="2819400"/>
            <a:ext cx="3696510" cy="1410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3"/>
          <a:stretch/>
        </p:blipFill>
        <p:spPr>
          <a:xfrm>
            <a:off x="118600" y="4495800"/>
            <a:ext cx="6620799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82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161" y="978683"/>
            <a:ext cx="4166446" cy="3659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647093"/>
            <a:ext cx="5335169" cy="44969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4238018"/>
            <a:ext cx="20874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2000" b="1" dirty="0">
                <a:latin typeface="Simplified Arabic,Bold"/>
              </a:rPr>
              <a:t>انتشار </a:t>
            </a:r>
            <a:r>
              <a:rPr lang="ar-IQ" sz="2000" b="1" dirty="0" smtClean="0">
                <a:latin typeface="Simplified Arabic,Bold"/>
              </a:rPr>
              <a:t>المصدر  النقطي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256961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" y="381000"/>
            <a:ext cx="6172200" cy="526593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6410028"/>
            <a:ext cx="419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>
                <a:latin typeface="Simplified Arabic,Bold"/>
              </a:rPr>
              <a:t>عند انتشار الصوت من المصدر الخطي يحصل التوهين</a:t>
            </a:r>
            <a:endParaRPr lang="ar-IQ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 bright="-20000" contrast="40000"/>
          </a:blip>
          <a:stretch>
            <a:fillRect/>
          </a:stretch>
        </p:blipFill>
        <p:spPr>
          <a:xfrm>
            <a:off x="1532965" y="1172563"/>
            <a:ext cx="3607423" cy="13206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0906" y="6779207"/>
            <a:ext cx="3305894" cy="38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6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36" r="7713" b="11787"/>
          <a:stretch/>
        </p:blipFill>
        <p:spPr>
          <a:xfrm>
            <a:off x="3119719" y="1447800"/>
            <a:ext cx="3200400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3977" r="15909" b="12924"/>
          <a:stretch/>
        </p:blipFill>
        <p:spPr>
          <a:xfrm>
            <a:off x="345140" y="1711063"/>
            <a:ext cx="2743201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lum bright="-20000" contrast="40000"/>
          </a:blip>
          <a:srcRect l="12881" t="5398" r="635"/>
          <a:stretch/>
        </p:blipFill>
        <p:spPr>
          <a:xfrm>
            <a:off x="2010601" y="4322631"/>
            <a:ext cx="3581400" cy="3220662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68188" y="7851221"/>
            <a:ext cx="4623813" cy="927328"/>
            <a:chOff x="990600" y="8090588"/>
            <a:chExt cx="4623813" cy="92732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>
              <a:lum contrast="20000"/>
            </a:blip>
            <a:stretch>
              <a:fillRect/>
            </a:stretch>
          </p:blipFill>
          <p:spPr>
            <a:xfrm>
              <a:off x="990600" y="8090588"/>
              <a:ext cx="4623813" cy="4065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44436" y="8497088"/>
              <a:ext cx="3950566" cy="520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00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lum bright="-20000" contrast="40000"/>
          </a:blip>
          <a:srcRect l="1414" r="2435"/>
          <a:stretch/>
        </p:blipFill>
        <p:spPr>
          <a:xfrm>
            <a:off x="805398" y="914401"/>
            <a:ext cx="5057252" cy="647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l="825" r="624"/>
          <a:stretch/>
        </p:blipFill>
        <p:spPr>
          <a:xfrm>
            <a:off x="808087" y="7382436"/>
            <a:ext cx="5054563" cy="12787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15206" y="8661195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dirty="0"/>
              <a:t>المعايير </a:t>
            </a:r>
            <a:r>
              <a:rPr lang="ar-IQ" dirty="0" smtClean="0"/>
              <a:t>المفضلة للضوضائية </a:t>
            </a:r>
            <a:r>
              <a:rPr lang="ar-IQ" dirty="0"/>
              <a:t>في مختمف أنواع الفضاءات</a:t>
            </a:r>
          </a:p>
        </p:txBody>
      </p:sp>
    </p:spTree>
    <p:extLst>
      <p:ext uri="{BB962C8B-B14F-4D97-AF65-F5344CB8AC3E}">
        <p14:creationId xmlns:p14="http://schemas.microsoft.com/office/powerpoint/2010/main" val="3502300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933</TotalTime>
  <Words>63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Adobe Fan Heiti Std B</vt:lpstr>
      <vt:lpstr>Arabic Typesetting</vt:lpstr>
      <vt:lpstr>Calibri</vt:lpstr>
      <vt:lpstr>Constantia</vt:lpstr>
      <vt:lpstr>Majalla UI</vt:lpstr>
      <vt:lpstr>Simplified Arabic,Bold</vt:lpstr>
      <vt:lpstr>Traditional Arabic</vt:lpstr>
      <vt:lpstr>Wingdings 2</vt:lpstr>
      <vt:lpstr>Flow</vt:lpstr>
      <vt:lpstr>صوتيات العمارة</vt:lpstr>
      <vt:lpstr>مفردات المحاضرة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صوتيات العمارة</dc:title>
  <dc:creator>az</dc:creator>
  <cp:lastModifiedBy>MAIADA</cp:lastModifiedBy>
  <cp:revision>53</cp:revision>
  <dcterms:created xsi:type="dcterms:W3CDTF">2006-08-16T00:00:00Z</dcterms:created>
  <dcterms:modified xsi:type="dcterms:W3CDTF">2016-03-20T02:03:24Z</dcterms:modified>
</cp:coreProperties>
</file>