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87" r:id="rId4"/>
    <p:sldId id="259" r:id="rId5"/>
    <p:sldId id="261" r:id="rId6"/>
    <p:sldId id="263" r:id="rId7"/>
    <p:sldId id="260" r:id="rId8"/>
    <p:sldId id="264" r:id="rId9"/>
    <p:sldId id="265" r:id="rId10"/>
    <p:sldId id="266" r:id="rId11"/>
    <p:sldId id="267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49B29-AFA1-413B-A8A4-C28D20C0A106}" v="2351" dt="2025-11-09T07:29:53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Fadel (PGR)" userId="c2398e64-605f-4bd9-b751-76996f6edc0d" providerId="ADAL" clId="{A0249B29-AFA1-413B-A8A4-C28D20C0A106}"/>
    <pc:docChg chg="undo custSel addSld delSld modSld sldOrd">
      <pc:chgData name="Mustafa Fadel (PGR)" userId="c2398e64-605f-4bd9-b751-76996f6edc0d" providerId="ADAL" clId="{A0249B29-AFA1-413B-A8A4-C28D20C0A106}" dt="2025-11-09T07:30:31.056" v="5740" actId="47"/>
      <pc:docMkLst>
        <pc:docMk/>
      </pc:docMkLst>
      <pc:sldChg chg="addSp delSp modSp new del mod setBg modClrScheme setClrOvrMap chgLayout">
        <pc:chgData name="Mustafa Fadel (PGR)" userId="c2398e64-605f-4bd9-b751-76996f6edc0d" providerId="ADAL" clId="{A0249B29-AFA1-413B-A8A4-C28D20C0A106}" dt="2025-11-09T07:19:58.615" v="5692" actId="47"/>
        <pc:sldMkLst>
          <pc:docMk/>
          <pc:sldMk cId="679741846" sldId="256"/>
        </pc:sldMkLst>
        <pc:spChg chg="add mod ord">
          <ac:chgData name="Mustafa Fadel (PGR)" userId="c2398e64-605f-4bd9-b751-76996f6edc0d" providerId="ADAL" clId="{A0249B29-AFA1-413B-A8A4-C28D20C0A106}" dt="2025-11-09T07:19:11.069" v="5686" actId="404"/>
          <ac:spMkLst>
            <pc:docMk/>
            <pc:sldMk cId="679741846" sldId="256"/>
            <ac:spMk id="8" creationId="{087FF4F5-0D88-710D-53F4-779D2E938132}"/>
          </ac:spMkLst>
        </pc:spChg>
        <pc:picChg chg="add mod">
          <ac:chgData name="Mustafa Fadel (PGR)" userId="c2398e64-605f-4bd9-b751-76996f6edc0d" providerId="ADAL" clId="{A0249B29-AFA1-413B-A8A4-C28D20C0A106}" dt="2025-11-09T07:18:31.590" v="5678" actId="1076"/>
          <ac:picMkLst>
            <pc:docMk/>
            <pc:sldMk cId="679741846" sldId="256"/>
            <ac:picMk id="14" creationId="{28FCB935-E967-305F-93A6-343C94D2FF82}"/>
          </ac:picMkLst>
        </pc:picChg>
      </pc:sldChg>
      <pc:sldChg chg="addSp delSp modSp new mod modAnim">
        <pc:chgData name="Mustafa Fadel (PGR)" userId="c2398e64-605f-4bd9-b751-76996f6edc0d" providerId="ADAL" clId="{A0249B29-AFA1-413B-A8A4-C28D20C0A106}" dt="2025-11-09T07:29:10.208" v="5730" actId="20577"/>
        <pc:sldMkLst>
          <pc:docMk/>
          <pc:sldMk cId="4181972583" sldId="257"/>
        </pc:sldMkLst>
        <pc:spChg chg="mod">
          <ac:chgData name="Mustafa Fadel (PGR)" userId="c2398e64-605f-4bd9-b751-76996f6edc0d" providerId="ADAL" clId="{A0249B29-AFA1-413B-A8A4-C28D20C0A106}" dt="2025-11-09T07:28:52.695" v="5728"/>
          <ac:spMkLst>
            <pc:docMk/>
            <pc:sldMk cId="4181972583" sldId="257"/>
            <ac:spMk id="2" creationId="{430D6193-BD54-C4CA-7532-9691979248CA}"/>
          </ac:spMkLst>
        </pc:spChg>
        <pc:spChg chg="mod">
          <ac:chgData name="Mustafa Fadel (PGR)" userId="c2398e64-605f-4bd9-b751-76996f6edc0d" providerId="ADAL" clId="{A0249B29-AFA1-413B-A8A4-C28D20C0A106}" dt="2025-11-09T07:29:10.208" v="5730" actId="20577"/>
          <ac:spMkLst>
            <pc:docMk/>
            <pc:sldMk cId="4181972583" sldId="257"/>
            <ac:spMk id="3" creationId="{E65BCCE7-5101-FEB6-0C28-D0C4B6CC3285}"/>
          </ac:spMkLst>
        </pc:spChg>
        <pc:picChg chg="add del mod modCrop">
          <ac:chgData name="Mustafa Fadel (PGR)" userId="c2398e64-605f-4bd9-b751-76996f6edc0d" providerId="ADAL" clId="{A0249B29-AFA1-413B-A8A4-C28D20C0A106}" dt="2025-11-09T07:26:46.529" v="5719" actId="478"/>
          <ac:picMkLst>
            <pc:docMk/>
            <pc:sldMk cId="4181972583" sldId="257"/>
            <ac:picMk id="6" creationId="{233C170B-F469-3A00-0219-87B001A78C54}"/>
          </ac:picMkLst>
        </pc:picChg>
        <pc:cxnChg chg="add mod">
          <ac:chgData name="Mustafa Fadel (PGR)" userId="c2398e64-605f-4bd9-b751-76996f6edc0d" providerId="ADAL" clId="{A0249B29-AFA1-413B-A8A4-C28D20C0A106}" dt="2025-11-02T12:15:10.625" v="476" actId="1035"/>
          <ac:cxnSpMkLst>
            <pc:docMk/>
            <pc:sldMk cId="4181972583" sldId="257"/>
            <ac:cxnSpMk id="5" creationId="{6EAEAEED-7174-C3D7-40EB-DA06C81CDDB5}"/>
          </ac:cxnSpMkLst>
        </pc:cxnChg>
      </pc:sldChg>
      <pc:sldChg chg="addSp delSp modSp add del mod or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813340312" sldId="258"/>
        </pc:sldMkLst>
        <pc:spChg chg="mod">
          <ac:chgData name="Mustafa Fadel (PGR)" userId="c2398e64-605f-4bd9-b751-76996f6edc0d" providerId="ADAL" clId="{A0249B29-AFA1-413B-A8A4-C28D20C0A106}" dt="2025-11-04T10:42:24.160" v="2345" actId="20577"/>
          <ac:spMkLst>
            <pc:docMk/>
            <pc:sldMk cId="2813340312" sldId="258"/>
            <ac:spMk id="2" creationId="{1EABD5E9-E5D2-2E25-2352-F7EF24795F99}"/>
          </ac:spMkLst>
        </pc:spChg>
        <pc:spChg chg="mod">
          <ac:chgData name="Mustafa Fadel (PGR)" userId="c2398e64-605f-4bd9-b751-76996f6edc0d" providerId="ADAL" clId="{A0249B29-AFA1-413B-A8A4-C28D20C0A106}" dt="2025-11-04T16:14:27.222" v="2997" actId="14100"/>
          <ac:spMkLst>
            <pc:docMk/>
            <pc:sldMk cId="2813340312" sldId="258"/>
            <ac:spMk id="3" creationId="{2F53628C-8C19-3137-F2FA-0AB7E1E6B9F4}"/>
          </ac:spMkLst>
        </pc:spChg>
        <pc:picChg chg="add mod">
          <ac:chgData name="Mustafa Fadel (PGR)" userId="c2398e64-605f-4bd9-b751-76996f6edc0d" providerId="ADAL" clId="{A0249B29-AFA1-413B-A8A4-C28D20C0A106}" dt="2025-11-04T16:14:35.832" v="3000" actId="1076"/>
          <ac:picMkLst>
            <pc:docMk/>
            <pc:sldMk cId="2813340312" sldId="258"/>
            <ac:picMk id="12" creationId="{4929B789-F31B-F01E-C10B-091B4948AC17}"/>
          </ac:picMkLst>
        </pc:picChg>
      </pc:sldChg>
      <pc:sldChg chg="addSp modSp add mod modAnim">
        <pc:chgData name="Mustafa Fadel (PGR)" userId="c2398e64-605f-4bd9-b751-76996f6edc0d" providerId="ADAL" clId="{A0249B29-AFA1-413B-A8A4-C28D20C0A106}" dt="2025-11-02T18:38:03.714" v="892" actId="1076"/>
        <pc:sldMkLst>
          <pc:docMk/>
          <pc:sldMk cId="1372052378" sldId="259"/>
        </pc:sldMkLst>
        <pc:spChg chg="mod">
          <ac:chgData name="Mustafa Fadel (PGR)" userId="c2398e64-605f-4bd9-b751-76996f6edc0d" providerId="ADAL" clId="{A0249B29-AFA1-413B-A8A4-C28D20C0A106}" dt="2025-11-02T18:37:17.497" v="888" actId="20577"/>
          <ac:spMkLst>
            <pc:docMk/>
            <pc:sldMk cId="1372052378" sldId="259"/>
            <ac:spMk id="3" creationId="{59E0C32D-07C4-23D5-1464-5A393D6D8DB9}"/>
          </ac:spMkLst>
        </pc:spChg>
        <pc:picChg chg="add mod modCrop">
          <ac:chgData name="Mustafa Fadel (PGR)" userId="c2398e64-605f-4bd9-b751-76996f6edc0d" providerId="ADAL" clId="{A0249B29-AFA1-413B-A8A4-C28D20C0A106}" dt="2025-11-02T18:38:03.714" v="892" actId="1076"/>
          <ac:picMkLst>
            <pc:docMk/>
            <pc:sldMk cId="1372052378" sldId="259"/>
            <ac:picMk id="6" creationId="{5F8D5113-A987-4D9B-55E9-05BCD26D0DC2}"/>
          </ac:picMkLst>
        </pc:picChg>
      </pc:sldChg>
      <pc:sldChg chg="modSp add mod ord">
        <pc:chgData name="Mustafa Fadel (PGR)" userId="c2398e64-605f-4bd9-b751-76996f6edc0d" providerId="ADAL" clId="{A0249B29-AFA1-413B-A8A4-C28D20C0A106}" dt="2025-11-02T19:40:47.431" v="1428" actId="6549"/>
        <pc:sldMkLst>
          <pc:docMk/>
          <pc:sldMk cId="782960914" sldId="260"/>
        </pc:sldMkLst>
        <pc:spChg chg="mod">
          <ac:chgData name="Mustafa Fadel (PGR)" userId="c2398e64-605f-4bd9-b751-76996f6edc0d" providerId="ADAL" clId="{A0249B29-AFA1-413B-A8A4-C28D20C0A106}" dt="2025-11-02T19:40:47.431" v="1428" actId="6549"/>
          <ac:spMkLst>
            <pc:docMk/>
            <pc:sldMk cId="782960914" sldId="260"/>
            <ac:spMk id="3" creationId="{D66F1B1E-05F5-005F-7675-31EB797AC78B}"/>
          </ac:spMkLst>
        </pc:spChg>
      </pc:sldChg>
      <pc:sldChg chg="addSp modSp add mod">
        <pc:chgData name="Mustafa Fadel (PGR)" userId="c2398e64-605f-4bd9-b751-76996f6edc0d" providerId="ADAL" clId="{A0249B29-AFA1-413B-A8A4-C28D20C0A106}" dt="2025-11-02T19:07:04.585" v="1004" actId="1036"/>
        <pc:sldMkLst>
          <pc:docMk/>
          <pc:sldMk cId="2954060582" sldId="261"/>
        </pc:sldMkLst>
        <pc:spChg chg="mod">
          <ac:chgData name="Mustafa Fadel (PGR)" userId="c2398e64-605f-4bd9-b751-76996f6edc0d" providerId="ADAL" clId="{A0249B29-AFA1-413B-A8A4-C28D20C0A106}" dt="2025-11-02T18:59:41.766" v="950" actId="20577"/>
          <ac:spMkLst>
            <pc:docMk/>
            <pc:sldMk cId="2954060582" sldId="261"/>
            <ac:spMk id="3" creationId="{55DC9F59-3390-132C-8663-01EC3B838D01}"/>
          </ac:spMkLst>
        </pc:spChg>
        <pc:picChg chg="add mod">
          <ac:chgData name="Mustafa Fadel (PGR)" userId="c2398e64-605f-4bd9-b751-76996f6edc0d" providerId="ADAL" clId="{A0249B29-AFA1-413B-A8A4-C28D20C0A106}" dt="2025-11-02T19:07:04.585" v="1004" actId="1036"/>
          <ac:picMkLst>
            <pc:docMk/>
            <pc:sldMk cId="2954060582" sldId="261"/>
            <ac:picMk id="6" creationId="{553205E5-D26A-20E2-855E-4D76F065CEFD}"/>
          </ac:picMkLst>
        </pc:picChg>
      </pc:sldChg>
      <pc:sldChg chg="modSp add mod">
        <pc:chgData name="Mustafa Fadel (PGR)" userId="c2398e64-605f-4bd9-b751-76996f6edc0d" providerId="ADAL" clId="{A0249B29-AFA1-413B-A8A4-C28D20C0A106}" dt="2025-11-02T18:42:03.214" v="925" actId="113"/>
        <pc:sldMkLst>
          <pc:docMk/>
          <pc:sldMk cId="426146464" sldId="262"/>
        </pc:sldMkLst>
        <pc:spChg chg="mod">
          <ac:chgData name="Mustafa Fadel (PGR)" userId="c2398e64-605f-4bd9-b751-76996f6edc0d" providerId="ADAL" clId="{A0249B29-AFA1-413B-A8A4-C28D20C0A106}" dt="2025-11-02T18:42:03.214" v="925" actId="113"/>
          <ac:spMkLst>
            <pc:docMk/>
            <pc:sldMk cId="426146464" sldId="262"/>
            <ac:spMk id="3" creationId="{47580532-75A4-DF53-4C70-8757DFD724D1}"/>
          </ac:spMkLst>
        </pc:spChg>
      </pc:sldChg>
      <pc:sldChg chg="addSp modSp add mod">
        <pc:chgData name="Mustafa Fadel (PGR)" userId="c2398e64-605f-4bd9-b751-76996f6edc0d" providerId="ADAL" clId="{A0249B29-AFA1-413B-A8A4-C28D20C0A106}" dt="2025-11-02T19:06:49.927" v="990" actId="1036"/>
        <pc:sldMkLst>
          <pc:docMk/>
          <pc:sldMk cId="1363600358" sldId="263"/>
        </pc:sldMkLst>
        <pc:spChg chg="mod">
          <ac:chgData name="Mustafa Fadel (PGR)" userId="c2398e64-605f-4bd9-b751-76996f6edc0d" providerId="ADAL" clId="{A0249B29-AFA1-413B-A8A4-C28D20C0A106}" dt="2025-11-02T18:59:31.482" v="948" actId="20577"/>
          <ac:spMkLst>
            <pc:docMk/>
            <pc:sldMk cId="1363600358" sldId="263"/>
            <ac:spMk id="3" creationId="{60844726-FE4D-4059-8482-2E3DBA80AF56}"/>
          </ac:spMkLst>
        </pc:spChg>
        <pc:picChg chg="add mod">
          <ac:chgData name="Mustafa Fadel (PGR)" userId="c2398e64-605f-4bd9-b751-76996f6edc0d" providerId="ADAL" clId="{A0249B29-AFA1-413B-A8A4-C28D20C0A106}" dt="2025-11-02T19:06:49.927" v="990" actId="1036"/>
          <ac:picMkLst>
            <pc:docMk/>
            <pc:sldMk cId="1363600358" sldId="263"/>
            <ac:picMk id="6" creationId="{D0FB8BC2-1943-1BFF-7D25-4E149A00C6E5}"/>
          </ac:picMkLst>
        </pc:picChg>
      </pc:sldChg>
      <pc:sldChg chg="modSp add mod">
        <pc:chgData name="Mustafa Fadel (PGR)" userId="c2398e64-605f-4bd9-b751-76996f6edc0d" providerId="ADAL" clId="{A0249B29-AFA1-413B-A8A4-C28D20C0A106}" dt="2025-11-02T19:53:56.734" v="1704" actId="20577"/>
        <pc:sldMkLst>
          <pc:docMk/>
          <pc:sldMk cId="2611317201" sldId="264"/>
        </pc:sldMkLst>
        <pc:spChg chg="mod">
          <ac:chgData name="Mustafa Fadel (PGR)" userId="c2398e64-605f-4bd9-b751-76996f6edc0d" providerId="ADAL" clId="{A0249B29-AFA1-413B-A8A4-C28D20C0A106}" dt="2025-11-02T19:53:56.734" v="1704" actId="20577"/>
          <ac:spMkLst>
            <pc:docMk/>
            <pc:sldMk cId="2611317201" sldId="264"/>
            <ac:spMk id="3" creationId="{3C08D273-D19D-EE4C-8045-5B2D201FBAC2}"/>
          </ac:spMkLst>
        </pc:spChg>
      </pc:sldChg>
      <pc:sldChg chg="addSp modSp add mod">
        <pc:chgData name="Mustafa Fadel (PGR)" userId="c2398e64-605f-4bd9-b751-76996f6edc0d" providerId="ADAL" clId="{A0249B29-AFA1-413B-A8A4-C28D20C0A106}" dt="2025-11-02T20:03:49.406" v="1967" actId="20577"/>
        <pc:sldMkLst>
          <pc:docMk/>
          <pc:sldMk cId="1299753709" sldId="265"/>
        </pc:sldMkLst>
        <pc:spChg chg="mod">
          <ac:chgData name="Mustafa Fadel (PGR)" userId="c2398e64-605f-4bd9-b751-76996f6edc0d" providerId="ADAL" clId="{A0249B29-AFA1-413B-A8A4-C28D20C0A106}" dt="2025-11-02T20:03:49.406" v="1967" actId="20577"/>
          <ac:spMkLst>
            <pc:docMk/>
            <pc:sldMk cId="1299753709" sldId="265"/>
            <ac:spMk id="3" creationId="{95A47ACE-3375-7C48-4359-7E52B154CCFC}"/>
          </ac:spMkLst>
        </pc:spChg>
        <pc:picChg chg="add mod">
          <ac:chgData name="Mustafa Fadel (PGR)" userId="c2398e64-605f-4bd9-b751-76996f6edc0d" providerId="ADAL" clId="{A0249B29-AFA1-413B-A8A4-C28D20C0A106}" dt="2025-11-02T20:03:32.305" v="1955" actId="1076"/>
          <ac:picMkLst>
            <pc:docMk/>
            <pc:sldMk cId="1299753709" sldId="265"/>
            <ac:picMk id="4" creationId="{7BFDF0B6-3E84-68A3-E242-B26C889CB1E4}"/>
          </ac:picMkLst>
        </pc:picChg>
      </pc:sldChg>
      <pc:sldChg chg="delSp modSp add mod">
        <pc:chgData name="Mustafa Fadel (PGR)" userId="c2398e64-605f-4bd9-b751-76996f6edc0d" providerId="ADAL" clId="{A0249B29-AFA1-413B-A8A4-C28D20C0A106}" dt="2025-11-02T20:16:25.172" v="2231" actId="27636"/>
        <pc:sldMkLst>
          <pc:docMk/>
          <pc:sldMk cId="3021812518" sldId="266"/>
        </pc:sldMkLst>
        <pc:spChg chg="mod">
          <ac:chgData name="Mustafa Fadel (PGR)" userId="c2398e64-605f-4bd9-b751-76996f6edc0d" providerId="ADAL" clId="{A0249B29-AFA1-413B-A8A4-C28D20C0A106}" dt="2025-11-02T20:16:25.172" v="2231" actId="27636"/>
          <ac:spMkLst>
            <pc:docMk/>
            <pc:sldMk cId="3021812518" sldId="266"/>
            <ac:spMk id="3" creationId="{B45FD48E-5735-4EB6-B1BD-7446DDE27B26}"/>
          </ac:spMkLst>
        </pc:spChg>
      </pc:sldChg>
      <pc:sldChg chg="modSp add mod">
        <pc:chgData name="Mustafa Fadel (PGR)" userId="c2398e64-605f-4bd9-b751-76996f6edc0d" providerId="ADAL" clId="{A0249B29-AFA1-413B-A8A4-C28D20C0A106}" dt="2025-11-02T20:15:35.472" v="2227" actId="20577"/>
        <pc:sldMkLst>
          <pc:docMk/>
          <pc:sldMk cId="210977065" sldId="267"/>
        </pc:sldMkLst>
        <pc:spChg chg="mod">
          <ac:chgData name="Mustafa Fadel (PGR)" userId="c2398e64-605f-4bd9-b751-76996f6edc0d" providerId="ADAL" clId="{A0249B29-AFA1-413B-A8A4-C28D20C0A106}" dt="2025-11-02T20:15:35.472" v="2227" actId="20577"/>
          <ac:spMkLst>
            <pc:docMk/>
            <pc:sldMk cId="210977065" sldId="267"/>
            <ac:spMk id="3" creationId="{9B3AE6A8-3CEB-548E-8EE7-575BEDA96BFB}"/>
          </ac:spMkLst>
        </pc:spChg>
      </pc:sldChg>
      <pc:sldChg chg="delSp modSp add mod ord">
        <pc:chgData name="Mustafa Fadel (PGR)" userId="c2398e64-605f-4bd9-b751-76996f6edc0d" providerId="ADAL" clId="{A0249B29-AFA1-413B-A8A4-C28D20C0A106}" dt="2025-11-09T07:20:40.481" v="5698"/>
        <pc:sldMkLst>
          <pc:docMk/>
          <pc:sldMk cId="897394979" sldId="268"/>
        </pc:sldMkLst>
        <pc:spChg chg="mod">
          <ac:chgData name="Mustafa Fadel (PGR)" userId="c2398e64-605f-4bd9-b751-76996f6edc0d" providerId="ADAL" clId="{A0249B29-AFA1-413B-A8A4-C28D20C0A106}" dt="2025-11-02T20:17:49.796" v="2262" actId="403"/>
          <ac:spMkLst>
            <pc:docMk/>
            <pc:sldMk cId="897394979" sldId="268"/>
            <ac:spMk id="8" creationId="{88EF86C2-F569-45E9-52FF-0DE426E7DA3E}"/>
          </ac:spMkLst>
        </pc:spChg>
        <pc:spChg chg="mod">
          <ac:chgData name="Mustafa Fadel (PGR)" userId="c2398e64-605f-4bd9-b751-76996f6edc0d" providerId="ADAL" clId="{A0249B29-AFA1-413B-A8A4-C28D20C0A106}" dt="2025-11-02T20:17:16.256" v="2256" actId="6549"/>
          <ac:spMkLst>
            <pc:docMk/>
            <pc:sldMk cId="897394979" sldId="268"/>
            <ac:spMk id="20" creationId="{67B5219B-135B-5177-4189-8F9003F7199D}"/>
          </ac:spMkLst>
        </pc:spChg>
      </pc:sldChg>
      <pc:sldChg chg="modSp add mod ord">
        <pc:chgData name="Mustafa Fadel (PGR)" userId="c2398e64-605f-4bd9-b751-76996f6edc0d" providerId="ADAL" clId="{A0249B29-AFA1-413B-A8A4-C28D20C0A106}" dt="2025-11-09T07:20:03.962" v="5694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A0249B29-AFA1-413B-A8A4-C28D20C0A106}" dt="2025-11-09T07:20:03.962" v="5694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addSp delSp modSp new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9320983" sldId="270"/>
        </pc:sldMkLst>
        <pc:spChg chg="mod">
          <ac:chgData name="Mustafa Fadel (PGR)" userId="c2398e64-605f-4bd9-b751-76996f6edc0d" providerId="ADAL" clId="{A0249B29-AFA1-413B-A8A4-C28D20C0A106}" dt="2025-11-04T11:48:40.675" v="2406" actId="403"/>
          <ac:spMkLst>
            <pc:docMk/>
            <pc:sldMk cId="29320983" sldId="270"/>
            <ac:spMk id="2" creationId="{8FE53ECF-2FF7-7490-25CC-5D4FA87B4928}"/>
          </ac:spMkLst>
        </pc:spChg>
        <pc:spChg chg="add mod">
          <ac:chgData name="Mustafa Fadel (PGR)" userId="c2398e64-605f-4bd9-b751-76996f6edc0d" providerId="ADAL" clId="{A0249B29-AFA1-413B-A8A4-C28D20C0A106}" dt="2025-11-04T11:50:30.060" v="2469" actId="1035"/>
          <ac:spMkLst>
            <pc:docMk/>
            <pc:sldMk cId="29320983" sldId="270"/>
            <ac:spMk id="8" creationId="{E72FC91F-9B73-5894-9C1C-C3F6F714725F}"/>
          </ac:spMkLst>
        </pc:spChg>
        <pc:graphicFrameChg chg="add mod ord modGraphic">
          <ac:chgData name="Mustafa Fadel (PGR)" userId="c2398e64-605f-4bd9-b751-76996f6edc0d" providerId="ADAL" clId="{A0249B29-AFA1-413B-A8A4-C28D20C0A106}" dt="2025-11-05T04:31:03.399" v="5660" actId="2711"/>
          <ac:graphicFrameMkLst>
            <pc:docMk/>
            <pc:sldMk cId="29320983" sldId="270"/>
            <ac:graphicFrameMk id="4" creationId="{FF903BF1-AAB1-88F7-FBD1-D937ECA8BD2D}"/>
          </ac:graphicFrameMkLst>
        </pc:graphicFrameChg>
        <pc:cxnChg chg="add mod">
          <ac:chgData name="Mustafa Fadel (PGR)" userId="c2398e64-605f-4bd9-b751-76996f6edc0d" providerId="ADAL" clId="{A0249B29-AFA1-413B-A8A4-C28D20C0A106}" dt="2025-11-04T11:48:12.181" v="2399"/>
          <ac:cxnSpMkLst>
            <pc:docMk/>
            <pc:sldMk cId="29320983" sldId="270"/>
            <ac:cxnSpMk id="6" creationId="{A16156B2-0EAD-E4F5-4031-62CCF92967CE}"/>
          </ac:cxnSpMkLst>
        </pc:cxnChg>
      </pc:sldChg>
      <pc:sldChg chg="addSp delSp modSp add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537753245" sldId="271"/>
        </pc:sldMkLst>
        <pc:spChg chg="mod">
          <ac:chgData name="Mustafa Fadel (PGR)" userId="c2398e64-605f-4bd9-b751-76996f6edc0d" providerId="ADAL" clId="{A0249B29-AFA1-413B-A8A4-C28D20C0A106}" dt="2025-11-04T11:47:01.670" v="2389" actId="20577"/>
          <ac:spMkLst>
            <pc:docMk/>
            <pc:sldMk cId="3537753245" sldId="271"/>
            <ac:spMk id="2" creationId="{23365EEE-262B-32DE-8108-CB79709113C8}"/>
          </ac:spMkLst>
        </pc:spChg>
        <pc:spChg chg="add del mod">
          <ac:chgData name="Mustafa Fadel (PGR)" userId="c2398e64-605f-4bd9-b751-76996f6edc0d" providerId="ADAL" clId="{A0249B29-AFA1-413B-A8A4-C28D20C0A106}" dt="2025-11-09T07:29:52.483" v="5738" actId="478"/>
          <ac:spMkLst>
            <pc:docMk/>
            <pc:sldMk cId="3537753245" sldId="271"/>
            <ac:spMk id="4" creationId="{69AA0EEE-28E8-24CE-A4E9-76DE606FF224}"/>
          </ac:spMkLst>
        </pc:spChg>
        <pc:picChg chg="add del mod modCrop">
          <ac:chgData name="Mustafa Fadel (PGR)" userId="c2398e64-605f-4bd9-b751-76996f6edc0d" providerId="ADAL" clId="{A0249B29-AFA1-413B-A8A4-C28D20C0A106}" dt="2025-11-09T07:29:52.483" v="5738" actId="478"/>
          <ac:picMkLst>
            <pc:docMk/>
            <pc:sldMk cId="3537753245" sldId="271"/>
            <ac:picMk id="10" creationId="{41FD5F74-A3D6-A793-6381-11FA3D65B244}"/>
          </ac:picMkLst>
        </pc:picChg>
        <pc:picChg chg="add mod">
          <ac:chgData name="Mustafa Fadel (PGR)" userId="c2398e64-605f-4bd9-b751-76996f6edc0d" providerId="ADAL" clId="{A0249B29-AFA1-413B-A8A4-C28D20C0A106}" dt="2025-11-04T15:56:20.234" v="2706" actId="14100"/>
          <ac:picMkLst>
            <pc:docMk/>
            <pc:sldMk cId="3537753245" sldId="271"/>
            <ac:picMk id="14" creationId="{5177A0B7-DD2C-D3A3-7E92-10CF604C6DA8}"/>
          </ac:picMkLst>
        </pc:picChg>
        <pc:picChg chg="add mod">
          <ac:chgData name="Mustafa Fadel (PGR)" userId="c2398e64-605f-4bd9-b751-76996f6edc0d" providerId="ADAL" clId="{A0249B29-AFA1-413B-A8A4-C28D20C0A106}" dt="2025-11-09T07:29:53.264" v="5739" actId="1076"/>
          <ac:picMkLst>
            <pc:docMk/>
            <pc:sldMk cId="3537753245" sldId="271"/>
            <ac:picMk id="1028" creationId="{F83AFFD2-2000-FE23-80C8-EB251929F820}"/>
          </ac:picMkLst>
        </pc:picChg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775700791" sldId="272"/>
        </pc:sldMkLst>
        <pc:spChg chg="add mod">
          <ac:chgData name="Mustafa Fadel (PGR)" userId="c2398e64-605f-4bd9-b751-76996f6edc0d" providerId="ADAL" clId="{A0249B29-AFA1-413B-A8A4-C28D20C0A106}" dt="2025-11-04T16:30:03.342" v="3341" actId="1037"/>
          <ac:spMkLst>
            <pc:docMk/>
            <pc:sldMk cId="1775700791" sldId="272"/>
            <ac:spMk id="11" creationId="{42B78B08-1ACA-179D-A244-B955025B8B9B}"/>
          </ac:spMkLst>
        </pc:spChg>
        <pc:spChg chg="add mod">
          <ac:chgData name="Mustafa Fadel (PGR)" userId="c2398e64-605f-4bd9-b751-76996f6edc0d" providerId="ADAL" clId="{A0249B29-AFA1-413B-A8A4-C28D20C0A106}" dt="2025-11-04T16:23:47.351" v="3162" actId="1076"/>
          <ac:spMkLst>
            <pc:docMk/>
            <pc:sldMk cId="1775700791" sldId="272"/>
            <ac:spMk id="13" creationId="{77B4292A-9C2F-3A20-2683-3D31DDE01B1F}"/>
          </ac:spMkLst>
        </pc:spChg>
        <pc:spChg chg="add mod">
          <ac:chgData name="Mustafa Fadel (PGR)" userId="c2398e64-605f-4bd9-b751-76996f6edc0d" providerId="ADAL" clId="{A0249B29-AFA1-413B-A8A4-C28D20C0A106}" dt="2025-11-04T16:29:46.175" v="3293" actId="1038"/>
          <ac:spMkLst>
            <pc:docMk/>
            <pc:sldMk cId="1775700791" sldId="272"/>
            <ac:spMk id="14" creationId="{2AEF6080-A523-D679-6D6A-5608FB02DC95}"/>
          </ac:spMkLst>
        </pc:spChg>
        <pc:spChg chg="add mod">
          <ac:chgData name="Mustafa Fadel (PGR)" userId="c2398e64-605f-4bd9-b751-76996f6edc0d" providerId="ADAL" clId="{A0249B29-AFA1-413B-A8A4-C28D20C0A106}" dt="2025-11-04T16:29:55.170" v="3326" actId="1037"/>
          <ac:spMkLst>
            <pc:docMk/>
            <pc:sldMk cId="1775700791" sldId="272"/>
            <ac:spMk id="15" creationId="{92C7CA81-D494-1DD1-845F-B1C91371C625}"/>
          </ac:spMkLst>
        </pc:spChg>
        <pc:spChg chg="add mod">
          <ac:chgData name="Mustafa Fadel (PGR)" userId="c2398e64-605f-4bd9-b751-76996f6edc0d" providerId="ADAL" clId="{A0249B29-AFA1-413B-A8A4-C28D20C0A106}" dt="2025-11-04T16:29:34.077" v="3255" actId="14100"/>
          <ac:spMkLst>
            <pc:docMk/>
            <pc:sldMk cId="1775700791" sldId="272"/>
            <ac:spMk id="16" creationId="{52483123-D884-0E88-A5B1-FA9CF3C8630F}"/>
          </ac:spMkLst>
        </pc:spChg>
        <pc:spChg chg="add mod">
          <ac:chgData name="Mustafa Fadel (PGR)" userId="c2398e64-605f-4bd9-b751-76996f6edc0d" providerId="ADAL" clId="{A0249B29-AFA1-413B-A8A4-C28D20C0A106}" dt="2025-11-04T16:30:13.669" v="3343" actId="1076"/>
          <ac:spMkLst>
            <pc:docMk/>
            <pc:sldMk cId="1775700791" sldId="272"/>
            <ac:spMk id="17" creationId="{E50AF621-4B8D-AEF4-FBBE-888F77CA1C57}"/>
          </ac:spMkLst>
        </pc:spChg>
        <pc:picChg chg="mod">
          <ac:chgData name="Mustafa Fadel (PGR)" userId="c2398e64-605f-4bd9-b751-76996f6edc0d" providerId="ADAL" clId="{A0249B29-AFA1-413B-A8A4-C28D20C0A106}" dt="2025-11-04T16:15:20.204" v="3094" actId="1037"/>
          <ac:picMkLst>
            <pc:docMk/>
            <pc:sldMk cId="1775700791" sldId="272"/>
            <ac:picMk id="6" creationId="{4C196611-3778-F257-6F0C-BDE55BF22963}"/>
          </ac:picMkLst>
        </pc:picChg>
        <pc:picChg chg="mod">
          <ac:chgData name="Mustafa Fadel (PGR)" userId="c2398e64-605f-4bd9-b751-76996f6edc0d" providerId="ADAL" clId="{A0249B29-AFA1-413B-A8A4-C28D20C0A106}" dt="2025-11-04T16:15:20.204" v="3094" actId="1037"/>
          <ac:picMkLst>
            <pc:docMk/>
            <pc:sldMk cId="1775700791" sldId="272"/>
            <ac:picMk id="7" creationId="{FD5BA092-03B1-7AB2-E264-B7251FC95D7C}"/>
          </ac:picMkLst>
        </pc:picChg>
        <pc:picChg chg="mod">
          <ac:chgData name="Mustafa Fadel (PGR)" userId="c2398e64-605f-4bd9-b751-76996f6edc0d" providerId="ADAL" clId="{A0249B29-AFA1-413B-A8A4-C28D20C0A106}" dt="2025-11-04T16:15:20.204" v="3094" actId="1037"/>
          <ac:picMkLst>
            <pc:docMk/>
            <pc:sldMk cId="1775700791" sldId="272"/>
            <ac:picMk id="8" creationId="{CECCE82E-A8D8-9125-61BD-5891DB131082}"/>
          </ac:picMkLst>
        </pc:picChg>
        <pc:picChg chg="mod">
          <ac:chgData name="Mustafa Fadel (PGR)" userId="c2398e64-605f-4bd9-b751-76996f6edc0d" providerId="ADAL" clId="{A0249B29-AFA1-413B-A8A4-C28D20C0A106}" dt="2025-11-04T16:15:20.204" v="3094" actId="1037"/>
          <ac:picMkLst>
            <pc:docMk/>
            <pc:sldMk cId="1775700791" sldId="272"/>
            <ac:picMk id="9" creationId="{56699D2A-4052-401E-AF68-B35E1C05B718}"/>
          </ac:picMkLst>
        </pc:picChg>
        <pc:picChg chg="mod">
          <ac:chgData name="Mustafa Fadel (PGR)" userId="c2398e64-605f-4bd9-b751-76996f6edc0d" providerId="ADAL" clId="{A0249B29-AFA1-413B-A8A4-C28D20C0A106}" dt="2025-11-04T16:15:20.204" v="3094" actId="1037"/>
          <ac:picMkLst>
            <pc:docMk/>
            <pc:sldMk cId="1775700791" sldId="272"/>
            <ac:picMk id="10" creationId="{BFA3CCC1-B300-51D3-163C-992D74FD6668}"/>
          </ac:picMkLst>
        </pc:picChg>
      </pc:sldChg>
      <pc:sldChg chg="addSp delSp modSp add del mo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846056769" sldId="273"/>
        </pc:sldMkLst>
        <pc:spChg chg="add del mod">
          <ac:chgData name="Mustafa Fadel (PGR)" userId="c2398e64-605f-4bd9-b751-76996f6edc0d" providerId="ADAL" clId="{A0249B29-AFA1-413B-A8A4-C28D20C0A106}" dt="2025-11-04T16:58:19.376" v="3533" actId="1036"/>
          <ac:spMkLst>
            <pc:docMk/>
            <pc:sldMk cId="2846056769" sldId="273"/>
            <ac:spMk id="13" creationId="{075126AD-FCDE-4131-A52E-14806899B966}"/>
          </ac:spMkLst>
        </pc:spChg>
        <pc:spChg chg="mod">
          <ac:chgData name="Mustafa Fadel (PGR)" userId="c2398e64-605f-4bd9-b751-76996f6edc0d" providerId="ADAL" clId="{A0249B29-AFA1-413B-A8A4-C28D20C0A106}" dt="2025-11-04T16:53:03.643" v="3376" actId="14100"/>
          <ac:spMkLst>
            <pc:docMk/>
            <pc:sldMk cId="2846056769" sldId="273"/>
            <ac:spMk id="15" creationId="{38DBDF25-AD5A-EFC1-029F-2051FAED100F}"/>
          </ac:spMkLst>
        </pc:spChg>
        <pc:spChg chg="mod">
          <ac:chgData name="Mustafa Fadel (PGR)" userId="c2398e64-605f-4bd9-b751-76996f6edc0d" providerId="ADAL" clId="{A0249B29-AFA1-413B-A8A4-C28D20C0A106}" dt="2025-11-04T16:53:08.855" v="3377" actId="1076"/>
          <ac:spMkLst>
            <pc:docMk/>
            <pc:sldMk cId="2846056769" sldId="273"/>
            <ac:spMk id="16" creationId="{29A6E6AE-8A57-53E3-1FED-5245326605A6}"/>
          </ac:spMkLst>
        </pc:spChg>
        <pc:spChg chg="add mod">
          <ac:chgData name="Mustafa Fadel (PGR)" userId="c2398e64-605f-4bd9-b751-76996f6edc0d" providerId="ADAL" clId="{A0249B29-AFA1-413B-A8A4-C28D20C0A106}" dt="2025-11-04T17:03:03.880" v="3670" actId="2711"/>
          <ac:spMkLst>
            <pc:docMk/>
            <pc:sldMk cId="2846056769" sldId="273"/>
            <ac:spMk id="18" creationId="{05D20402-65B4-AE46-1F21-AEB06775CEF9}"/>
          </ac:spMkLst>
        </pc:spChg>
        <pc:spChg chg="add mod">
          <ac:chgData name="Mustafa Fadel (PGR)" userId="c2398e64-605f-4bd9-b751-76996f6edc0d" providerId="ADAL" clId="{A0249B29-AFA1-413B-A8A4-C28D20C0A106}" dt="2025-11-04T17:02:04.672" v="3660" actId="1076"/>
          <ac:spMkLst>
            <pc:docMk/>
            <pc:sldMk cId="2846056769" sldId="273"/>
            <ac:spMk id="19" creationId="{494296C5-8DD3-BD83-9134-D381D3CB466B}"/>
          </ac:spMkLst>
        </pc:spChg>
        <pc:spChg chg="add mod">
          <ac:chgData name="Mustafa Fadel (PGR)" userId="c2398e64-605f-4bd9-b751-76996f6edc0d" providerId="ADAL" clId="{A0249B29-AFA1-413B-A8A4-C28D20C0A106}" dt="2025-11-04T17:02:09.201" v="3661" actId="1076"/>
          <ac:spMkLst>
            <pc:docMk/>
            <pc:sldMk cId="2846056769" sldId="273"/>
            <ac:spMk id="20" creationId="{20C35F05-C040-42E4-C563-029553773100}"/>
          </ac:spMkLst>
        </pc:spChg>
        <pc:spChg chg="add mod">
          <ac:chgData name="Mustafa Fadel (PGR)" userId="c2398e64-605f-4bd9-b751-76996f6edc0d" providerId="ADAL" clId="{A0249B29-AFA1-413B-A8A4-C28D20C0A106}" dt="2025-11-04T17:02:13.798" v="3662" actId="1076"/>
          <ac:spMkLst>
            <pc:docMk/>
            <pc:sldMk cId="2846056769" sldId="273"/>
            <ac:spMk id="21" creationId="{ABBF55E0-F39E-55C2-C999-2F60EB980F99}"/>
          </ac:spMkLst>
        </pc:spChg>
      </pc:sldChg>
      <pc:sldChg chg="addSp delSp modSp add del mod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888400921" sldId="274"/>
        </pc:sldMkLst>
        <pc:spChg chg="mod">
          <ac:chgData name="Mustafa Fadel (PGR)" userId="c2398e64-605f-4bd9-b751-76996f6edc0d" providerId="ADAL" clId="{A0249B29-AFA1-413B-A8A4-C28D20C0A106}" dt="2025-11-04T17:05:50.371" v="3702" actId="20577"/>
          <ac:spMkLst>
            <pc:docMk/>
            <pc:sldMk cId="3888400921" sldId="274"/>
            <ac:spMk id="2" creationId="{121DB676-B3B3-2261-54DE-EB8F92606BED}"/>
          </ac:spMkLst>
        </pc:spChg>
        <pc:spChg chg="mod">
          <ac:chgData name="Mustafa Fadel (PGR)" userId="c2398e64-605f-4bd9-b751-76996f6edc0d" providerId="ADAL" clId="{A0249B29-AFA1-413B-A8A4-C28D20C0A106}" dt="2025-11-04T17:07:03.052" v="3766" actId="20577"/>
          <ac:spMkLst>
            <pc:docMk/>
            <pc:sldMk cId="3888400921" sldId="274"/>
            <ac:spMk id="3" creationId="{895A1316-8ACB-49B7-AEB1-806CF5293E1F}"/>
          </ac:spMkLst>
        </pc:spChg>
        <pc:picChg chg="add mod">
          <ac:chgData name="Mustafa Fadel (PGR)" userId="c2398e64-605f-4bd9-b751-76996f6edc0d" providerId="ADAL" clId="{A0249B29-AFA1-413B-A8A4-C28D20C0A106}" dt="2025-11-04T16:57:27.681" v="3500" actId="1076"/>
          <ac:picMkLst>
            <pc:docMk/>
            <pc:sldMk cId="3888400921" sldId="274"/>
            <ac:picMk id="6" creationId="{75117CF5-A630-985D-555C-3B60AFB2D6E1}"/>
          </ac:picMkLst>
        </pc:picChg>
      </pc:sldChg>
      <pc:sldChg chg="addSp delSp modSp add del mod or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911984703" sldId="275"/>
        </pc:sldMkLst>
        <pc:spChg chg="mod">
          <ac:chgData name="Mustafa Fadel (PGR)" userId="c2398e64-605f-4bd9-b751-76996f6edc0d" providerId="ADAL" clId="{A0249B29-AFA1-413B-A8A4-C28D20C0A106}" dt="2025-11-04T17:06:06.612" v="3713" actId="20577"/>
          <ac:spMkLst>
            <pc:docMk/>
            <pc:sldMk cId="2911984703" sldId="275"/>
            <ac:spMk id="2" creationId="{BE66FA8D-64FD-DEF6-B764-6BBFC9E1C03D}"/>
          </ac:spMkLst>
        </pc:spChg>
        <pc:spChg chg="mod">
          <ac:chgData name="Mustafa Fadel (PGR)" userId="c2398e64-605f-4bd9-b751-76996f6edc0d" providerId="ADAL" clId="{A0249B29-AFA1-413B-A8A4-C28D20C0A106}" dt="2025-11-04T17:09:19.628" v="3769" actId="20577"/>
          <ac:spMkLst>
            <pc:docMk/>
            <pc:sldMk cId="2911984703" sldId="275"/>
            <ac:spMk id="11" creationId="{9C5FAC4A-2104-FBA1-0C1B-37B3C28AB622}"/>
          </ac:spMkLst>
        </pc:spChg>
        <pc:spChg chg="mod">
          <ac:chgData name="Mustafa Fadel (PGR)" userId="c2398e64-605f-4bd9-b751-76996f6edc0d" providerId="ADAL" clId="{A0249B29-AFA1-413B-A8A4-C28D20C0A106}" dt="2025-11-04T17:12:10.489" v="3836" actId="1035"/>
          <ac:spMkLst>
            <pc:docMk/>
            <pc:sldMk cId="2911984703" sldId="275"/>
            <ac:spMk id="13" creationId="{61548DE4-B4EC-1AA4-8051-8DFC61D475CA}"/>
          </ac:spMkLst>
        </pc:spChg>
        <pc:spChg chg="mod">
          <ac:chgData name="Mustafa Fadel (PGR)" userId="c2398e64-605f-4bd9-b751-76996f6edc0d" providerId="ADAL" clId="{A0249B29-AFA1-413B-A8A4-C28D20C0A106}" dt="2025-11-04T17:10:27.802" v="3774" actId="16959"/>
          <ac:spMkLst>
            <pc:docMk/>
            <pc:sldMk cId="2911984703" sldId="275"/>
            <ac:spMk id="14" creationId="{2090AB83-63AF-00D4-304E-D4B6F3E19928}"/>
          </ac:spMkLst>
        </pc:spChg>
        <pc:spChg chg="mod">
          <ac:chgData name="Mustafa Fadel (PGR)" userId="c2398e64-605f-4bd9-b751-76996f6edc0d" providerId="ADAL" clId="{A0249B29-AFA1-413B-A8A4-C28D20C0A106}" dt="2025-11-04T17:12:53.439" v="3843" actId="16959"/>
          <ac:spMkLst>
            <pc:docMk/>
            <pc:sldMk cId="2911984703" sldId="275"/>
            <ac:spMk id="15" creationId="{46859F43-E42B-0FFD-4224-060973884AC1}"/>
          </ac:spMkLst>
        </pc:spChg>
        <pc:picChg chg="add mod modCrop">
          <ac:chgData name="Mustafa Fadel (PGR)" userId="c2398e64-605f-4bd9-b751-76996f6edc0d" providerId="ADAL" clId="{A0249B29-AFA1-413B-A8A4-C28D20C0A106}" dt="2025-11-04T19:02:40.690" v="3889" actId="1037"/>
          <ac:picMkLst>
            <pc:docMk/>
            <pc:sldMk cId="2911984703" sldId="275"/>
            <ac:picMk id="4" creationId="{365040B0-0D67-A7AD-F181-8B9AF3B8EA57}"/>
          </ac:picMkLst>
        </pc:picChg>
        <pc:picChg chg="add mod modCrop">
          <ac:chgData name="Mustafa Fadel (PGR)" userId="c2398e64-605f-4bd9-b751-76996f6edc0d" providerId="ADAL" clId="{A0249B29-AFA1-413B-A8A4-C28D20C0A106}" dt="2025-11-04T18:59:33.756" v="3865" actId="732"/>
          <ac:picMkLst>
            <pc:docMk/>
            <pc:sldMk cId="2911984703" sldId="275"/>
            <ac:picMk id="12" creationId="{335693BC-09DE-B48F-D976-AEE6B3BAF367}"/>
          </ac:picMkLst>
        </pc:picChg>
        <pc:picChg chg="add mod modCrop">
          <ac:chgData name="Mustafa Fadel (PGR)" userId="c2398e64-605f-4bd9-b751-76996f6edc0d" providerId="ADAL" clId="{A0249B29-AFA1-413B-A8A4-C28D20C0A106}" dt="2025-11-04T19:03:40.281" v="3896" actId="1038"/>
          <ac:picMkLst>
            <pc:docMk/>
            <pc:sldMk cId="2911984703" sldId="275"/>
            <ac:picMk id="18" creationId="{1FB516F7-C9CD-AF75-ECE9-A645254D6D54}"/>
          </ac:picMkLst>
        </pc:picChg>
        <pc:picChg chg="add mod modCrop">
          <ac:chgData name="Mustafa Fadel (PGR)" userId="c2398e64-605f-4bd9-b751-76996f6edc0d" providerId="ADAL" clId="{A0249B29-AFA1-413B-A8A4-C28D20C0A106}" dt="2025-11-04T19:02:47.302" v="3890" actId="1037"/>
          <ac:picMkLst>
            <pc:docMk/>
            <pc:sldMk cId="2911984703" sldId="275"/>
            <ac:picMk id="19" creationId="{7D88A0FA-6257-DF0D-F815-A852350FD86C}"/>
          </ac:picMkLst>
        </pc:picChg>
        <pc:picChg chg="add mod modCrop">
          <ac:chgData name="Mustafa Fadel (PGR)" userId="c2398e64-605f-4bd9-b751-76996f6edc0d" providerId="ADAL" clId="{A0249B29-AFA1-413B-A8A4-C28D20C0A106}" dt="2025-11-04T19:00:28.535" v="3875" actId="732"/>
          <ac:picMkLst>
            <pc:docMk/>
            <pc:sldMk cId="2911984703" sldId="275"/>
            <ac:picMk id="20" creationId="{88321929-ADCF-1A66-E71D-ADDB35BDB394}"/>
          </ac:picMkLst>
        </pc:picChg>
      </pc:sldChg>
      <pc:sldChg chg="add del">
        <pc:chgData name="Mustafa Fadel (PGR)" userId="c2398e64-605f-4bd9-b751-76996f6edc0d" providerId="ADAL" clId="{A0249B29-AFA1-413B-A8A4-C28D20C0A106}" dt="2025-11-02T12:07:57.277" v="415" actId="47"/>
        <pc:sldMkLst>
          <pc:docMk/>
          <pc:sldMk cId="4179487131" sldId="275"/>
        </pc:sldMkLst>
      </pc:sldChg>
      <pc:sldChg chg="addSp delSp modSp add del mod ord addAnim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402462423" sldId="276"/>
        </pc:sldMkLst>
        <pc:spChg chg="mod">
          <ac:chgData name="Mustafa Fadel (PGR)" userId="c2398e64-605f-4bd9-b751-76996f6edc0d" providerId="ADAL" clId="{A0249B29-AFA1-413B-A8A4-C28D20C0A106}" dt="2025-11-04T22:18:36.016" v="5656"/>
          <ac:spMkLst>
            <pc:docMk/>
            <pc:sldMk cId="402462423" sldId="276"/>
            <ac:spMk id="2" creationId="{D4D77E50-FEB7-3680-58DD-3BD9176D7F25}"/>
          </ac:spMkLst>
        </pc:spChg>
        <pc:spChg chg="mod">
          <ac:chgData name="Mustafa Fadel (PGR)" userId="c2398e64-605f-4bd9-b751-76996f6edc0d" providerId="ADAL" clId="{A0249B29-AFA1-413B-A8A4-C28D20C0A106}" dt="2025-11-04T17:13:22.199" v="3848" actId="14100"/>
          <ac:spMkLst>
            <pc:docMk/>
            <pc:sldMk cId="402462423" sldId="276"/>
            <ac:spMk id="15" creationId="{F37E4C52-47CB-E11F-9098-F728FB49492D}"/>
          </ac:spMkLst>
        </pc:spChg>
      </pc:sldChg>
      <pc:sldChg chg="addSp delSp modSp add del mod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4169687027" sldId="277"/>
        </pc:sldMkLst>
        <pc:spChg chg="mod">
          <ac:chgData name="Mustafa Fadel (PGR)" userId="c2398e64-605f-4bd9-b751-76996f6edc0d" providerId="ADAL" clId="{A0249B29-AFA1-413B-A8A4-C28D20C0A106}" dt="2025-11-04T19:34:27.296" v="4158" actId="313"/>
          <ac:spMkLst>
            <pc:docMk/>
            <pc:sldMk cId="4169687027" sldId="277"/>
            <ac:spMk id="2" creationId="{BD85EE59-17BB-F83A-A975-37BF87F009D1}"/>
          </ac:spMkLst>
        </pc:spChg>
        <pc:spChg chg="mod">
          <ac:chgData name="Mustafa Fadel (PGR)" userId="c2398e64-605f-4bd9-b751-76996f6edc0d" providerId="ADAL" clId="{A0249B29-AFA1-413B-A8A4-C28D20C0A106}" dt="2025-11-04T19:34:44.449" v="4187" actId="20577"/>
          <ac:spMkLst>
            <pc:docMk/>
            <pc:sldMk cId="4169687027" sldId="277"/>
            <ac:spMk id="3" creationId="{9D82357E-C7D0-305C-FA3D-BC8017E65F5A}"/>
          </ac:spMkLst>
        </pc:spChg>
        <pc:picChg chg="add mod">
          <ac:chgData name="Mustafa Fadel (PGR)" userId="c2398e64-605f-4bd9-b751-76996f6edc0d" providerId="ADAL" clId="{A0249B29-AFA1-413B-A8A4-C28D20C0A106}" dt="2025-11-04T19:34:56.146" v="4193" actId="1076"/>
          <ac:picMkLst>
            <pc:docMk/>
            <pc:sldMk cId="4169687027" sldId="277"/>
            <ac:picMk id="7" creationId="{E99C489A-E06C-9490-BFF0-92186CA05017}"/>
          </ac:picMkLst>
        </pc:picChg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225424161" sldId="278"/>
        </pc:sldMkLst>
        <pc:spChg chg="mod">
          <ac:chgData name="Mustafa Fadel (PGR)" userId="c2398e64-605f-4bd9-b751-76996f6edc0d" providerId="ADAL" clId="{A0249B29-AFA1-413B-A8A4-C28D20C0A106}" dt="2025-11-04T21:36:31.690" v="5037" actId="20577"/>
          <ac:spMkLst>
            <pc:docMk/>
            <pc:sldMk cId="2225424161" sldId="278"/>
            <ac:spMk id="13" creationId="{DE819D88-2B21-938C-1E8E-0338B222F789}"/>
          </ac:spMkLst>
        </pc:spChg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582608044" sldId="279"/>
        </pc:sldMkLst>
        <pc:spChg chg="add mod">
          <ac:chgData name="Mustafa Fadel (PGR)" userId="c2398e64-605f-4bd9-b751-76996f6edc0d" providerId="ADAL" clId="{A0249B29-AFA1-413B-A8A4-C28D20C0A106}" dt="2025-11-04T21:24:31.060" v="4867" actId="1037"/>
          <ac:spMkLst>
            <pc:docMk/>
            <pc:sldMk cId="1582608044" sldId="279"/>
            <ac:spMk id="7" creationId="{4DD77168-8A22-DE60-696B-9FAADE01ED3E}"/>
          </ac:spMkLst>
        </pc:spChg>
        <pc:spChg chg="add mod">
          <ac:chgData name="Mustafa Fadel (PGR)" userId="c2398e64-605f-4bd9-b751-76996f6edc0d" providerId="ADAL" clId="{A0249B29-AFA1-413B-A8A4-C28D20C0A106}" dt="2025-11-04T21:18:38.136" v="4802" actId="1036"/>
          <ac:spMkLst>
            <pc:docMk/>
            <pc:sldMk cId="1582608044" sldId="279"/>
            <ac:spMk id="8" creationId="{7F08EEB9-C6D6-B14E-8270-FAACF51459EC}"/>
          </ac:spMkLst>
        </pc:spChg>
        <pc:spChg chg="add mod">
          <ac:chgData name="Mustafa Fadel (PGR)" userId="c2398e64-605f-4bd9-b751-76996f6edc0d" providerId="ADAL" clId="{A0249B29-AFA1-413B-A8A4-C28D20C0A106}" dt="2025-11-04T21:18:33.237" v="4789" actId="403"/>
          <ac:spMkLst>
            <pc:docMk/>
            <pc:sldMk cId="1582608044" sldId="279"/>
            <ac:spMk id="10" creationId="{6B35A7FD-B85E-7A67-31EB-7A92B248EBED}"/>
          </ac:spMkLst>
        </pc:spChg>
        <pc:spChg chg="add mod">
          <ac:chgData name="Mustafa Fadel (PGR)" userId="c2398e64-605f-4bd9-b751-76996f6edc0d" providerId="ADAL" clId="{A0249B29-AFA1-413B-A8A4-C28D20C0A106}" dt="2025-11-04T21:28:38.565" v="4915" actId="16959"/>
          <ac:spMkLst>
            <pc:docMk/>
            <pc:sldMk cId="1582608044" sldId="279"/>
            <ac:spMk id="11" creationId="{084986A7-7AE0-0FA7-38FD-3028EFF9949D}"/>
          </ac:spMkLst>
        </pc:spChg>
        <pc:spChg chg="add del mod">
          <ac:chgData name="Mustafa Fadel (PGR)" userId="c2398e64-605f-4bd9-b751-76996f6edc0d" providerId="ADAL" clId="{A0249B29-AFA1-413B-A8A4-C28D20C0A106}" dt="2025-11-04T21:25:49.612" v="4892" actId="20577"/>
          <ac:spMkLst>
            <pc:docMk/>
            <pc:sldMk cId="1582608044" sldId="279"/>
            <ac:spMk id="13" creationId="{70757B28-7006-A924-C4DA-5DF67AA0E6D2}"/>
          </ac:spMkLst>
        </pc:spChg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354021907" sldId="280"/>
        </pc:sldMkLst>
        <pc:spChg chg="add mod">
          <ac:chgData name="Mustafa Fadel (PGR)" userId="c2398e64-605f-4bd9-b751-76996f6edc0d" providerId="ADAL" clId="{A0249B29-AFA1-413B-A8A4-C28D20C0A106}" dt="2025-11-09T07:13:49.035" v="5675" actId="20577"/>
          <ac:spMkLst>
            <pc:docMk/>
            <pc:sldMk cId="3354021907" sldId="280"/>
            <ac:spMk id="3" creationId="{40101030-527D-B32C-F25B-724A7277A1E8}"/>
          </ac:spMkLst>
        </pc:spChg>
        <pc:spChg chg="add mod">
          <ac:chgData name="Mustafa Fadel (PGR)" userId="c2398e64-605f-4bd9-b751-76996f6edc0d" providerId="ADAL" clId="{A0249B29-AFA1-413B-A8A4-C28D20C0A106}" dt="2025-11-04T21:38:54.533" v="5109" actId="1035"/>
          <ac:spMkLst>
            <pc:docMk/>
            <pc:sldMk cId="3354021907" sldId="280"/>
            <ac:spMk id="4" creationId="{C96B2152-1035-8A20-3BB9-008B3B2AC53D}"/>
          </ac:spMkLst>
        </pc:spChg>
        <pc:spChg chg="add mod">
          <ac:chgData name="Mustafa Fadel (PGR)" userId="c2398e64-605f-4bd9-b751-76996f6edc0d" providerId="ADAL" clId="{A0249B29-AFA1-413B-A8A4-C28D20C0A106}" dt="2025-11-04T21:38:59.590" v="5131" actId="1035"/>
          <ac:spMkLst>
            <pc:docMk/>
            <pc:sldMk cId="3354021907" sldId="280"/>
            <ac:spMk id="6" creationId="{E71BF359-4B26-B9E4-5409-ED8FED122331}"/>
          </ac:spMkLst>
        </pc:spChg>
        <pc:spChg chg="add mod">
          <ac:chgData name="Mustafa Fadel (PGR)" userId="c2398e64-605f-4bd9-b751-76996f6edc0d" providerId="ADAL" clId="{A0249B29-AFA1-413B-A8A4-C28D20C0A106}" dt="2025-11-04T21:39:54.573" v="5184" actId="1076"/>
          <ac:spMkLst>
            <pc:docMk/>
            <pc:sldMk cId="3354021907" sldId="280"/>
            <ac:spMk id="12" creationId="{41C9E89B-3D02-AB35-EB85-3529CDD42DF4}"/>
          </ac:spMkLst>
        </pc:spChg>
        <pc:spChg chg="mod">
          <ac:chgData name="Mustafa Fadel (PGR)" userId="c2398e64-605f-4bd9-b751-76996f6edc0d" providerId="ADAL" clId="{A0249B29-AFA1-413B-A8A4-C28D20C0A106}" dt="2025-11-04T21:39:58.122" v="5186" actId="27636"/>
          <ac:spMkLst>
            <pc:docMk/>
            <pc:sldMk cId="3354021907" sldId="280"/>
            <ac:spMk id="13" creationId="{80B1CE6E-3C01-0E45-0239-904DDCFD999B}"/>
          </ac:spMkLst>
        </pc:spChg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768476683" sldId="281"/>
        </pc:sldMkLst>
        <pc:picChg chg="add mod modCrop">
          <ac:chgData name="Mustafa Fadel (PGR)" userId="c2398e64-605f-4bd9-b751-76996f6edc0d" providerId="ADAL" clId="{A0249B29-AFA1-413B-A8A4-C28D20C0A106}" dt="2025-11-04T21:44:03.723" v="5203" actId="1076"/>
          <ac:picMkLst>
            <pc:docMk/>
            <pc:sldMk cId="768476683" sldId="281"/>
            <ac:picMk id="6" creationId="{275A520F-424B-438D-6A04-E3831234C157}"/>
          </ac:picMkLst>
        </pc:picChg>
        <pc:picChg chg="add mod">
          <ac:chgData name="Mustafa Fadel (PGR)" userId="c2398e64-605f-4bd9-b751-76996f6edc0d" providerId="ADAL" clId="{A0249B29-AFA1-413B-A8A4-C28D20C0A106}" dt="2025-11-04T21:44:43.119" v="5207" actId="1076"/>
          <ac:picMkLst>
            <pc:docMk/>
            <pc:sldMk cId="768476683" sldId="281"/>
            <ac:picMk id="11" creationId="{7E7A22C7-6271-99A4-4EB6-D729104D20D3}"/>
          </ac:picMkLst>
        </pc:picChg>
      </pc:sldChg>
      <pc:sldChg chg="addSp modSp add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556383518" sldId="282"/>
        </pc:sldMkLst>
        <pc:spChg chg="mod">
          <ac:chgData name="Mustafa Fadel (PGR)" userId="c2398e64-605f-4bd9-b751-76996f6edc0d" providerId="ADAL" clId="{A0249B29-AFA1-413B-A8A4-C28D20C0A106}" dt="2025-11-04T21:58:51.295" v="5241" actId="20577"/>
          <ac:spMkLst>
            <pc:docMk/>
            <pc:sldMk cId="1556383518" sldId="282"/>
            <ac:spMk id="2" creationId="{4BC25611-A917-4C1B-6763-E06EFE18E99E}"/>
          </ac:spMkLst>
        </pc:spChg>
        <pc:spChg chg="add mod">
          <ac:chgData name="Mustafa Fadel (PGR)" userId="c2398e64-605f-4bd9-b751-76996f6edc0d" providerId="ADAL" clId="{A0249B29-AFA1-413B-A8A4-C28D20C0A106}" dt="2025-11-04T22:08:10.997" v="5605" actId="1038"/>
          <ac:spMkLst>
            <pc:docMk/>
            <pc:sldMk cId="1556383518" sldId="282"/>
            <ac:spMk id="3" creationId="{79E1836A-F256-309A-2266-77F346457222}"/>
          </ac:spMkLst>
        </pc:spChg>
        <pc:spChg chg="mod">
          <ac:chgData name="Mustafa Fadel (PGR)" userId="c2398e64-605f-4bd9-b751-76996f6edc0d" providerId="ADAL" clId="{A0249B29-AFA1-413B-A8A4-C28D20C0A106}" dt="2025-11-04T22:06:31.897" v="5573" actId="20577"/>
          <ac:spMkLst>
            <pc:docMk/>
            <pc:sldMk cId="1556383518" sldId="282"/>
            <ac:spMk id="13" creationId="{EB6AF76D-7499-150F-7E50-0D3ECAE82F66}"/>
          </ac:spMkLst>
        </pc:spChg>
      </pc:sldChg>
      <pc:sldChg chg="addSp delSp modSp add del mo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558064051" sldId="283"/>
        </pc:sldMkLst>
        <pc:spChg chg="mod">
          <ac:chgData name="Mustafa Fadel (PGR)" userId="c2398e64-605f-4bd9-b751-76996f6edc0d" providerId="ADAL" clId="{A0249B29-AFA1-413B-A8A4-C28D20C0A106}" dt="2025-11-04T22:08:21.774" v="5607" actId="6549"/>
          <ac:spMkLst>
            <pc:docMk/>
            <pc:sldMk cId="2558064051" sldId="283"/>
            <ac:spMk id="13" creationId="{43F94D70-0CAE-1456-F676-465BC3BCF954}"/>
          </ac:spMkLst>
        </pc:spChg>
        <pc:graphicFrameChg chg="add mod modGraphic">
          <ac:chgData name="Mustafa Fadel (PGR)" userId="c2398e64-605f-4bd9-b751-76996f6edc0d" providerId="ADAL" clId="{A0249B29-AFA1-413B-A8A4-C28D20C0A106}" dt="2025-11-04T22:11:52.438" v="5652" actId="122"/>
          <ac:graphicFrameMkLst>
            <pc:docMk/>
            <pc:sldMk cId="2558064051" sldId="283"/>
            <ac:graphicFrameMk id="4" creationId="{081C2054-1365-079E-C056-39D9EC9FCE95}"/>
          </ac:graphicFrameMkLst>
        </pc:graphicFrameChg>
      </pc:sldChg>
      <pc:sldChg chg="add del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84570125" sldId="284"/>
        </pc:sldMkLst>
      </pc:sldChg>
      <pc:sldChg chg="delSp add del setBg delDesignElem">
        <pc:chgData name="Mustafa Fadel (PGR)" userId="c2398e64-605f-4bd9-b751-76996f6edc0d" providerId="ADAL" clId="{A0249B29-AFA1-413B-A8A4-C28D20C0A106}" dt="2025-11-09T07:21:05.416" v="5702" actId="47"/>
        <pc:sldMkLst>
          <pc:docMk/>
          <pc:sldMk cId="3393885591" sldId="285"/>
        </pc:sldMkLst>
        <pc:spChg chg="del">
          <ac:chgData name="Mustafa Fadel (PGR)" userId="c2398e64-605f-4bd9-b751-76996f6edc0d" providerId="ADAL" clId="{A0249B29-AFA1-413B-A8A4-C28D20C0A106}" dt="2025-11-09T07:20:19.033" v="5696"/>
          <ac:spMkLst>
            <pc:docMk/>
            <pc:sldMk cId="3393885591" sldId="285"/>
            <ac:spMk id="19" creationId="{D3036540-440B-936B-8C37-D1557F1A89D3}"/>
          </ac:spMkLst>
        </pc:spChg>
      </pc:sldChg>
      <pc:sldChg chg="add del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94380141" sldId="286"/>
        </pc:sldMkLst>
      </pc:sldChg>
      <pc:sldChg chg="add">
        <pc:chgData name="Mustafa Fadel (PGR)" userId="c2398e64-605f-4bd9-b751-76996f6edc0d" providerId="ADAL" clId="{A0249B29-AFA1-413B-A8A4-C28D20C0A106}" dt="2025-11-09T07:22:29.899" v="5703" actId="2890"/>
        <pc:sldMkLst>
          <pc:docMk/>
          <pc:sldMk cId="618605278" sldId="287"/>
        </pc:sldMkLst>
      </pc:sldChg>
      <pc:sldChg chg="add del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775292624" sldId="288"/>
        </pc:sldMkLst>
      </pc:sldChg>
      <pc:sldMasterChg chg="delSldLayout">
        <pc:chgData name="Mustafa Fadel (PGR)" userId="c2398e64-605f-4bd9-b751-76996f6edc0d" providerId="ADAL" clId="{A0249B29-AFA1-413B-A8A4-C28D20C0A106}" dt="2025-11-02T12:07:57.277" v="415" actId="47"/>
        <pc:sldMasterMkLst>
          <pc:docMk/>
          <pc:sldMasterMk cId="1343927308" sldId="2147483648"/>
        </pc:sldMasterMkLst>
        <pc:sldLayoutChg chg="del">
          <pc:chgData name="Mustafa Fadel (PGR)" userId="c2398e64-605f-4bd9-b751-76996f6edc0d" providerId="ADAL" clId="{A0249B29-AFA1-413B-A8A4-C28D20C0A106}" dt="2025-11-02T12:07:57.277" v="415" actId="47"/>
          <pc:sldLayoutMkLst>
            <pc:docMk/>
            <pc:sldMasterMk cId="1343927308" sldId="2147483648"/>
            <pc:sldLayoutMk cId="694428744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AC0C-A007-991C-4E41-4EEA4F5E6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9EFBD-B440-B253-78A8-4D09B8385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D38C5-4A57-ED15-FF09-FA14C179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504A7-62BB-342B-A354-C5D8E1FD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543A9-1335-ACE3-7002-A6488BCC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F3B2-18ED-5C5A-9AE2-F932A725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CB075-6F2C-EC73-EBF6-0DED70543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3F73B-24BF-0BE4-2C3F-DCD7062C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3E3F-7CAF-04CB-B6E8-9437B73C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EFFF4-05BE-87A4-6919-DBFE2324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D3F35-FB45-BB9F-C51A-506BA1E66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80DF8-5D75-730C-189E-CFD33CB8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9E5B6-C90E-0471-F367-DDA8EC93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72083-053E-BEB6-87B5-6AF078DB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3909-7DD4-DBCA-BF61-CDB60CF0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0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21FE-B5D1-B6A0-1855-A39D5AE9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7B20-9151-654F-0AC6-D58BECDB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5116-ECE8-B453-502E-ABC3314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C524-1FF7-BF4A-7EF7-8824EDB1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5882-6453-2066-8276-CC3F8C7E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959E-EC45-58C3-39FB-070921F5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8AAF4-E6E6-5552-1F37-52116BF5D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EDE4-A699-6257-4312-58FB1D03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63ED-C317-3350-F020-5F60F87F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3207-7CE2-D0CB-160D-38E08E2B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4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23B8-0D11-8954-F845-F1E99747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4D45-40F9-53F0-88BA-CDD6BD29A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43DF0-FBB4-9E04-42F4-A46269087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913D4-98DD-4973-8A24-81C3D29A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D769A-6D48-3FD7-155A-1C3FAA1B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994CF-63ED-1C8E-DC13-24384331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CF4D-2C55-CC2D-C682-56F94BCC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D3311-4839-344A-3005-9230B8F5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23425-96A5-BC71-C011-6238B9F26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9B75C-1579-91B2-9225-848BDA19C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BCCE2-08B5-DBE1-A562-E2B8AC5F9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C3243B-1251-5D24-FB52-3FEC63A5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0C26A-FDE9-E4B6-EEF7-06483B88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5B814-AF00-43B7-4BCC-4C63DC34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9157-C1DE-480A-CDF0-1D4201A7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41184-7095-AA00-F010-4F2C4B03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C9B20-6ABA-B560-DAAE-529EE8EE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C016D-940D-6999-F8B0-5089C0F1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06DB8-1087-5B82-0D00-137AA27B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2A73B-09B2-2AAB-3348-47317D14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48DCC-5835-9E23-BFC6-90D1B37D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3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8DBD-30B6-2773-860A-4CD8A9E4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1651-7C5A-B1EF-F98E-F61A6FC1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5E3E2-828B-36F7-4C05-1DAF5D2BC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770F0-CDC3-3EDB-EC3E-728D8A03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5AACF-E6C2-552B-C179-FE71A10E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40D78-5A3B-65C5-6BBE-04E34024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4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5A5A-DCBE-39E4-C1F1-F7B920A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1B9C6-C81B-4D92-748F-3C92DFBF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A2F7B-DA10-00FD-8821-6990F764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897D1-F7F6-3125-E48F-AFC1BDE6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9ED13-7808-3E1E-B911-6D53E483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FA412-A09F-E9C7-CABB-693C374F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F60CB-D215-4BE2-E9F0-F47B8FA0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F6119-C4CD-A801-7B78-F7F2B114F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A757-4292-8165-9E4A-1A956D7FD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A63A-02F8-F137-B8EA-05D68E6A1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E11D7-156E-312F-7E62-26B77C52D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FB1B3-3595-3E0D-10FE-27A8AED4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CEA0B6-1D2A-6A78-F4E3-739D24AB4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0BCDE3FC-447A-772F-6716-31296D3E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A1423-737F-6725-94C4-998E3D7C348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4000" b="1" dirty="0">
                <a:solidFill>
                  <a:srgbClr val="FFFFFF"/>
                </a:solidFill>
              </a:rPr>
              <a:t>Single-phase Half-wave Rectifiers</a:t>
            </a:r>
            <a:br>
              <a:rPr lang="en-US" sz="40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Lecture 7</a:t>
            </a:r>
            <a:endParaRPr lang="en-US" sz="40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A gold and green circular emblem with black text&#10;&#10;AI-generated content may be incorrect.">
            <a:extLst>
              <a:ext uri="{FF2B5EF4-FFF2-40B4-BE49-F238E27FC236}">
                <a16:creationId xmlns:a16="http://schemas.microsoft.com/office/drawing/2014/main" id="{88B25549-C623-A8D5-2527-0F560F16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2" y="266452"/>
            <a:ext cx="1977257" cy="1972251"/>
          </a:xfrm>
          <a:prstGeom prst="rect">
            <a:avLst/>
          </a:prstGeom>
        </p:spPr>
      </p:pic>
      <p:pic>
        <p:nvPicPr>
          <p:cNvPr id="18" name="Picture 17" descr="A logo of a college of engineering&#10;&#10;AI-generated content may be incorrect.">
            <a:extLst>
              <a:ext uri="{FF2B5EF4-FFF2-40B4-BE49-F238E27FC236}">
                <a16:creationId xmlns:a16="http://schemas.microsoft.com/office/drawing/2014/main" id="{A7E035B3-DD3B-0688-F778-E13FF5350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38" y="0"/>
            <a:ext cx="2341645" cy="2347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9F59B5-FB1C-8C4C-1776-8DB1723DB99F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Electrical Engineering Department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Power Electronics and Special Machine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Mustafa Fadel</a:t>
            </a: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8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1708E-682B-6087-D705-46AFC1B81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D577-7060-76F4-0E7A-A0D3039E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Rectifier with R-L Load and Freewheeling Diode (Commutating diode)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5FD48E-5735-4EB6-B1BD-7446DDE27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Solution: </a:t>
                </a:r>
              </a:p>
              <a:p>
                <a:pPr marL="0" indent="0" algn="just">
                  <a:buNone/>
                </a:pPr>
                <a:r>
                  <a:rPr lang="en-GB" dirty="0"/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×240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𝑒𝑎𝑛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×240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=10.8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r>
                  <a:rPr lang="en-GB" dirty="0"/>
                  <a:t>(b)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×50×50×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=18.62</m:t>
                      </m:r>
                      <m:r>
                        <m:rPr>
                          <m:nor/>
                        </m:rPr>
                        <a:rPr lang="el-GR"/>
                        <m:t>Ω</m:t>
                      </m:r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×50×50×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=1.57,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=57.51°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5FD48E-5735-4EB6-B1BD-7446DDE27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E883BA-67D8-EBC3-7315-5E0FBF41403B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1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05EDD-5FAD-5AFF-5DF9-FCD041C78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EF8B-5600-9B4B-B125-2FC86D6A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Rectifier with R-L Load and Freewheeling Diode (Commutating diode)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AE6A8-3CEB-548E-8EE7-575BEDA96B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func>
                                        <m:func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func>
                                        <m:func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×240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18.62</m:t>
                          </m:r>
                        </m:den>
                      </m:f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57.51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1.57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1.57</m:t>
                                          </m:r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1.57</m:t>
                                          </m:r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=15.375×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1.13519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7.26135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2.4 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b="0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=17.73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AE6A8-3CEB-548E-8EE7-575BEDA96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B480A-C2F7-F149-19CB-A587556363FA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22D73-EED7-A2D7-5A38-72BD84551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1C96-4BC2-EC75-4D30-5DB0A298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Rectifier with R-L Load and Freewheeling Diode (Commutating diode)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0532-75A4-DF53-4C70-8757DFD72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Advantages of the Freewheeling Diode:</a:t>
            </a:r>
          </a:p>
          <a:p>
            <a:r>
              <a:rPr lang="en-GB" dirty="0"/>
              <a:t>Reduces voltage spikes across the load and rectifier.</a:t>
            </a:r>
          </a:p>
          <a:p>
            <a:r>
              <a:rPr lang="en-GB" dirty="0"/>
              <a:t>Maintains continuous current through the inductive load.</a:t>
            </a:r>
          </a:p>
          <a:p>
            <a:r>
              <a:rPr lang="en-GB" dirty="0"/>
              <a:t>Reduces current ripple and improves average DC output voltage.</a:t>
            </a:r>
          </a:p>
          <a:p>
            <a:r>
              <a:rPr lang="en-GB" dirty="0"/>
              <a:t>Protects diodes and the load from overvoltage.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678618-4489-B882-E272-FC5AF351B0D3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4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F43A7-3B1A-E879-C8BF-278B7A8F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691BA13-01A9-AE2E-D1D7-957EEBB68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3751D76F-A655-2800-E906-1DDBBF65E6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F86C2-F569-45E9-52FF-0DE426E7DA3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 for listening!</a:t>
            </a:r>
            <a:endParaRPr lang="en-US" sz="54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B5219B-135B-5177-4189-8F9003F7199D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9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6193-BD54-C4CA-7532-96919792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Important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CE7-5101-FEB6-0C28-D0C4B6CC3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Note to Students:</a:t>
            </a:r>
            <a:endParaRPr lang="ar-KW" dirty="0"/>
          </a:p>
          <a:p>
            <a:pPr marL="0" indent="0" algn="just">
              <a:buNone/>
            </a:pPr>
            <a:r>
              <a:rPr lang="en-GB" dirty="0"/>
              <a:t>These lecture materials are provided as supplementary support to help clarify and reinforce the concepts discussed in the main course lectures.</a:t>
            </a:r>
            <a:r>
              <a:rPr lang="ar-KW" dirty="0"/>
              <a:t> </a:t>
            </a:r>
            <a:r>
              <a:rPr lang="en-GB" dirty="0"/>
              <a:t>They are not a substitute for the official course materials</a:t>
            </a:r>
            <a:r>
              <a:rPr lang="ar-KW" dirty="0"/>
              <a:t> </a:t>
            </a:r>
            <a:r>
              <a:rPr lang="en-GB" dirty="0"/>
              <a:t>or the primary references assigned.</a:t>
            </a:r>
            <a:r>
              <a:rPr lang="ar-KW" dirty="0"/>
              <a:t> </a:t>
            </a:r>
            <a:r>
              <a:rPr lang="en-GB" dirty="0"/>
              <a:t>Students are encouraged to refer to the original sources and attend the main lectures to ensure full understanding of the subject.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AEAEED-7174-C3D7-40EB-DA06C81CDDB5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7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0816E-0E5C-27C2-597D-7648A5F94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3E1F-DB17-8D76-F3DF-4E009F7D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Rectifier with R-L Load and Freewheeling Diode (Commutating diode)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F9CD-F5E8-9467-2256-8DEDD9E6E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For the uncontrolled rectifier circuit (without freewheeling diode), the stored energy in inductor would cause:</a:t>
            </a:r>
          </a:p>
          <a:p>
            <a:pPr algn="just"/>
            <a:r>
              <a:rPr lang="en-GB" dirty="0"/>
              <a:t>Large reverse voltage across the load and rectifier diode.</a:t>
            </a:r>
          </a:p>
          <a:p>
            <a:pPr algn="just"/>
            <a:r>
              <a:rPr lang="en-GB" dirty="0"/>
              <a:t>High ripple and distortion in the output current waveform.</a:t>
            </a:r>
          </a:p>
          <a:p>
            <a:pPr algn="just"/>
            <a:r>
              <a:rPr lang="en-GB" dirty="0"/>
              <a:t>Discontinuous load current.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1AE926-A0C8-E8B6-0C07-059A9C441EE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85266B-2385-C2F8-CD7D-F85BC02AAD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" r="10403" b="40567"/>
          <a:stretch/>
        </p:blipFill>
        <p:spPr>
          <a:xfrm>
            <a:off x="3320137" y="4138076"/>
            <a:ext cx="4921232" cy="2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D14D-3CDA-F254-E238-CC290110F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87EB-63CA-2085-56EC-5B7EB9F2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Rectifier with R-L Load and Freewheeling Diode (Commutating diode)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0C32D-07C4-23D5-1464-5A393D6D8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To prevent this, a freewheeling diode is connected across the load (in parallel with the R–L branch, but with opposite polarity to the supply diodes). </a:t>
            </a:r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55FE2B-C999-1948-77C0-ACC2F5458907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F8D5113-A987-4D9B-55E9-05BCD26D0D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012"/>
          <a:stretch/>
        </p:blipFill>
        <p:spPr>
          <a:xfrm>
            <a:off x="2248842" y="3429000"/>
            <a:ext cx="6267450" cy="22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A23E8-3483-F9D6-1B53-748F61530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13D1-562F-F460-7884-B56D14B4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Rectifier with R-L Load and Freewheeling Diode (Commutating diode)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C9F59-3390-132C-8663-01EC3B838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Circuit Operation:</a:t>
            </a:r>
          </a:p>
          <a:p>
            <a:r>
              <a:rPr lang="en-GB" b="1" dirty="0"/>
              <a:t>Positive half-cycle:</a:t>
            </a:r>
            <a:br>
              <a:rPr lang="en-GB" dirty="0"/>
            </a:br>
            <a:r>
              <a:rPr lang="en-GB" dirty="0"/>
              <a:t>Supply diodes conduct, delivering current to the load and storing energy in the inductor.</a:t>
            </a:r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456D2B-4B7D-2C02-97A4-FF32E1CF0391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53205E5-D26A-20E2-855E-4D76F065C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3881601"/>
            <a:ext cx="76485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C598C-F355-54D8-11F9-38E09095A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C557-C5BB-B3F5-0B07-7073D66E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Rectifier with R-L Load and Freewheeling Diode (Commutating diode)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44726-FE4D-4059-8482-2E3DBA80A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Circuit Operation:</a:t>
            </a:r>
          </a:p>
          <a:p>
            <a:r>
              <a:rPr lang="en-GB" b="1" dirty="0"/>
              <a:t>Negative half-cycle:</a:t>
            </a:r>
            <a:br>
              <a:rPr lang="en-GB" dirty="0"/>
            </a:br>
            <a:r>
              <a:rPr lang="en-GB" dirty="0"/>
              <a:t>Supply diodes are reverse-biased, and the freewheeling diode conducts. The inductor releases its stored energy through the load and the freewheeling path.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03A873-4B8F-F399-D456-3D0A187C315C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0FB8BC2-1943-1BFF-7D25-4E149A00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4032788"/>
            <a:ext cx="76390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B5212-B3C9-44EE-D85B-5AA8390EB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6CE0-BE83-65C6-F68D-AE97907D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Rectifier with R-L Load and Freewheeling Diode (Commutating diode)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6F1B1E-05F5-005F-7675-31EB797AC7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(1)</m:t>
                      </m:r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r>
                  <a:rPr lang="en-GB" dirty="0"/>
                  <a:t>The ripple voltage given as: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=0.3855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r>
                  <a:rPr lang="en-GB" dirty="0"/>
                  <a:t>The ripple factor is defined as: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=1.2                                               (4)</m:t>
                      </m:r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6F1B1E-05F5-005F-7675-31EB797AC7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FEC793-32F4-A59C-EA0B-3F08D79BDB1D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96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829B6-D32D-D873-01B8-FD6857B0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C022-B1DA-E42C-C5B8-029355A8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Rectifier with R-L Load and Freewheeling Diode (Commutating diode)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8D273-D19D-EE4C-8045-5B2D201FB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The steady-state load current conditions given as follows:</a:t>
                </a:r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func>
                                        <m:funcPr>
                                          <m:ctrlPr>
                                            <a:rPr lang="en-GB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func>
                                        <m:func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  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func>
                  </m:oMath>
                </a14:m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8D273-D19D-EE4C-8045-5B2D201FB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1D0B5B-71A0-B6C4-CDD3-FA67B5C5B99D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1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FC057-672B-4955-8F34-F9A4FDEA1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338E-56F8-C1D6-AFF7-D2555172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Rectifier with R-L Load and Freewheeling Diode (Commutating diode)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47ACE-3375-7C48-4359-7E52B154CC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Example: In the given circuit, the source voltage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240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l-GR"/>
                      <m:t>Ω</m:t>
                    </m:r>
                    <m:r>
                      <m:rPr>
                        <m:nor/>
                      </m:rPr>
                      <a:rPr lang="en-GB" b="0" i="0" smtClean="0"/>
                      <m:t>, </m:t>
                    </m:r>
                    <m:r>
                      <m:rPr>
                        <m:nor/>
                      </m:rPr>
                      <a:rPr lang="en-GB" b="0" i="0" smtClean="0"/>
                      <m:t>and</m:t>
                    </m:r>
                    <m:r>
                      <m:rPr>
                        <m:nor/>
                      </m:rPr>
                      <a:rPr lang="en-GB" b="0" i="0" smtClean="0"/>
                      <m:t> </m:t>
                    </m:r>
                    <m:r>
                      <m:rPr>
                        <m:nor/>
                      </m:rPr>
                      <a:rPr lang="en-GB" b="0" i="0" smtClean="0"/>
                      <m:t>L</m:t>
                    </m:r>
                    <m:r>
                      <m:rPr>
                        <m:nor/>
                      </m:rPr>
                      <a:rPr lang="en-GB" b="0" i="0" smtClean="0"/>
                      <m:t>=50 </m:t>
                    </m:r>
                    <m:r>
                      <m:rPr>
                        <m:nor/>
                      </m:rPr>
                      <a:rPr lang="en-GB" b="0" i="0" smtClean="0"/>
                      <m:t>mH</m:t>
                    </m:r>
                  </m:oMath>
                </a14:m>
                <a:r>
                  <a:rPr lang="en-GB" dirty="0"/>
                  <a:t>. Calculate </a:t>
                </a:r>
              </a:p>
              <a:p>
                <a:pPr marL="514350" indent="-514350" algn="just">
                  <a:buAutoNum type="alphaLcParenBoth"/>
                </a:pPr>
                <a:r>
                  <a:rPr lang="en-GB" dirty="0"/>
                  <a:t>The mean value of the load current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𝑚𝑒𝑎𝑛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marL="514350" indent="-514350" algn="just">
                  <a:buAutoNum type="alphaLcParenBoth"/>
                </a:pPr>
                <a:r>
                  <a:rPr lang="en-GB" dirty="0"/>
                  <a:t>The current boundary conditions, namely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47ACE-3375-7C48-4359-7E52B154C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64B6CE-778F-B646-8672-BBD65D957B0B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BFDF0B6-3E84-68A3-E242-B26C889CB1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0012"/>
          <a:stretch/>
        </p:blipFill>
        <p:spPr>
          <a:xfrm>
            <a:off x="2369422" y="3942849"/>
            <a:ext cx="6267450" cy="22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3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FB9293-D162-4E7B-B2C9-E3B44343E3A5}">
  <we:reference id="4b785c87-866c-4bad-85d8-5d1ae467ac9a" version="3.19.0.0" store="EXCatalog" storeType="EXCatalog"/>
  <we:alternateReferences>
    <we:reference id="WA104381909" version="3.19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551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Office Theme</vt:lpstr>
      <vt:lpstr>PowerPoint Presentation</vt:lpstr>
      <vt:lpstr>Important Notice</vt:lpstr>
      <vt:lpstr>Uncontrolled Rectifier with R-L Load and Freewheeling Diode (Commutating diode)</vt:lpstr>
      <vt:lpstr>Uncontrolled Rectifier with R-L Load and Freewheeling Diode (Commutating diode)</vt:lpstr>
      <vt:lpstr>Uncontrolled Rectifier with R-L Load and Freewheeling Diode (Commutating diode)</vt:lpstr>
      <vt:lpstr>Uncontrolled Rectifier with R-L Load and Freewheeling Diode (Commutating diode)</vt:lpstr>
      <vt:lpstr>Uncontrolled Rectifier with R-L Load and Freewheeling Diode (Commutating diode)</vt:lpstr>
      <vt:lpstr>Uncontrolled Rectifier with R-L Load and Freewheeling Diode (Commutating diode)</vt:lpstr>
      <vt:lpstr>Uncontrolled Rectifier with R-L Load and Freewheeling Diode (Commutating diode)</vt:lpstr>
      <vt:lpstr>Uncontrolled Rectifier with R-L Load and Freewheeling Diode (Commutating diode)</vt:lpstr>
      <vt:lpstr>Uncontrolled Rectifier with R-L Load and Freewheeling Diode (Commutating diode)</vt:lpstr>
      <vt:lpstr>Uncontrolled Rectifier with R-L Load and Freewheeling Diode (Commutating diode)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Fadel (PGR)</dc:creator>
  <cp:lastModifiedBy>Mustafa Fadel (PGR)</cp:lastModifiedBy>
  <cp:revision>1</cp:revision>
  <dcterms:created xsi:type="dcterms:W3CDTF">2025-11-02T11:23:31Z</dcterms:created>
  <dcterms:modified xsi:type="dcterms:W3CDTF">2025-11-09T07:30:37Z</dcterms:modified>
</cp:coreProperties>
</file>