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4" r:id="rId3"/>
    <p:sldId id="271" r:id="rId4"/>
    <p:sldId id="270" r:id="rId5"/>
    <p:sldId id="258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77" r:id="rId15"/>
    <p:sldId id="281" r:id="rId16"/>
    <p:sldId id="282" r:id="rId17"/>
    <p:sldId id="283" r:id="rId18"/>
    <p:sldId id="28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426B2F-ECEF-4D63-BA68-E2608C814850}" v="303" dt="2025-11-09T09:05:31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Fadel (PGR)" userId="c2398e64-605f-4bd9-b751-76996f6edc0d" providerId="ADAL" clId="{DF426B2F-ECEF-4D63-BA68-E2608C814850}"/>
    <pc:docChg chg="undo custSel addSld delSld modSld sldOrd">
      <pc:chgData name="Mustafa Fadel (PGR)" userId="c2398e64-605f-4bd9-b751-76996f6edc0d" providerId="ADAL" clId="{DF426B2F-ECEF-4D63-BA68-E2608C814850}" dt="2025-11-09T09:08:09.661" v="828" actId="20577"/>
      <pc:docMkLst>
        <pc:docMk/>
      </pc:docMkLst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679741846" sldId="256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4181972583" sldId="257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1372052378" sldId="259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782960914" sldId="260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2954060582" sldId="261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426146464" sldId="262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1363600358" sldId="263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2611317201" sldId="264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1299753709" sldId="265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3021812518" sldId="266"/>
        </pc:sldMkLst>
      </pc:sldChg>
      <pc:sldChg chg="del">
        <pc:chgData name="Mustafa Fadel (PGR)" userId="c2398e64-605f-4bd9-b751-76996f6edc0d" providerId="ADAL" clId="{DF426B2F-ECEF-4D63-BA68-E2608C814850}" dt="2025-11-09T07:31:39.997" v="3" actId="47"/>
        <pc:sldMkLst>
          <pc:docMk/>
          <pc:sldMk cId="210977065" sldId="267"/>
        </pc:sldMkLst>
      </pc:sldChg>
      <pc:sldChg chg="addSp modSp mod">
        <pc:chgData name="Mustafa Fadel (PGR)" userId="c2398e64-605f-4bd9-b751-76996f6edc0d" providerId="ADAL" clId="{DF426B2F-ECEF-4D63-BA68-E2608C814850}" dt="2025-11-09T07:45:44.669" v="198" actId="5793"/>
        <pc:sldMkLst>
          <pc:docMk/>
          <pc:sldMk cId="1556383518" sldId="282"/>
        </pc:sldMkLst>
        <pc:spChg chg="add mod">
          <ac:chgData name="Mustafa Fadel (PGR)" userId="c2398e64-605f-4bd9-b751-76996f6edc0d" providerId="ADAL" clId="{DF426B2F-ECEF-4D63-BA68-E2608C814850}" dt="2025-11-09T07:40:42.882" v="5"/>
          <ac:spMkLst>
            <pc:docMk/>
            <pc:sldMk cId="1556383518" sldId="282"/>
            <ac:spMk id="4" creationId="{ECC6EF53-F13C-3D2A-B605-6192C92C5B0E}"/>
          </ac:spMkLst>
        </pc:spChg>
        <pc:spChg chg="mod">
          <ac:chgData name="Mustafa Fadel (PGR)" userId="c2398e64-605f-4bd9-b751-76996f6edc0d" providerId="ADAL" clId="{DF426B2F-ECEF-4D63-BA68-E2608C814850}" dt="2025-11-09T07:45:44.669" v="198" actId="5793"/>
          <ac:spMkLst>
            <pc:docMk/>
            <pc:sldMk cId="1556383518" sldId="282"/>
            <ac:spMk id="13" creationId="{EB6AF76D-7499-150F-7E50-0D3ECAE82F66}"/>
          </ac:spMkLst>
        </pc:spChg>
      </pc:sldChg>
      <pc:sldChg chg="addSp delSp modSp mod">
        <pc:chgData name="Mustafa Fadel (PGR)" userId="c2398e64-605f-4bd9-b751-76996f6edc0d" providerId="ADAL" clId="{DF426B2F-ECEF-4D63-BA68-E2608C814850}" dt="2025-11-09T08:56:00.447" v="438" actId="20577"/>
        <pc:sldMkLst>
          <pc:docMk/>
          <pc:sldMk cId="2558064051" sldId="283"/>
        </pc:sldMkLst>
        <pc:spChg chg="add mod">
          <ac:chgData name="Mustafa Fadel (PGR)" userId="c2398e64-605f-4bd9-b751-76996f6edc0d" providerId="ADAL" clId="{DF426B2F-ECEF-4D63-BA68-E2608C814850}" dt="2025-11-09T08:56:00.447" v="438" actId="20577"/>
          <ac:spMkLst>
            <pc:docMk/>
            <pc:sldMk cId="2558064051" sldId="283"/>
            <ac:spMk id="3" creationId="{D1D40C96-F35C-8356-77C2-4D45BA2530B7}"/>
          </ac:spMkLst>
        </pc:spChg>
        <pc:spChg chg="del mod">
          <ac:chgData name="Mustafa Fadel (PGR)" userId="c2398e64-605f-4bd9-b751-76996f6edc0d" providerId="ADAL" clId="{DF426B2F-ECEF-4D63-BA68-E2608C814850}" dt="2025-11-09T08:39:45.857" v="359" actId="478"/>
          <ac:spMkLst>
            <pc:docMk/>
            <pc:sldMk cId="2558064051" sldId="283"/>
            <ac:spMk id="13" creationId="{43F94D70-0CAE-1456-F676-465BC3BCF954}"/>
          </ac:spMkLst>
        </pc:spChg>
        <pc:graphicFrameChg chg="mod">
          <ac:chgData name="Mustafa Fadel (PGR)" userId="c2398e64-605f-4bd9-b751-76996f6edc0d" providerId="ADAL" clId="{DF426B2F-ECEF-4D63-BA68-E2608C814850}" dt="2025-11-09T08:39:39.574" v="358" actId="1035"/>
          <ac:graphicFrameMkLst>
            <pc:docMk/>
            <pc:sldMk cId="2558064051" sldId="283"/>
            <ac:graphicFrameMk id="4" creationId="{081C2054-1365-079E-C056-39D9EC9FCE95}"/>
          </ac:graphicFrameMkLst>
        </pc:graphicFrameChg>
      </pc:sldChg>
      <pc:sldChg chg="add ord">
        <pc:chgData name="Mustafa Fadel (PGR)" userId="c2398e64-605f-4bd9-b751-76996f6edc0d" providerId="ADAL" clId="{DF426B2F-ECEF-4D63-BA68-E2608C814850}" dt="2025-11-09T07:31:32.254" v="2"/>
        <pc:sldMkLst>
          <pc:docMk/>
          <pc:sldMk cId="2505158932" sldId="284"/>
        </pc:sldMkLst>
      </pc:sldChg>
      <pc:sldChg chg="delSp modSp add mod delAnim">
        <pc:chgData name="Mustafa Fadel (PGR)" userId="c2398e64-605f-4bd9-b751-76996f6edc0d" providerId="ADAL" clId="{DF426B2F-ECEF-4D63-BA68-E2608C814850}" dt="2025-11-09T09:08:09.661" v="828" actId="20577"/>
        <pc:sldMkLst>
          <pc:docMk/>
          <pc:sldMk cId="4060163882" sldId="285"/>
        </pc:sldMkLst>
        <pc:spChg chg="mod">
          <ac:chgData name="Mustafa Fadel (PGR)" userId="c2398e64-605f-4bd9-b751-76996f6edc0d" providerId="ADAL" clId="{DF426B2F-ECEF-4D63-BA68-E2608C814850}" dt="2025-11-09T09:08:09.661" v="828" actId="20577"/>
          <ac:spMkLst>
            <pc:docMk/>
            <pc:sldMk cId="4060163882" sldId="285"/>
            <ac:spMk id="3" creationId="{C15331C1-5C09-458C-3E8F-FCEBEDA5A871}"/>
          </ac:spMkLst>
        </pc:spChg>
        <pc:graphicFrameChg chg="del">
          <ac:chgData name="Mustafa Fadel (PGR)" userId="c2398e64-605f-4bd9-b751-76996f6edc0d" providerId="ADAL" clId="{DF426B2F-ECEF-4D63-BA68-E2608C814850}" dt="2025-11-09T08:43:00.818" v="384" actId="478"/>
          <ac:graphicFrameMkLst>
            <pc:docMk/>
            <pc:sldMk cId="4060163882" sldId="285"/>
            <ac:graphicFrameMk id="4" creationId="{D9D8A49C-B309-65A1-4812-6924AA71AF41}"/>
          </ac:graphicFrameMkLst>
        </pc:graphicFrameChg>
      </pc:sldChg>
    </pc:docChg>
  </pc:docChgLst>
  <pc:docChgLst>
    <pc:chgData name="Mustafa Fadel (PGR)" userId="c2398e64-605f-4bd9-b751-76996f6edc0d" providerId="ADAL" clId="{A0249B29-AFA1-413B-A8A4-C28D20C0A106}"/>
    <pc:docChg chg="undo custSel addSld delSld modSld sldOrd">
      <pc:chgData name="Mustafa Fadel (PGR)" userId="c2398e64-605f-4bd9-b751-76996f6edc0d" providerId="ADAL" clId="{A0249B29-AFA1-413B-A8A4-C28D20C0A106}" dt="2025-11-05T04:31:03.399" v="5660" actId="2711"/>
      <pc:docMkLst>
        <pc:docMk/>
      </pc:docMkLst>
      <pc:sldChg chg="addSp delSp modSp new mod setBg modClrScheme setClrOvrMap chgLayout">
        <pc:chgData name="Mustafa Fadel (PGR)" userId="c2398e64-605f-4bd9-b751-76996f6edc0d" providerId="ADAL" clId="{A0249B29-AFA1-413B-A8A4-C28D20C0A106}" dt="2025-11-02T12:44:53.889" v="659" actId="20577"/>
        <pc:sldMkLst>
          <pc:docMk/>
          <pc:sldMk cId="679741846" sldId="256"/>
        </pc:sldMkLst>
      </pc:sldChg>
      <pc:sldChg chg="addSp modSp new mod modAnim">
        <pc:chgData name="Mustafa Fadel (PGR)" userId="c2398e64-605f-4bd9-b751-76996f6edc0d" providerId="ADAL" clId="{A0249B29-AFA1-413B-A8A4-C28D20C0A106}" dt="2025-11-02T18:38:31.813" v="914" actId="1038"/>
        <pc:sldMkLst>
          <pc:docMk/>
          <pc:sldMk cId="4181972583" sldId="257"/>
        </pc:sldMkLst>
      </pc:sldChg>
      <pc:sldChg chg="addSp delSp modSp add mod ord delAnim modAnim">
        <pc:chgData name="Mustafa Fadel (PGR)" userId="c2398e64-605f-4bd9-b751-76996f6edc0d" providerId="ADAL" clId="{A0249B29-AFA1-413B-A8A4-C28D20C0A106}" dt="2025-11-04T16:14:35.832" v="3000" actId="1076"/>
        <pc:sldMkLst>
          <pc:docMk/>
          <pc:sldMk cId="2813340312" sldId="258"/>
        </pc:sldMkLst>
        <pc:spChg chg="mod">
          <ac:chgData name="Mustafa Fadel (PGR)" userId="c2398e64-605f-4bd9-b751-76996f6edc0d" providerId="ADAL" clId="{A0249B29-AFA1-413B-A8A4-C28D20C0A106}" dt="2025-11-04T10:42:24.160" v="2345" actId="20577"/>
          <ac:spMkLst>
            <pc:docMk/>
            <pc:sldMk cId="2813340312" sldId="258"/>
            <ac:spMk id="2" creationId="{1EABD5E9-E5D2-2E25-2352-F7EF24795F99}"/>
          </ac:spMkLst>
        </pc:spChg>
        <pc:spChg chg="mod">
          <ac:chgData name="Mustafa Fadel (PGR)" userId="c2398e64-605f-4bd9-b751-76996f6edc0d" providerId="ADAL" clId="{A0249B29-AFA1-413B-A8A4-C28D20C0A106}" dt="2025-11-04T16:14:27.222" v="2997" actId="14100"/>
          <ac:spMkLst>
            <pc:docMk/>
            <pc:sldMk cId="2813340312" sldId="258"/>
            <ac:spMk id="3" creationId="{2F53628C-8C19-3137-F2FA-0AB7E1E6B9F4}"/>
          </ac:spMkLst>
        </pc:spChg>
        <pc:picChg chg="add mod">
          <ac:chgData name="Mustafa Fadel (PGR)" userId="c2398e64-605f-4bd9-b751-76996f6edc0d" providerId="ADAL" clId="{A0249B29-AFA1-413B-A8A4-C28D20C0A106}" dt="2025-11-04T16:14:35.832" v="3000" actId="1076"/>
          <ac:picMkLst>
            <pc:docMk/>
            <pc:sldMk cId="2813340312" sldId="258"/>
            <ac:picMk id="12" creationId="{4929B789-F31B-F01E-C10B-091B4948AC17}"/>
          </ac:picMkLst>
        </pc:picChg>
      </pc:sldChg>
      <pc:sldChg chg="addSp modSp add mod modAnim">
        <pc:chgData name="Mustafa Fadel (PGR)" userId="c2398e64-605f-4bd9-b751-76996f6edc0d" providerId="ADAL" clId="{A0249B29-AFA1-413B-A8A4-C28D20C0A106}" dt="2025-11-02T18:38:03.714" v="892" actId="1076"/>
        <pc:sldMkLst>
          <pc:docMk/>
          <pc:sldMk cId="1372052378" sldId="259"/>
        </pc:sldMkLst>
      </pc:sldChg>
      <pc:sldChg chg="modSp add mod ord">
        <pc:chgData name="Mustafa Fadel (PGR)" userId="c2398e64-605f-4bd9-b751-76996f6edc0d" providerId="ADAL" clId="{A0249B29-AFA1-413B-A8A4-C28D20C0A106}" dt="2025-11-02T19:40:47.431" v="1428" actId="6549"/>
        <pc:sldMkLst>
          <pc:docMk/>
          <pc:sldMk cId="782960914" sldId="260"/>
        </pc:sldMkLst>
      </pc:sldChg>
      <pc:sldChg chg="addSp modSp add mod">
        <pc:chgData name="Mustafa Fadel (PGR)" userId="c2398e64-605f-4bd9-b751-76996f6edc0d" providerId="ADAL" clId="{A0249B29-AFA1-413B-A8A4-C28D20C0A106}" dt="2025-11-02T19:07:04.585" v="1004" actId="1036"/>
        <pc:sldMkLst>
          <pc:docMk/>
          <pc:sldMk cId="2954060582" sldId="261"/>
        </pc:sldMkLst>
      </pc:sldChg>
      <pc:sldChg chg="modSp add mod">
        <pc:chgData name="Mustafa Fadel (PGR)" userId="c2398e64-605f-4bd9-b751-76996f6edc0d" providerId="ADAL" clId="{A0249B29-AFA1-413B-A8A4-C28D20C0A106}" dt="2025-11-02T18:42:03.214" v="925" actId="113"/>
        <pc:sldMkLst>
          <pc:docMk/>
          <pc:sldMk cId="426146464" sldId="262"/>
        </pc:sldMkLst>
      </pc:sldChg>
      <pc:sldChg chg="addSp modSp add mod">
        <pc:chgData name="Mustafa Fadel (PGR)" userId="c2398e64-605f-4bd9-b751-76996f6edc0d" providerId="ADAL" clId="{A0249B29-AFA1-413B-A8A4-C28D20C0A106}" dt="2025-11-02T19:06:49.927" v="990" actId="1036"/>
        <pc:sldMkLst>
          <pc:docMk/>
          <pc:sldMk cId="1363600358" sldId="263"/>
        </pc:sldMkLst>
      </pc:sldChg>
      <pc:sldChg chg="modSp add mod">
        <pc:chgData name="Mustafa Fadel (PGR)" userId="c2398e64-605f-4bd9-b751-76996f6edc0d" providerId="ADAL" clId="{A0249B29-AFA1-413B-A8A4-C28D20C0A106}" dt="2025-11-02T19:53:56.734" v="1704" actId="20577"/>
        <pc:sldMkLst>
          <pc:docMk/>
          <pc:sldMk cId="2611317201" sldId="264"/>
        </pc:sldMkLst>
      </pc:sldChg>
      <pc:sldChg chg="addSp modSp add mod">
        <pc:chgData name="Mustafa Fadel (PGR)" userId="c2398e64-605f-4bd9-b751-76996f6edc0d" providerId="ADAL" clId="{A0249B29-AFA1-413B-A8A4-C28D20C0A106}" dt="2025-11-02T20:03:49.406" v="1967" actId="20577"/>
        <pc:sldMkLst>
          <pc:docMk/>
          <pc:sldMk cId="1299753709" sldId="265"/>
        </pc:sldMkLst>
      </pc:sldChg>
      <pc:sldChg chg="delSp modSp add mod">
        <pc:chgData name="Mustafa Fadel (PGR)" userId="c2398e64-605f-4bd9-b751-76996f6edc0d" providerId="ADAL" clId="{A0249B29-AFA1-413B-A8A4-C28D20C0A106}" dt="2025-11-02T20:16:25.172" v="2231" actId="27636"/>
        <pc:sldMkLst>
          <pc:docMk/>
          <pc:sldMk cId="3021812518" sldId="266"/>
        </pc:sldMkLst>
      </pc:sldChg>
      <pc:sldChg chg="modSp add mod">
        <pc:chgData name="Mustafa Fadel (PGR)" userId="c2398e64-605f-4bd9-b751-76996f6edc0d" providerId="ADAL" clId="{A0249B29-AFA1-413B-A8A4-C28D20C0A106}" dt="2025-11-02T20:15:35.472" v="2227" actId="20577"/>
        <pc:sldMkLst>
          <pc:docMk/>
          <pc:sldMk cId="210977065" sldId="267"/>
        </pc:sldMkLst>
      </pc:sldChg>
      <pc:sldChg chg="delSp modSp add mod ord">
        <pc:chgData name="Mustafa Fadel (PGR)" userId="c2398e64-605f-4bd9-b751-76996f6edc0d" providerId="ADAL" clId="{A0249B29-AFA1-413B-A8A4-C28D20C0A106}" dt="2025-11-02T20:17:49.796" v="2262" actId="403"/>
        <pc:sldMkLst>
          <pc:docMk/>
          <pc:sldMk cId="897394979" sldId="268"/>
        </pc:sldMkLst>
        <pc:spChg chg="mod">
          <ac:chgData name="Mustafa Fadel (PGR)" userId="c2398e64-605f-4bd9-b751-76996f6edc0d" providerId="ADAL" clId="{A0249B29-AFA1-413B-A8A4-C28D20C0A106}" dt="2025-11-02T20:17:49.796" v="2262" actId="403"/>
          <ac:spMkLst>
            <pc:docMk/>
            <pc:sldMk cId="897394979" sldId="268"/>
            <ac:spMk id="8" creationId="{88EF86C2-F569-45E9-52FF-0DE426E7DA3E}"/>
          </ac:spMkLst>
        </pc:spChg>
        <pc:spChg chg="mod">
          <ac:chgData name="Mustafa Fadel (PGR)" userId="c2398e64-605f-4bd9-b751-76996f6edc0d" providerId="ADAL" clId="{A0249B29-AFA1-413B-A8A4-C28D20C0A106}" dt="2025-11-02T20:17:16.256" v="2256" actId="6549"/>
          <ac:spMkLst>
            <pc:docMk/>
            <pc:sldMk cId="897394979" sldId="268"/>
            <ac:spMk id="20" creationId="{67B5219B-135B-5177-4189-8F9003F7199D}"/>
          </ac:spMkLst>
        </pc:spChg>
      </pc:sldChg>
      <pc:sldChg chg="modSp add mod ord">
        <pc:chgData name="Mustafa Fadel (PGR)" userId="c2398e64-605f-4bd9-b751-76996f6edc0d" providerId="ADAL" clId="{A0249B29-AFA1-413B-A8A4-C28D20C0A106}" dt="2025-11-04T10:34:19.840" v="2298" actId="404"/>
        <pc:sldMkLst>
          <pc:docMk/>
          <pc:sldMk cId="2131281492" sldId="269"/>
        </pc:sldMkLst>
        <pc:spChg chg="mod">
          <ac:chgData name="Mustafa Fadel (PGR)" userId="c2398e64-605f-4bd9-b751-76996f6edc0d" providerId="ADAL" clId="{A0249B29-AFA1-413B-A8A4-C28D20C0A106}" dt="2025-11-04T10:34:19.840" v="2298" actId="404"/>
          <ac:spMkLst>
            <pc:docMk/>
            <pc:sldMk cId="2131281492" sldId="269"/>
            <ac:spMk id="8" creationId="{711A1423-737F-6725-94C4-998E3D7C348E}"/>
          </ac:spMkLst>
        </pc:spChg>
      </pc:sldChg>
      <pc:sldChg chg="addSp delSp modSp new mod ord modAnim">
        <pc:chgData name="Mustafa Fadel (PGR)" userId="c2398e64-605f-4bd9-b751-76996f6edc0d" providerId="ADAL" clId="{A0249B29-AFA1-413B-A8A4-C28D20C0A106}" dt="2025-11-05T04:31:03.399" v="5660" actId="2711"/>
        <pc:sldMkLst>
          <pc:docMk/>
          <pc:sldMk cId="29320983" sldId="270"/>
        </pc:sldMkLst>
        <pc:spChg chg="mod">
          <ac:chgData name="Mustafa Fadel (PGR)" userId="c2398e64-605f-4bd9-b751-76996f6edc0d" providerId="ADAL" clId="{A0249B29-AFA1-413B-A8A4-C28D20C0A106}" dt="2025-11-04T11:48:40.675" v="2406" actId="403"/>
          <ac:spMkLst>
            <pc:docMk/>
            <pc:sldMk cId="29320983" sldId="270"/>
            <ac:spMk id="2" creationId="{8FE53ECF-2FF7-7490-25CC-5D4FA87B4928}"/>
          </ac:spMkLst>
        </pc:spChg>
        <pc:spChg chg="add mod">
          <ac:chgData name="Mustafa Fadel (PGR)" userId="c2398e64-605f-4bd9-b751-76996f6edc0d" providerId="ADAL" clId="{A0249B29-AFA1-413B-A8A4-C28D20C0A106}" dt="2025-11-04T11:50:30.060" v="2469" actId="1035"/>
          <ac:spMkLst>
            <pc:docMk/>
            <pc:sldMk cId="29320983" sldId="270"/>
            <ac:spMk id="8" creationId="{E72FC91F-9B73-5894-9C1C-C3F6F714725F}"/>
          </ac:spMkLst>
        </pc:spChg>
        <pc:graphicFrameChg chg="add mod ord modGraphic">
          <ac:chgData name="Mustafa Fadel (PGR)" userId="c2398e64-605f-4bd9-b751-76996f6edc0d" providerId="ADAL" clId="{A0249B29-AFA1-413B-A8A4-C28D20C0A106}" dt="2025-11-05T04:31:03.399" v="5660" actId="2711"/>
          <ac:graphicFrameMkLst>
            <pc:docMk/>
            <pc:sldMk cId="29320983" sldId="270"/>
            <ac:graphicFrameMk id="4" creationId="{FF903BF1-AAB1-88F7-FBD1-D937ECA8BD2D}"/>
          </ac:graphicFrameMkLst>
        </pc:graphicFrameChg>
        <pc:cxnChg chg="add mod">
          <ac:chgData name="Mustafa Fadel (PGR)" userId="c2398e64-605f-4bd9-b751-76996f6edc0d" providerId="ADAL" clId="{A0249B29-AFA1-413B-A8A4-C28D20C0A106}" dt="2025-11-04T11:48:12.181" v="2399"/>
          <ac:cxnSpMkLst>
            <pc:docMk/>
            <pc:sldMk cId="29320983" sldId="270"/>
            <ac:cxnSpMk id="6" creationId="{A16156B2-0EAD-E4F5-4031-62CCF92967CE}"/>
          </ac:cxnSpMkLst>
        </pc:cxnChg>
      </pc:sldChg>
      <pc:sldChg chg="addSp delSp modSp add mod ord modAnim">
        <pc:chgData name="Mustafa Fadel (PGR)" userId="c2398e64-605f-4bd9-b751-76996f6edc0d" providerId="ADAL" clId="{A0249B29-AFA1-413B-A8A4-C28D20C0A106}" dt="2025-11-05T04:30:33.480" v="5659"/>
        <pc:sldMkLst>
          <pc:docMk/>
          <pc:sldMk cId="3537753245" sldId="271"/>
        </pc:sldMkLst>
        <pc:spChg chg="mod">
          <ac:chgData name="Mustafa Fadel (PGR)" userId="c2398e64-605f-4bd9-b751-76996f6edc0d" providerId="ADAL" clId="{A0249B29-AFA1-413B-A8A4-C28D20C0A106}" dt="2025-11-04T11:47:01.670" v="2389" actId="20577"/>
          <ac:spMkLst>
            <pc:docMk/>
            <pc:sldMk cId="3537753245" sldId="271"/>
            <ac:spMk id="2" creationId="{23365EEE-262B-32DE-8108-CB79709113C8}"/>
          </ac:spMkLst>
        </pc:spChg>
        <pc:picChg chg="add del mod modCrop">
          <ac:chgData name="Mustafa Fadel (PGR)" userId="c2398e64-605f-4bd9-b751-76996f6edc0d" providerId="ADAL" clId="{A0249B29-AFA1-413B-A8A4-C28D20C0A106}" dt="2025-11-04T15:55:57.360" v="2702" actId="1076"/>
          <ac:picMkLst>
            <pc:docMk/>
            <pc:sldMk cId="3537753245" sldId="271"/>
            <ac:picMk id="10" creationId="{41FD5F74-A3D6-A793-6381-11FA3D65B244}"/>
          </ac:picMkLst>
        </pc:picChg>
        <pc:picChg chg="add mod">
          <ac:chgData name="Mustafa Fadel (PGR)" userId="c2398e64-605f-4bd9-b751-76996f6edc0d" providerId="ADAL" clId="{A0249B29-AFA1-413B-A8A4-C28D20C0A106}" dt="2025-11-04T15:56:20.234" v="2706" actId="14100"/>
          <ac:picMkLst>
            <pc:docMk/>
            <pc:sldMk cId="3537753245" sldId="271"/>
            <ac:picMk id="14" creationId="{5177A0B7-DD2C-D3A3-7E92-10CF604C6DA8}"/>
          </ac:picMkLst>
        </pc:picChg>
        <pc:picChg chg="add mod">
          <ac:chgData name="Mustafa Fadel (PGR)" userId="c2398e64-605f-4bd9-b751-76996f6edc0d" providerId="ADAL" clId="{A0249B29-AFA1-413B-A8A4-C28D20C0A106}" dt="2025-11-04T15:56:54.562" v="2731" actId="1038"/>
          <ac:picMkLst>
            <pc:docMk/>
            <pc:sldMk cId="3537753245" sldId="271"/>
            <ac:picMk id="1028" creationId="{F83AFFD2-2000-FE23-80C8-EB251929F820}"/>
          </ac:picMkLst>
        </pc:picChg>
      </pc:sldChg>
      <pc:sldChg chg="addSp delSp modSp add mod modAnim">
        <pc:chgData name="Mustafa Fadel (PGR)" userId="c2398e64-605f-4bd9-b751-76996f6edc0d" providerId="ADAL" clId="{A0249B29-AFA1-413B-A8A4-C28D20C0A106}" dt="2025-11-04T16:49:29.881" v="3348"/>
        <pc:sldMkLst>
          <pc:docMk/>
          <pc:sldMk cId="1775700791" sldId="272"/>
        </pc:sldMkLst>
        <pc:spChg chg="add mod">
          <ac:chgData name="Mustafa Fadel (PGR)" userId="c2398e64-605f-4bd9-b751-76996f6edc0d" providerId="ADAL" clId="{A0249B29-AFA1-413B-A8A4-C28D20C0A106}" dt="2025-11-04T16:30:03.342" v="3341" actId="1037"/>
          <ac:spMkLst>
            <pc:docMk/>
            <pc:sldMk cId="1775700791" sldId="272"/>
            <ac:spMk id="11" creationId="{42B78B08-1ACA-179D-A244-B955025B8B9B}"/>
          </ac:spMkLst>
        </pc:spChg>
        <pc:spChg chg="add mod">
          <ac:chgData name="Mustafa Fadel (PGR)" userId="c2398e64-605f-4bd9-b751-76996f6edc0d" providerId="ADAL" clId="{A0249B29-AFA1-413B-A8A4-C28D20C0A106}" dt="2025-11-04T16:23:47.351" v="3162" actId="1076"/>
          <ac:spMkLst>
            <pc:docMk/>
            <pc:sldMk cId="1775700791" sldId="272"/>
            <ac:spMk id="13" creationId="{77B4292A-9C2F-3A20-2683-3D31DDE01B1F}"/>
          </ac:spMkLst>
        </pc:spChg>
        <pc:spChg chg="add mod">
          <ac:chgData name="Mustafa Fadel (PGR)" userId="c2398e64-605f-4bd9-b751-76996f6edc0d" providerId="ADAL" clId="{A0249B29-AFA1-413B-A8A4-C28D20C0A106}" dt="2025-11-04T16:29:46.175" v="3293" actId="1038"/>
          <ac:spMkLst>
            <pc:docMk/>
            <pc:sldMk cId="1775700791" sldId="272"/>
            <ac:spMk id="14" creationId="{2AEF6080-A523-D679-6D6A-5608FB02DC95}"/>
          </ac:spMkLst>
        </pc:spChg>
        <pc:spChg chg="add mod">
          <ac:chgData name="Mustafa Fadel (PGR)" userId="c2398e64-605f-4bd9-b751-76996f6edc0d" providerId="ADAL" clId="{A0249B29-AFA1-413B-A8A4-C28D20C0A106}" dt="2025-11-04T16:29:55.170" v="3326" actId="1037"/>
          <ac:spMkLst>
            <pc:docMk/>
            <pc:sldMk cId="1775700791" sldId="272"/>
            <ac:spMk id="15" creationId="{92C7CA81-D494-1DD1-845F-B1C91371C625}"/>
          </ac:spMkLst>
        </pc:spChg>
        <pc:spChg chg="add mod">
          <ac:chgData name="Mustafa Fadel (PGR)" userId="c2398e64-605f-4bd9-b751-76996f6edc0d" providerId="ADAL" clId="{A0249B29-AFA1-413B-A8A4-C28D20C0A106}" dt="2025-11-04T16:29:34.077" v="3255" actId="14100"/>
          <ac:spMkLst>
            <pc:docMk/>
            <pc:sldMk cId="1775700791" sldId="272"/>
            <ac:spMk id="16" creationId="{52483123-D884-0E88-A5B1-FA9CF3C8630F}"/>
          </ac:spMkLst>
        </pc:spChg>
        <pc:spChg chg="add mod">
          <ac:chgData name="Mustafa Fadel (PGR)" userId="c2398e64-605f-4bd9-b751-76996f6edc0d" providerId="ADAL" clId="{A0249B29-AFA1-413B-A8A4-C28D20C0A106}" dt="2025-11-04T16:30:13.669" v="3343" actId="1076"/>
          <ac:spMkLst>
            <pc:docMk/>
            <pc:sldMk cId="1775700791" sldId="272"/>
            <ac:spMk id="17" creationId="{E50AF621-4B8D-AEF4-FBBE-888F77CA1C57}"/>
          </ac:spMkLst>
        </pc:sp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6" creationId="{4C196611-3778-F257-6F0C-BDE55BF22963}"/>
          </ac:picMkLst>
        </pc:pic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7" creationId="{FD5BA092-03B1-7AB2-E264-B7251FC95D7C}"/>
          </ac:picMkLst>
        </pc:pic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8" creationId="{CECCE82E-A8D8-9125-61BD-5891DB131082}"/>
          </ac:picMkLst>
        </pc:pic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9" creationId="{56699D2A-4052-401E-AF68-B35E1C05B718}"/>
          </ac:picMkLst>
        </pc:picChg>
        <pc:picChg chg="mod">
          <ac:chgData name="Mustafa Fadel (PGR)" userId="c2398e64-605f-4bd9-b751-76996f6edc0d" providerId="ADAL" clId="{A0249B29-AFA1-413B-A8A4-C28D20C0A106}" dt="2025-11-04T16:15:20.204" v="3094" actId="1037"/>
          <ac:picMkLst>
            <pc:docMk/>
            <pc:sldMk cId="1775700791" sldId="272"/>
            <ac:picMk id="10" creationId="{BFA3CCC1-B300-51D3-163C-992D74FD6668}"/>
          </ac:picMkLst>
        </pc:picChg>
      </pc:sldChg>
      <pc:sldChg chg="addSp delSp modSp add mod delAnim modAnim">
        <pc:chgData name="Mustafa Fadel (PGR)" userId="c2398e64-605f-4bd9-b751-76996f6edc0d" providerId="ADAL" clId="{A0249B29-AFA1-413B-A8A4-C28D20C0A106}" dt="2025-11-04T17:03:03.880" v="3670" actId="2711"/>
        <pc:sldMkLst>
          <pc:docMk/>
          <pc:sldMk cId="2846056769" sldId="273"/>
        </pc:sldMkLst>
        <pc:spChg chg="add del mod">
          <ac:chgData name="Mustafa Fadel (PGR)" userId="c2398e64-605f-4bd9-b751-76996f6edc0d" providerId="ADAL" clId="{A0249B29-AFA1-413B-A8A4-C28D20C0A106}" dt="2025-11-04T16:58:19.376" v="3533" actId="1036"/>
          <ac:spMkLst>
            <pc:docMk/>
            <pc:sldMk cId="2846056769" sldId="273"/>
            <ac:spMk id="13" creationId="{075126AD-FCDE-4131-A52E-14806899B966}"/>
          </ac:spMkLst>
        </pc:spChg>
        <pc:spChg chg="mod">
          <ac:chgData name="Mustafa Fadel (PGR)" userId="c2398e64-605f-4bd9-b751-76996f6edc0d" providerId="ADAL" clId="{A0249B29-AFA1-413B-A8A4-C28D20C0A106}" dt="2025-11-04T16:53:03.643" v="3376" actId="14100"/>
          <ac:spMkLst>
            <pc:docMk/>
            <pc:sldMk cId="2846056769" sldId="273"/>
            <ac:spMk id="15" creationId="{38DBDF25-AD5A-EFC1-029F-2051FAED100F}"/>
          </ac:spMkLst>
        </pc:spChg>
        <pc:spChg chg="mod">
          <ac:chgData name="Mustafa Fadel (PGR)" userId="c2398e64-605f-4bd9-b751-76996f6edc0d" providerId="ADAL" clId="{A0249B29-AFA1-413B-A8A4-C28D20C0A106}" dt="2025-11-04T16:53:08.855" v="3377" actId="1076"/>
          <ac:spMkLst>
            <pc:docMk/>
            <pc:sldMk cId="2846056769" sldId="273"/>
            <ac:spMk id="16" creationId="{29A6E6AE-8A57-53E3-1FED-5245326605A6}"/>
          </ac:spMkLst>
        </pc:spChg>
        <pc:spChg chg="add mod">
          <ac:chgData name="Mustafa Fadel (PGR)" userId="c2398e64-605f-4bd9-b751-76996f6edc0d" providerId="ADAL" clId="{A0249B29-AFA1-413B-A8A4-C28D20C0A106}" dt="2025-11-04T17:03:03.880" v="3670" actId="2711"/>
          <ac:spMkLst>
            <pc:docMk/>
            <pc:sldMk cId="2846056769" sldId="273"/>
            <ac:spMk id="18" creationId="{05D20402-65B4-AE46-1F21-AEB06775CEF9}"/>
          </ac:spMkLst>
        </pc:spChg>
        <pc:spChg chg="add mod">
          <ac:chgData name="Mustafa Fadel (PGR)" userId="c2398e64-605f-4bd9-b751-76996f6edc0d" providerId="ADAL" clId="{A0249B29-AFA1-413B-A8A4-C28D20C0A106}" dt="2025-11-04T17:02:04.672" v="3660" actId="1076"/>
          <ac:spMkLst>
            <pc:docMk/>
            <pc:sldMk cId="2846056769" sldId="273"/>
            <ac:spMk id="19" creationId="{494296C5-8DD3-BD83-9134-D381D3CB466B}"/>
          </ac:spMkLst>
        </pc:spChg>
        <pc:spChg chg="add mod">
          <ac:chgData name="Mustafa Fadel (PGR)" userId="c2398e64-605f-4bd9-b751-76996f6edc0d" providerId="ADAL" clId="{A0249B29-AFA1-413B-A8A4-C28D20C0A106}" dt="2025-11-04T17:02:09.201" v="3661" actId="1076"/>
          <ac:spMkLst>
            <pc:docMk/>
            <pc:sldMk cId="2846056769" sldId="273"/>
            <ac:spMk id="20" creationId="{20C35F05-C040-42E4-C563-029553773100}"/>
          </ac:spMkLst>
        </pc:spChg>
        <pc:spChg chg="add mod">
          <ac:chgData name="Mustafa Fadel (PGR)" userId="c2398e64-605f-4bd9-b751-76996f6edc0d" providerId="ADAL" clId="{A0249B29-AFA1-413B-A8A4-C28D20C0A106}" dt="2025-11-04T17:02:13.798" v="3662" actId="1076"/>
          <ac:spMkLst>
            <pc:docMk/>
            <pc:sldMk cId="2846056769" sldId="273"/>
            <ac:spMk id="21" creationId="{ABBF55E0-F39E-55C2-C999-2F60EB980F99}"/>
          </ac:spMkLst>
        </pc:spChg>
      </pc:sldChg>
      <pc:sldChg chg="addSp delSp modSp add mod ord">
        <pc:chgData name="Mustafa Fadel (PGR)" userId="c2398e64-605f-4bd9-b751-76996f6edc0d" providerId="ADAL" clId="{A0249B29-AFA1-413B-A8A4-C28D20C0A106}" dt="2025-11-04T17:07:03.052" v="3766" actId="20577"/>
        <pc:sldMkLst>
          <pc:docMk/>
          <pc:sldMk cId="3888400921" sldId="274"/>
        </pc:sldMkLst>
        <pc:spChg chg="mod">
          <ac:chgData name="Mustafa Fadel (PGR)" userId="c2398e64-605f-4bd9-b751-76996f6edc0d" providerId="ADAL" clId="{A0249B29-AFA1-413B-A8A4-C28D20C0A106}" dt="2025-11-04T17:05:50.371" v="3702" actId="20577"/>
          <ac:spMkLst>
            <pc:docMk/>
            <pc:sldMk cId="3888400921" sldId="274"/>
            <ac:spMk id="2" creationId="{121DB676-B3B3-2261-54DE-EB8F92606BED}"/>
          </ac:spMkLst>
        </pc:spChg>
        <pc:spChg chg="mod">
          <ac:chgData name="Mustafa Fadel (PGR)" userId="c2398e64-605f-4bd9-b751-76996f6edc0d" providerId="ADAL" clId="{A0249B29-AFA1-413B-A8A4-C28D20C0A106}" dt="2025-11-04T17:07:03.052" v="3766" actId="20577"/>
          <ac:spMkLst>
            <pc:docMk/>
            <pc:sldMk cId="3888400921" sldId="274"/>
            <ac:spMk id="3" creationId="{895A1316-8ACB-49B7-AEB1-806CF5293E1F}"/>
          </ac:spMkLst>
        </pc:spChg>
        <pc:picChg chg="add mod">
          <ac:chgData name="Mustafa Fadel (PGR)" userId="c2398e64-605f-4bd9-b751-76996f6edc0d" providerId="ADAL" clId="{A0249B29-AFA1-413B-A8A4-C28D20C0A106}" dt="2025-11-04T16:57:27.681" v="3500" actId="1076"/>
          <ac:picMkLst>
            <pc:docMk/>
            <pc:sldMk cId="3888400921" sldId="274"/>
            <ac:picMk id="6" creationId="{75117CF5-A630-985D-555C-3B60AFB2D6E1}"/>
          </ac:picMkLst>
        </pc:picChg>
      </pc:sldChg>
      <pc:sldChg chg="addSp delSp modSp add mod ord delAnim modAnim">
        <pc:chgData name="Mustafa Fadel (PGR)" userId="c2398e64-605f-4bd9-b751-76996f6edc0d" providerId="ADAL" clId="{A0249B29-AFA1-413B-A8A4-C28D20C0A106}" dt="2025-11-04T19:03:40.281" v="3896" actId="1038"/>
        <pc:sldMkLst>
          <pc:docMk/>
          <pc:sldMk cId="2911984703" sldId="275"/>
        </pc:sldMkLst>
        <pc:spChg chg="mod">
          <ac:chgData name="Mustafa Fadel (PGR)" userId="c2398e64-605f-4bd9-b751-76996f6edc0d" providerId="ADAL" clId="{A0249B29-AFA1-413B-A8A4-C28D20C0A106}" dt="2025-11-04T17:06:06.612" v="3713" actId="20577"/>
          <ac:spMkLst>
            <pc:docMk/>
            <pc:sldMk cId="2911984703" sldId="275"/>
            <ac:spMk id="2" creationId="{BE66FA8D-64FD-DEF6-B764-6BBFC9E1C03D}"/>
          </ac:spMkLst>
        </pc:spChg>
        <pc:spChg chg="mod">
          <ac:chgData name="Mustafa Fadel (PGR)" userId="c2398e64-605f-4bd9-b751-76996f6edc0d" providerId="ADAL" clId="{A0249B29-AFA1-413B-A8A4-C28D20C0A106}" dt="2025-11-04T17:09:19.628" v="3769" actId="20577"/>
          <ac:spMkLst>
            <pc:docMk/>
            <pc:sldMk cId="2911984703" sldId="275"/>
            <ac:spMk id="11" creationId="{9C5FAC4A-2104-FBA1-0C1B-37B3C28AB622}"/>
          </ac:spMkLst>
        </pc:spChg>
        <pc:spChg chg="mod">
          <ac:chgData name="Mustafa Fadel (PGR)" userId="c2398e64-605f-4bd9-b751-76996f6edc0d" providerId="ADAL" clId="{A0249B29-AFA1-413B-A8A4-C28D20C0A106}" dt="2025-11-04T17:12:10.489" v="3836" actId="1035"/>
          <ac:spMkLst>
            <pc:docMk/>
            <pc:sldMk cId="2911984703" sldId="275"/>
            <ac:spMk id="13" creationId="{61548DE4-B4EC-1AA4-8051-8DFC61D475CA}"/>
          </ac:spMkLst>
        </pc:spChg>
        <pc:spChg chg="mod">
          <ac:chgData name="Mustafa Fadel (PGR)" userId="c2398e64-605f-4bd9-b751-76996f6edc0d" providerId="ADAL" clId="{A0249B29-AFA1-413B-A8A4-C28D20C0A106}" dt="2025-11-04T17:10:27.802" v="3774" actId="16959"/>
          <ac:spMkLst>
            <pc:docMk/>
            <pc:sldMk cId="2911984703" sldId="275"/>
            <ac:spMk id="14" creationId="{2090AB83-63AF-00D4-304E-D4B6F3E19928}"/>
          </ac:spMkLst>
        </pc:spChg>
        <pc:spChg chg="mod">
          <ac:chgData name="Mustafa Fadel (PGR)" userId="c2398e64-605f-4bd9-b751-76996f6edc0d" providerId="ADAL" clId="{A0249B29-AFA1-413B-A8A4-C28D20C0A106}" dt="2025-11-04T17:12:53.439" v="3843" actId="16959"/>
          <ac:spMkLst>
            <pc:docMk/>
            <pc:sldMk cId="2911984703" sldId="275"/>
            <ac:spMk id="15" creationId="{46859F43-E42B-0FFD-4224-060973884AC1}"/>
          </ac:spMkLst>
        </pc:spChg>
        <pc:picChg chg="add mod modCrop">
          <ac:chgData name="Mustafa Fadel (PGR)" userId="c2398e64-605f-4bd9-b751-76996f6edc0d" providerId="ADAL" clId="{A0249B29-AFA1-413B-A8A4-C28D20C0A106}" dt="2025-11-04T19:02:40.690" v="3889" actId="1037"/>
          <ac:picMkLst>
            <pc:docMk/>
            <pc:sldMk cId="2911984703" sldId="275"/>
            <ac:picMk id="4" creationId="{365040B0-0D67-A7AD-F181-8B9AF3B8EA57}"/>
          </ac:picMkLst>
        </pc:picChg>
        <pc:picChg chg="add mod modCrop">
          <ac:chgData name="Mustafa Fadel (PGR)" userId="c2398e64-605f-4bd9-b751-76996f6edc0d" providerId="ADAL" clId="{A0249B29-AFA1-413B-A8A4-C28D20C0A106}" dt="2025-11-04T18:59:33.756" v="3865" actId="732"/>
          <ac:picMkLst>
            <pc:docMk/>
            <pc:sldMk cId="2911984703" sldId="275"/>
            <ac:picMk id="12" creationId="{335693BC-09DE-B48F-D976-AEE6B3BAF367}"/>
          </ac:picMkLst>
        </pc:picChg>
        <pc:picChg chg="add mod modCrop">
          <ac:chgData name="Mustafa Fadel (PGR)" userId="c2398e64-605f-4bd9-b751-76996f6edc0d" providerId="ADAL" clId="{A0249B29-AFA1-413B-A8A4-C28D20C0A106}" dt="2025-11-04T19:03:40.281" v="3896" actId="1038"/>
          <ac:picMkLst>
            <pc:docMk/>
            <pc:sldMk cId="2911984703" sldId="275"/>
            <ac:picMk id="18" creationId="{1FB516F7-C9CD-AF75-ECE9-A645254D6D54}"/>
          </ac:picMkLst>
        </pc:picChg>
        <pc:picChg chg="add mod modCrop">
          <ac:chgData name="Mustafa Fadel (PGR)" userId="c2398e64-605f-4bd9-b751-76996f6edc0d" providerId="ADAL" clId="{A0249B29-AFA1-413B-A8A4-C28D20C0A106}" dt="2025-11-04T19:02:47.302" v="3890" actId="1037"/>
          <ac:picMkLst>
            <pc:docMk/>
            <pc:sldMk cId="2911984703" sldId="275"/>
            <ac:picMk id="19" creationId="{7D88A0FA-6257-DF0D-F815-A852350FD86C}"/>
          </ac:picMkLst>
        </pc:picChg>
        <pc:picChg chg="add mod modCrop">
          <ac:chgData name="Mustafa Fadel (PGR)" userId="c2398e64-605f-4bd9-b751-76996f6edc0d" providerId="ADAL" clId="{A0249B29-AFA1-413B-A8A4-C28D20C0A106}" dt="2025-11-04T19:00:28.535" v="3875" actId="732"/>
          <ac:picMkLst>
            <pc:docMk/>
            <pc:sldMk cId="2911984703" sldId="275"/>
            <ac:picMk id="20" creationId="{88321929-ADCF-1A66-E71D-ADDB35BDB394}"/>
          </ac:picMkLst>
        </pc:picChg>
      </pc:sldChg>
      <pc:sldChg chg="add del">
        <pc:chgData name="Mustafa Fadel (PGR)" userId="c2398e64-605f-4bd9-b751-76996f6edc0d" providerId="ADAL" clId="{A0249B29-AFA1-413B-A8A4-C28D20C0A106}" dt="2025-11-02T12:07:57.277" v="415" actId="47"/>
        <pc:sldMkLst>
          <pc:docMk/>
          <pc:sldMk cId="4179487131" sldId="275"/>
        </pc:sldMkLst>
      </pc:sldChg>
      <pc:sldChg chg="addSp delSp modSp add mod ord addAnim delAnim modAnim">
        <pc:chgData name="Mustafa Fadel (PGR)" userId="c2398e64-605f-4bd9-b751-76996f6edc0d" providerId="ADAL" clId="{A0249B29-AFA1-413B-A8A4-C28D20C0A106}" dt="2025-11-04T22:18:36.016" v="5656"/>
        <pc:sldMkLst>
          <pc:docMk/>
          <pc:sldMk cId="402462423" sldId="276"/>
        </pc:sldMkLst>
        <pc:spChg chg="mod">
          <ac:chgData name="Mustafa Fadel (PGR)" userId="c2398e64-605f-4bd9-b751-76996f6edc0d" providerId="ADAL" clId="{A0249B29-AFA1-413B-A8A4-C28D20C0A106}" dt="2025-11-04T22:18:36.016" v="5656"/>
          <ac:spMkLst>
            <pc:docMk/>
            <pc:sldMk cId="402462423" sldId="276"/>
            <ac:spMk id="2" creationId="{D4D77E50-FEB7-3680-58DD-3BD9176D7F25}"/>
          </ac:spMkLst>
        </pc:spChg>
        <pc:spChg chg="mod">
          <ac:chgData name="Mustafa Fadel (PGR)" userId="c2398e64-605f-4bd9-b751-76996f6edc0d" providerId="ADAL" clId="{A0249B29-AFA1-413B-A8A4-C28D20C0A106}" dt="2025-11-04T17:13:22.199" v="3848" actId="14100"/>
          <ac:spMkLst>
            <pc:docMk/>
            <pc:sldMk cId="402462423" sldId="276"/>
            <ac:spMk id="15" creationId="{F37E4C52-47CB-E11F-9098-F728FB49492D}"/>
          </ac:spMkLst>
        </pc:spChg>
      </pc:sldChg>
      <pc:sldChg chg="addSp delSp modSp add mod ord">
        <pc:chgData name="Mustafa Fadel (PGR)" userId="c2398e64-605f-4bd9-b751-76996f6edc0d" providerId="ADAL" clId="{A0249B29-AFA1-413B-A8A4-C28D20C0A106}" dt="2025-11-04T19:34:56.146" v="4193" actId="1076"/>
        <pc:sldMkLst>
          <pc:docMk/>
          <pc:sldMk cId="4169687027" sldId="277"/>
        </pc:sldMkLst>
        <pc:spChg chg="mod">
          <ac:chgData name="Mustafa Fadel (PGR)" userId="c2398e64-605f-4bd9-b751-76996f6edc0d" providerId="ADAL" clId="{A0249B29-AFA1-413B-A8A4-C28D20C0A106}" dt="2025-11-04T19:34:27.296" v="4158" actId="313"/>
          <ac:spMkLst>
            <pc:docMk/>
            <pc:sldMk cId="4169687027" sldId="277"/>
            <ac:spMk id="2" creationId="{BD85EE59-17BB-F83A-A975-37BF87F009D1}"/>
          </ac:spMkLst>
        </pc:spChg>
        <pc:spChg chg="mod">
          <ac:chgData name="Mustafa Fadel (PGR)" userId="c2398e64-605f-4bd9-b751-76996f6edc0d" providerId="ADAL" clId="{A0249B29-AFA1-413B-A8A4-C28D20C0A106}" dt="2025-11-04T19:34:44.449" v="4187" actId="20577"/>
          <ac:spMkLst>
            <pc:docMk/>
            <pc:sldMk cId="4169687027" sldId="277"/>
            <ac:spMk id="3" creationId="{9D82357E-C7D0-305C-FA3D-BC8017E65F5A}"/>
          </ac:spMkLst>
        </pc:spChg>
        <pc:picChg chg="add mod">
          <ac:chgData name="Mustafa Fadel (PGR)" userId="c2398e64-605f-4bd9-b751-76996f6edc0d" providerId="ADAL" clId="{A0249B29-AFA1-413B-A8A4-C28D20C0A106}" dt="2025-11-04T19:34:56.146" v="4193" actId="1076"/>
          <ac:picMkLst>
            <pc:docMk/>
            <pc:sldMk cId="4169687027" sldId="277"/>
            <ac:picMk id="7" creationId="{E99C489A-E06C-9490-BFF0-92186CA05017}"/>
          </ac:picMkLst>
        </pc:picChg>
      </pc:sldChg>
      <pc:sldChg chg="addSp delSp modSp add mod modAnim">
        <pc:chgData name="Mustafa Fadel (PGR)" userId="c2398e64-605f-4bd9-b751-76996f6edc0d" providerId="ADAL" clId="{A0249B29-AFA1-413B-A8A4-C28D20C0A106}" dt="2025-11-04T21:36:31.690" v="5037" actId="20577"/>
        <pc:sldMkLst>
          <pc:docMk/>
          <pc:sldMk cId="2225424161" sldId="278"/>
        </pc:sldMkLst>
        <pc:spChg chg="mod">
          <ac:chgData name="Mustafa Fadel (PGR)" userId="c2398e64-605f-4bd9-b751-76996f6edc0d" providerId="ADAL" clId="{A0249B29-AFA1-413B-A8A4-C28D20C0A106}" dt="2025-11-04T21:36:31.690" v="5037" actId="20577"/>
          <ac:spMkLst>
            <pc:docMk/>
            <pc:sldMk cId="2225424161" sldId="278"/>
            <ac:spMk id="13" creationId="{DE819D88-2B21-938C-1E8E-0338B222F789}"/>
          </ac:spMkLst>
        </pc:spChg>
      </pc:sldChg>
      <pc:sldChg chg="addSp delSp modSp add mod modAnim">
        <pc:chgData name="Mustafa Fadel (PGR)" userId="c2398e64-605f-4bd9-b751-76996f6edc0d" providerId="ADAL" clId="{A0249B29-AFA1-413B-A8A4-C28D20C0A106}" dt="2025-11-04T21:40:28.339" v="5189"/>
        <pc:sldMkLst>
          <pc:docMk/>
          <pc:sldMk cId="1582608044" sldId="279"/>
        </pc:sldMkLst>
        <pc:spChg chg="add mod">
          <ac:chgData name="Mustafa Fadel (PGR)" userId="c2398e64-605f-4bd9-b751-76996f6edc0d" providerId="ADAL" clId="{A0249B29-AFA1-413B-A8A4-C28D20C0A106}" dt="2025-11-04T21:24:31.060" v="4867" actId="1037"/>
          <ac:spMkLst>
            <pc:docMk/>
            <pc:sldMk cId="1582608044" sldId="279"/>
            <ac:spMk id="7" creationId="{4DD77168-8A22-DE60-696B-9FAADE01ED3E}"/>
          </ac:spMkLst>
        </pc:spChg>
        <pc:spChg chg="add mod">
          <ac:chgData name="Mustafa Fadel (PGR)" userId="c2398e64-605f-4bd9-b751-76996f6edc0d" providerId="ADAL" clId="{A0249B29-AFA1-413B-A8A4-C28D20C0A106}" dt="2025-11-04T21:18:38.136" v="4802" actId="1036"/>
          <ac:spMkLst>
            <pc:docMk/>
            <pc:sldMk cId="1582608044" sldId="279"/>
            <ac:spMk id="8" creationId="{7F08EEB9-C6D6-B14E-8270-FAACF51459EC}"/>
          </ac:spMkLst>
        </pc:spChg>
        <pc:spChg chg="add mod">
          <ac:chgData name="Mustafa Fadel (PGR)" userId="c2398e64-605f-4bd9-b751-76996f6edc0d" providerId="ADAL" clId="{A0249B29-AFA1-413B-A8A4-C28D20C0A106}" dt="2025-11-04T21:18:33.237" v="4789" actId="403"/>
          <ac:spMkLst>
            <pc:docMk/>
            <pc:sldMk cId="1582608044" sldId="279"/>
            <ac:spMk id="10" creationId="{6B35A7FD-B85E-7A67-31EB-7A92B248EBED}"/>
          </ac:spMkLst>
        </pc:spChg>
        <pc:spChg chg="add mod">
          <ac:chgData name="Mustafa Fadel (PGR)" userId="c2398e64-605f-4bd9-b751-76996f6edc0d" providerId="ADAL" clId="{A0249B29-AFA1-413B-A8A4-C28D20C0A106}" dt="2025-11-04T21:28:38.565" v="4915" actId="16959"/>
          <ac:spMkLst>
            <pc:docMk/>
            <pc:sldMk cId="1582608044" sldId="279"/>
            <ac:spMk id="11" creationId="{084986A7-7AE0-0FA7-38FD-3028EFF9949D}"/>
          </ac:spMkLst>
        </pc:spChg>
        <pc:spChg chg="add del mod">
          <ac:chgData name="Mustafa Fadel (PGR)" userId="c2398e64-605f-4bd9-b751-76996f6edc0d" providerId="ADAL" clId="{A0249B29-AFA1-413B-A8A4-C28D20C0A106}" dt="2025-11-04T21:25:49.612" v="4892" actId="20577"/>
          <ac:spMkLst>
            <pc:docMk/>
            <pc:sldMk cId="1582608044" sldId="279"/>
            <ac:spMk id="13" creationId="{70757B28-7006-A924-C4DA-5DF67AA0E6D2}"/>
          </ac:spMkLst>
        </pc:spChg>
      </pc:sldChg>
      <pc:sldChg chg="addSp delSp modSp add mod modAnim">
        <pc:chgData name="Mustafa Fadel (PGR)" userId="c2398e64-605f-4bd9-b751-76996f6edc0d" providerId="ADAL" clId="{A0249B29-AFA1-413B-A8A4-C28D20C0A106}" dt="2025-11-04T21:40:51.153" v="5194"/>
        <pc:sldMkLst>
          <pc:docMk/>
          <pc:sldMk cId="3354021907" sldId="280"/>
        </pc:sldMkLst>
        <pc:spChg chg="add mod">
          <ac:chgData name="Mustafa Fadel (PGR)" userId="c2398e64-605f-4bd9-b751-76996f6edc0d" providerId="ADAL" clId="{A0249B29-AFA1-413B-A8A4-C28D20C0A106}" dt="2025-11-04T21:38:50.355" v="5095" actId="1035"/>
          <ac:spMkLst>
            <pc:docMk/>
            <pc:sldMk cId="3354021907" sldId="280"/>
            <ac:spMk id="3" creationId="{40101030-527D-B32C-F25B-724A7277A1E8}"/>
          </ac:spMkLst>
        </pc:spChg>
        <pc:spChg chg="add mod">
          <ac:chgData name="Mustafa Fadel (PGR)" userId="c2398e64-605f-4bd9-b751-76996f6edc0d" providerId="ADAL" clId="{A0249B29-AFA1-413B-A8A4-C28D20C0A106}" dt="2025-11-04T21:38:54.533" v="5109" actId="1035"/>
          <ac:spMkLst>
            <pc:docMk/>
            <pc:sldMk cId="3354021907" sldId="280"/>
            <ac:spMk id="4" creationId="{C96B2152-1035-8A20-3BB9-008B3B2AC53D}"/>
          </ac:spMkLst>
        </pc:spChg>
        <pc:spChg chg="add mod">
          <ac:chgData name="Mustafa Fadel (PGR)" userId="c2398e64-605f-4bd9-b751-76996f6edc0d" providerId="ADAL" clId="{A0249B29-AFA1-413B-A8A4-C28D20C0A106}" dt="2025-11-04T21:38:59.590" v="5131" actId="1035"/>
          <ac:spMkLst>
            <pc:docMk/>
            <pc:sldMk cId="3354021907" sldId="280"/>
            <ac:spMk id="6" creationId="{E71BF359-4B26-B9E4-5409-ED8FED122331}"/>
          </ac:spMkLst>
        </pc:spChg>
        <pc:spChg chg="add mod">
          <ac:chgData name="Mustafa Fadel (PGR)" userId="c2398e64-605f-4bd9-b751-76996f6edc0d" providerId="ADAL" clId="{A0249B29-AFA1-413B-A8A4-C28D20C0A106}" dt="2025-11-04T21:39:54.573" v="5184" actId="1076"/>
          <ac:spMkLst>
            <pc:docMk/>
            <pc:sldMk cId="3354021907" sldId="280"/>
            <ac:spMk id="12" creationId="{41C9E89B-3D02-AB35-EB85-3529CDD42DF4}"/>
          </ac:spMkLst>
        </pc:spChg>
        <pc:spChg chg="mod">
          <ac:chgData name="Mustafa Fadel (PGR)" userId="c2398e64-605f-4bd9-b751-76996f6edc0d" providerId="ADAL" clId="{A0249B29-AFA1-413B-A8A4-C28D20C0A106}" dt="2025-11-04T21:39:58.122" v="5186" actId="27636"/>
          <ac:spMkLst>
            <pc:docMk/>
            <pc:sldMk cId="3354021907" sldId="280"/>
            <ac:spMk id="13" creationId="{80B1CE6E-3C01-0E45-0239-904DDCFD999B}"/>
          </ac:spMkLst>
        </pc:spChg>
      </pc:sldChg>
      <pc:sldChg chg="addSp delSp modSp add mod modAnim">
        <pc:chgData name="Mustafa Fadel (PGR)" userId="c2398e64-605f-4bd9-b751-76996f6edc0d" providerId="ADAL" clId="{A0249B29-AFA1-413B-A8A4-C28D20C0A106}" dt="2025-11-04T21:57:58.878" v="5209"/>
        <pc:sldMkLst>
          <pc:docMk/>
          <pc:sldMk cId="768476683" sldId="281"/>
        </pc:sldMkLst>
        <pc:picChg chg="add mod modCrop">
          <ac:chgData name="Mustafa Fadel (PGR)" userId="c2398e64-605f-4bd9-b751-76996f6edc0d" providerId="ADAL" clId="{A0249B29-AFA1-413B-A8A4-C28D20C0A106}" dt="2025-11-04T21:44:03.723" v="5203" actId="1076"/>
          <ac:picMkLst>
            <pc:docMk/>
            <pc:sldMk cId="768476683" sldId="281"/>
            <ac:picMk id="6" creationId="{275A520F-424B-438D-6A04-E3831234C157}"/>
          </ac:picMkLst>
        </pc:picChg>
        <pc:picChg chg="add mod">
          <ac:chgData name="Mustafa Fadel (PGR)" userId="c2398e64-605f-4bd9-b751-76996f6edc0d" providerId="ADAL" clId="{A0249B29-AFA1-413B-A8A4-C28D20C0A106}" dt="2025-11-04T21:44:43.119" v="5207" actId="1076"/>
          <ac:picMkLst>
            <pc:docMk/>
            <pc:sldMk cId="768476683" sldId="281"/>
            <ac:picMk id="11" creationId="{7E7A22C7-6271-99A4-4EB6-D729104D20D3}"/>
          </ac:picMkLst>
        </pc:picChg>
      </pc:sldChg>
      <pc:sldChg chg="addSp modSp add mod ord modAnim">
        <pc:chgData name="Mustafa Fadel (PGR)" userId="c2398e64-605f-4bd9-b751-76996f6edc0d" providerId="ADAL" clId="{A0249B29-AFA1-413B-A8A4-C28D20C0A106}" dt="2025-11-04T22:08:10.997" v="5605" actId="1038"/>
        <pc:sldMkLst>
          <pc:docMk/>
          <pc:sldMk cId="1556383518" sldId="282"/>
        </pc:sldMkLst>
        <pc:spChg chg="mod">
          <ac:chgData name="Mustafa Fadel (PGR)" userId="c2398e64-605f-4bd9-b751-76996f6edc0d" providerId="ADAL" clId="{A0249B29-AFA1-413B-A8A4-C28D20C0A106}" dt="2025-11-04T21:58:51.295" v="5241" actId="20577"/>
          <ac:spMkLst>
            <pc:docMk/>
            <pc:sldMk cId="1556383518" sldId="282"/>
            <ac:spMk id="2" creationId="{4BC25611-A917-4C1B-6763-E06EFE18E99E}"/>
          </ac:spMkLst>
        </pc:spChg>
        <pc:spChg chg="add mod">
          <ac:chgData name="Mustafa Fadel (PGR)" userId="c2398e64-605f-4bd9-b751-76996f6edc0d" providerId="ADAL" clId="{A0249B29-AFA1-413B-A8A4-C28D20C0A106}" dt="2025-11-04T22:08:10.997" v="5605" actId="1038"/>
          <ac:spMkLst>
            <pc:docMk/>
            <pc:sldMk cId="1556383518" sldId="282"/>
            <ac:spMk id="3" creationId="{79E1836A-F256-309A-2266-77F346457222}"/>
          </ac:spMkLst>
        </pc:spChg>
        <pc:spChg chg="mod">
          <ac:chgData name="Mustafa Fadel (PGR)" userId="c2398e64-605f-4bd9-b751-76996f6edc0d" providerId="ADAL" clId="{A0249B29-AFA1-413B-A8A4-C28D20C0A106}" dt="2025-11-04T22:06:31.897" v="5573" actId="20577"/>
          <ac:spMkLst>
            <pc:docMk/>
            <pc:sldMk cId="1556383518" sldId="282"/>
            <ac:spMk id="13" creationId="{EB6AF76D-7499-150F-7E50-0D3ECAE82F66}"/>
          </ac:spMkLst>
        </pc:spChg>
      </pc:sldChg>
      <pc:sldChg chg="addSp delSp modSp add mod delAnim modAnim">
        <pc:chgData name="Mustafa Fadel (PGR)" userId="c2398e64-605f-4bd9-b751-76996f6edc0d" providerId="ADAL" clId="{A0249B29-AFA1-413B-A8A4-C28D20C0A106}" dt="2025-11-04T22:22:55.605" v="5657" actId="478"/>
        <pc:sldMkLst>
          <pc:docMk/>
          <pc:sldMk cId="2558064051" sldId="283"/>
        </pc:sldMkLst>
        <pc:graphicFrameChg chg="add mod modGraphic">
          <ac:chgData name="Mustafa Fadel (PGR)" userId="c2398e64-605f-4bd9-b751-76996f6edc0d" providerId="ADAL" clId="{A0249B29-AFA1-413B-A8A4-C28D20C0A106}" dt="2025-11-04T22:11:52.438" v="5652" actId="122"/>
          <ac:graphicFrameMkLst>
            <pc:docMk/>
            <pc:sldMk cId="2558064051" sldId="283"/>
            <ac:graphicFrameMk id="4" creationId="{081C2054-1365-079E-C056-39D9EC9FCE95}"/>
          </ac:graphicFrameMkLst>
        </pc:graphicFrameChg>
      </pc:sldChg>
      <pc:sldMasterChg chg="delSldLayout">
        <pc:chgData name="Mustafa Fadel (PGR)" userId="c2398e64-605f-4bd9-b751-76996f6edc0d" providerId="ADAL" clId="{A0249B29-AFA1-413B-A8A4-C28D20C0A106}" dt="2025-11-02T12:07:57.277" v="415" actId="47"/>
        <pc:sldMasterMkLst>
          <pc:docMk/>
          <pc:sldMasterMk cId="1343927308" sldId="2147483648"/>
        </pc:sldMasterMkLst>
        <pc:sldLayoutChg chg="del">
          <pc:chgData name="Mustafa Fadel (PGR)" userId="c2398e64-605f-4bd9-b751-76996f6edc0d" providerId="ADAL" clId="{A0249B29-AFA1-413B-A8A4-C28D20C0A106}" dt="2025-11-02T12:07:57.277" v="415" actId="47"/>
          <pc:sldLayoutMkLst>
            <pc:docMk/>
            <pc:sldMasterMk cId="1343927308" sldId="2147483648"/>
            <pc:sldLayoutMk cId="694428744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AC0C-A007-991C-4E41-4EEA4F5E6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9EFBD-B440-B253-78A8-4D09B8385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38C5-4A57-ED15-FF09-FA14C1790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04A7-62BB-342B-A354-C5D8E1FD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543A9-1335-ACE3-7002-A6488BCC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1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F3B2-18ED-5C5A-9AE2-F932A725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CB075-6F2C-EC73-EBF6-0DED70543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3F73B-24BF-0BE4-2C3F-DCD7062C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3E3F-7CAF-04CB-B6E8-9437B73C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EFFF4-05BE-87A4-6919-DBFE2324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9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D3F35-FB45-BB9F-C51A-506BA1E66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80DF8-5D75-730C-189E-CFD33CB8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9E5B6-C90E-0471-F367-DDA8EC93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72083-053E-BEB6-87B5-6AF078DB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E3909-7DD4-DBCA-BF61-CDB60CF0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60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21FE-B5D1-B6A0-1855-A39D5AE9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77B20-9151-654F-0AC6-D58BECDBA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5116-ECE8-B453-502E-ABC331426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5C524-1FF7-BF4A-7EF7-8824EDB1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5882-6453-2066-8276-CC3F8C7E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0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959E-EC45-58C3-39FB-070921F5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8AAF4-E6E6-5552-1F37-52116BF5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EDE4-A699-6257-4312-58FB1D03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63ED-C317-3350-F020-5F60F87F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3207-7CE2-D0CB-160D-38E08E2B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4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23B8-0D11-8954-F845-F1E99747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4D45-40F9-53F0-88BA-CDD6BD29A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43DF0-FBB4-9E04-42F4-A46269087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913D4-98DD-4973-8A24-81C3D29A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769A-6D48-3FD7-155A-1C3FAA1B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994CF-63ED-1C8E-DC13-24384331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4CF4D-2C55-CC2D-C682-56F94BCC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D3311-4839-344A-3005-9230B8F5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23425-96A5-BC71-C011-6238B9F26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9B75C-1579-91B2-9225-848BDA19C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BCCE2-08B5-DBE1-A562-E2B8AC5F9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C3243B-1251-5D24-FB52-3FEC63A5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F0C26A-FDE9-E4B6-EEF7-06483B88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55B814-AF00-43B7-4BCC-4C63DC34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7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9157-C1DE-480A-CDF0-1D4201A7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41184-7095-AA00-F010-4F2C4B03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6C9B20-6ABA-B560-DAAE-529EE8EE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C016D-940D-6999-F8B0-5089C0F1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06DB8-1087-5B82-0D00-137AA27BD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2A73B-09B2-2AAB-3348-47317D14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48DCC-5835-9E23-BFC6-90D1B37D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53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8DBD-30B6-2773-860A-4CD8A9E4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71651-7C5A-B1EF-F98E-F61A6FC1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5E3E2-828B-36F7-4C05-1DAF5D2BC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70F0-CDC3-3EDB-EC3E-728D8A03A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5AACF-E6C2-552B-C179-FE71A10E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40D78-5A3B-65C5-6BBE-04E34024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4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5A5A-DCBE-39E4-C1F1-F7B920A1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1B9C6-C81B-4D92-748F-3C92DFBF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A2F7B-DA10-00FD-8821-6990F7642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897D1-F7F6-3125-E48F-AFC1BDE6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9ED13-7808-3E1E-B911-6D53E483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FA412-A09F-E9C7-CABB-693C374F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8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F60CB-D215-4BE2-E9F0-F47B8FA04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6119-C4CD-A801-7B78-F7F2B114F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A757-4292-8165-9E4A-1A956D7FD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8B85E-5B4E-4DAD-AE9A-839B2725F643}" type="datetimeFigureOut">
              <a:rPr lang="en-GB" smtClean="0"/>
              <a:t>09/11/2025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A63A-02F8-F137-B8EA-05D68E6A12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E11D7-156E-312F-7E62-26B77C52D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26F2A-CB1C-4D0B-8649-488C92481C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2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FB1B3-3595-3E0D-10FE-27A8AED4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7CEA0B6-1D2A-6A78-F4E3-739D24AB4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0BCDE3FC-447A-772F-6716-31296D3E13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1A1423-737F-6725-94C4-998E3D7C348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40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Controlled Single-phase Half-wave Rectifier</a:t>
            </a:r>
            <a:br>
              <a:rPr lang="en-US" sz="40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32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Lecture 8</a:t>
            </a:r>
            <a:endParaRPr lang="en-US" sz="40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A gold and green circular emblem with black text&#10;&#10;AI-generated content may be incorrect.">
            <a:extLst>
              <a:ext uri="{FF2B5EF4-FFF2-40B4-BE49-F238E27FC236}">
                <a16:creationId xmlns:a16="http://schemas.microsoft.com/office/drawing/2014/main" id="{88B25549-C623-A8D5-2527-0F560F16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2" y="266452"/>
            <a:ext cx="1977257" cy="1972251"/>
          </a:xfrm>
          <a:prstGeom prst="rect">
            <a:avLst/>
          </a:prstGeom>
        </p:spPr>
      </p:pic>
      <p:pic>
        <p:nvPicPr>
          <p:cNvPr id="18" name="Picture 17" descr="A logo of a college of engineering&#10;&#10;AI-generated content may be incorrect.">
            <a:extLst>
              <a:ext uri="{FF2B5EF4-FFF2-40B4-BE49-F238E27FC236}">
                <a16:creationId xmlns:a16="http://schemas.microsoft.com/office/drawing/2014/main" id="{A7E035B3-DD3B-0688-F778-E13FF5350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38" y="0"/>
            <a:ext cx="2341645" cy="23470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9F59B5-FB1C-8C4C-1776-8DB1723DB99F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i="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Electrical Engineering Department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Power Electronics and Special Machine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i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Dr. Mustafa Fadel</a:t>
            </a: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1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1C7F7-4397-73D3-570A-BF8A438B1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77E50-FEB7-3680-58DD-3BD9176D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Inductive Load (R-L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40446E-ADA2-8697-014F-A794EB253D8A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7E4C52-47CB-E11F-9098-F728FB49492D}"/>
                  </a:ext>
                </a:extLst>
              </p:cNvPr>
              <p:cNvSpPr txBox="1"/>
              <p:nvPr/>
            </p:nvSpPr>
            <p:spPr>
              <a:xfrm>
                <a:off x="838200" y="2080049"/>
                <a:ext cx="6446855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𝑒𝑎𝑛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37E4C52-47CB-E11F-9098-F728FB494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80049"/>
                <a:ext cx="6446855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0C14A494-DBF2-0A10-F7A8-D86652FE3AC8}"/>
              </a:ext>
            </a:extLst>
          </p:cNvPr>
          <p:cNvSpPr/>
          <p:nvPr/>
        </p:nvSpPr>
        <p:spPr>
          <a:xfrm>
            <a:off x="838200" y="2037785"/>
            <a:ext cx="6330462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6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89ABA-1A1D-3A5B-8545-6431D7B6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1646B-B3A8-E89D-0367-44EFBD559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Resistive Load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E1B53E-4372-72EC-8BD9-4FB5FD6234D0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819D88-2B21-938C-1E8E-0338B222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218"/>
            <a:ext cx="10515600" cy="4803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/>
              <a:t>Example</a:t>
            </a:r>
            <a:r>
              <a:rPr lang="en-GB" dirty="0"/>
              <a:t>: Consider a single-phase half-wave controlled rectifier supplying a series R–L load with R=10 </a:t>
            </a:r>
            <a:r>
              <a:rPr lang="el-GR" dirty="0"/>
              <a:t>Ω</a:t>
            </a:r>
            <a:r>
              <a:rPr lang="en-GB" dirty="0"/>
              <a:t> and L=30 </a:t>
            </a:r>
            <a:r>
              <a:rPr lang="en-GB" dirty="0" err="1"/>
              <a:t>mH</a:t>
            </a:r>
            <a:r>
              <a:rPr lang="en-GB" dirty="0"/>
              <a:t>. The rectifier is fed from an AC source of 100 V peak supply voltage and 50 Hz frequency. If the SCR is fired at 60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en-GB" dirty="0"/>
              <a:t>firing angle and extinction angle is 103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°. </a:t>
            </a:r>
            <a:r>
              <a:rPr lang="en-GB" dirty="0"/>
              <a:t>Determine </a:t>
            </a:r>
          </a:p>
          <a:p>
            <a:pPr marL="0" indent="0" algn="just">
              <a:buNone/>
            </a:pPr>
            <a:r>
              <a:rPr lang="en-GB" dirty="0"/>
              <a:t>1- The average output voltage and current.</a:t>
            </a:r>
          </a:p>
          <a:p>
            <a:pPr marL="0" indent="0" algn="just">
              <a:buNone/>
            </a:pPr>
            <a:r>
              <a:rPr lang="en-GB" dirty="0"/>
              <a:t>2- The phase angle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dirty="0"/>
              <a:t>) of current Lag.</a:t>
            </a:r>
          </a:p>
          <a:p>
            <a:pPr marL="0" indent="0" algn="just">
              <a:buNone/>
            </a:pPr>
            <a:r>
              <a:rPr lang="en-GB" dirty="0"/>
              <a:t>2- If the input AC power is180 W, what is the rectifier efficiency?</a:t>
            </a:r>
            <a:endParaRPr lang="ar-KW" dirty="0"/>
          </a:p>
          <a:p>
            <a:pPr marL="0" indent="0" algn="just">
              <a:buNone/>
            </a:pPr>
            <a:endParaRPr lang="ar-KW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424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6DFA6-EF99-3BD0-A40D-A214CFEBF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5A58-2F5B-53CF-775F-89BB4470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Resistive Load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C49555-CCCA-E198-18C7-211E23F670A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757B28-7006-A924-C4DA-5DF67AA0E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218"/>
            <a:ext cx="10515600" cy="4803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ar-KW" dirty="0"/>
          </a:p>
          <a:p>
            <a:pPr marL="0" indent="0" algn="just"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D77168-8A22-DE60-696B-9FAADE01ED3E}"/>
                  </a:ext>
                </a:extLst>
              </p:cNvPr>
              <p:cNvSpPr txBox="1"/>
              <p:nvPr/>
            </p:nvSpPr>
            <p:spPr>
              <a:xfrm>
                <a:off x="838200" y="3621770"/>
                <a:ext cx="5041605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𝑒𝑎𝑛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D77168-8A22-DE60-696B-9FAADE01E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21770"/>
                <a:ext cx="5041605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8EEB9-C6D6-B14E-8270-FAACF51459EC}"/>
                  </a:ext>
                </a:extLst>
              </p:cNvPr>
              <p:cNvSpPr txBox="1"/>
              <p:nvPr/>
            </p:nvSpPr>
            <p:spPr>
              <a:xfrm>
                <a:off x="838199" y="2433293"/>
                <a:ext cx="10857615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103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F08EEB9-C6D6-B14E-8270-FAACF5145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433293"/>
                <a:ext cx="10857615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B35A7FD-B85E-7A67-31EB-7A92B248EBED}"/>
              </a:ext>
            </a:extLst>
          </p:cNvPr>
          <p:cNvSpPr txBox="1"/>
          <p:nvPr/>
        </p:nvSpPr>
        <p:spPr>
          <a:xfrm>
            <a:off x="838199" y="1803566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800" b="1" dirty="0"/>
              <a:t>Solution</a:t>
            </a:r>
            <a:r>
              <a:rPr lang="en-GB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986A7-7AE0-0FA7-38FD-3028EFF9949D}"/>
                  </a:ext>
                </a:extLst>
              </p:cNvPr>
              <p:cNvSpPr txBox="1"/>
              <p:nvPr/>
            </p:nvSpPr>
            <p:spPr>
              <a:xfrm>
                <a:off x="838199" y="5033553"/>
                <a:ext cx="9340056" cy="976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50</m:t>
                                  </m:r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30</m:t>
                                  </m:r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986A7-7AE0-0FA7-38FD-3028EFF99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033553"/>
                <a:ext cx="9340056" cy="976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6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603E9-F8E4-0DE0-132D-C3692218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95EA-573C-B8EB-B3CF-F5171122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Resistive Load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FEAC7E-BBA1-1286-E91E-E9F13A09F36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0B1CE6E-3C01-0E45-0239-904DDCFD9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0977"/>
            <a:ext cx="10515600" cy="16018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ar-KW" dirty="0"/>
          </a:p>
          <a:p>
            <a:pPr marL="0" indent="0" algn="just">
              <a:buNone/>
            </a:pPr>
            <a:r>
              <a:rPr lang="en-GB" dirty="0"/>
              <a:t>Half-wave controlled rectifiers have low efficiency because they use only half of the AC waveform, and inductive loads further reduce power transfer due to current lag.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BEFB3-F632-8F88-3A2A-F3612E660178}"/>
              </a:ext>
            </a:extLst>
          </p:cNvPr>
          <p:cNvSpPr txBox="1"/>
          <p:nvPr/>
        </p:nvSpPr>
        <p:spPr>
          <a:xfrm>
            <a:off x="838199" y="1803566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GB" sz="2800" b="1" dirty="0"/>
              <a:t>Solution</a:t>
            </a:r>
            <a:r>
              <a:rPr lang="en-GB" sz="2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101030-527D-B32C-F25B-724A7277A1E8}"/>
                  </a:ext>
                </a:extLst>
              </p:cNvPr>
              <p:cNvSpPr txBox="1"/>
              <p:nvPr/>
            </p:nvSpPr>
            <p:spPr>
              <a:xfrm>
                <a:off x="838199" y="2391513"/>
                <a:ext cx="2238754" cy="879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101030-527D-B32C-F25B-724A7277A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391513"/>
                <a:ext cx="2238754" cy="8799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B2152-1035-8A20-3BB9-008B3B2AC53D}"/>
                  </a:ext>
                </a:extLst>
              </p:cNvPr>
              <p:cNvSpPr txBox="1"/>
              <p:nvPr/>
            </p:nvSpPr>
            <p:spPr>
              <a:xfrm>
                <a:off x="838199" y="3492824"/>
                <a:ext cx="6517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𝑚𝑒𝑎𝑛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1.16)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×10=13.5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6B2152-1035-8A20-3BB9-008B3B2AC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3492824"/>
                <a:ext cx="6517233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1BF359-4B26-B9E4-5409-ED8FED122331}"/>
                  </a:ext>
                </a:extLst>
              </p:cNvPr>
              <p:cNvSpPr txBox="1"/>
              <p:nvPr/>
            </p:nvSpPr>
            <p:spPr>
              <a:xfrm>
                <a:off x="838199" y="4166361"/>
                <a:ext cx="5301836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13.5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=0.075,      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=7.5%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1BF359-4B26-B9E4-5409-ED8FED122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166361"/>
                <a:ext cx="5301836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1C9E89B-3D02-AB35-EB85-3529CDD42DF4}"/>
              </a:ext>
            </a:extLst>
          </p:cNvPr>
          <p:cNvSpPr txBox="1">
            <a:spLocks/>
          </p:cNvSpPr>
          <p:nvPr/>
        </p:nvSpPr>
        <p:spPr>
          <a:xfrm>
            <a:off x="6657754" y="3923711"/>
            <a:ext cx="4517064" cy="160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ar-KW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dirty="0"/>
              <a:t>Why the efficiency is low?</a:t>
            </a:r>
          </a:p>
        </p:txBody>
      </p:sp>
    </p:spTree>
    <p:extLst>
      <p:ext uri="{BB962C8B-B14F-4D97-AF65-F5344CB8AC3E}">
        <p14:creationId xmlns:p14="http://schemas.microsoft.com/office/powerpoint/2010/main" val="335402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" grpId="0"/>
      <p:bldP spid="4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8E4BE-81C2-9FA6-D18E-F42FF2D2B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EE59-17BB-F83A-A975-37BF87F0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Inductive Load (R-L load) and Freewheeling Diode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2357E-C7D0-305C-FA3D-BC8017E65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710"/>
            <a:ext cx="10637017" cy="209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The circuit diagram for single-phase half-wave controlled rectifier with inductive load and freewheeling diode is shown in figure below: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9CD722-3E8C-6501-6D39-FD47F052E9EF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99C489A-E06C-9490-BFF0-92186CA05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69" y="3111835"/>
            <a:ext cx="6229255" cy="24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DA4C5-11E1-02C4-42EA-6AB358BD6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0422-712B-0012-D718-FA963E81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Inductive Load (R-L load) and Freewheeling Diode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5F4E4D-55D4-CEE1-52D1-4DCDA3547F06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75A520F-424B-438D-6A04-E3831234C1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5"/>
          <a:stretch/>
        </p:blipFill>
        <p:spPr>
          <a:xfrm>
            <a:off x="1851837" y="1828800"/>
            <a:ext cx="2860524" cy="502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7A22C7-6271-99A4-4EB6-D729104D2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149" y="1862138"/>
            <a:ext cx="2711639" cy="499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7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391C2-C976-D894-F123-9EA92D36D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5611-A917-4C1B-6763-E06EFE18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</a:t>
            </a:r>
            <a:r>
              <a:rPr lang="en-GB" sz="3200" b="1" dirty="0"/>
              <a:t>Inductive</a:t>
            </a:r>
            <a:r>
              <a:rPr lang="en-US" sz="3200" b="1" dirty="0"/>
              <a:t> Load</a:t>
            </a:r>
            <a:r>
              <a:rPr lang="ar-KW" sz="3200" b="1" dirty="0"/>
              <a:t> </a:t>
            </a:r>
            <a:r>
              <a:rPr lang="en-US" sz="3200" b="1" dirty="0"/>
              <a:t>(R-L load) and Freewheeling Diode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CE53E3-BFAC-E8C4-3BE7-94CA0FCAA39E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6AF76D-7499-150F-7E50-0D3ECAE82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9218"/>
            <a:ext cx="10515600" cy="480364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b="1" dirty="0"/>
              <a:t>Example</a:t>
            </a:r>
            <a:r>
              <a:rPr lang="en-GB" dirty="0"/>
              <a:t>: Consider a single-phase half-wave controlled rectifier with commutating diode is used to supply a heavily load for up to 15 A peak current from a 240 V AC supply. Determine the mean load voltage for firing delay angles of 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dirty="0"/>
              <a:t>, 45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dirty="0"/>
              <a:t>, 90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dirty="0"/>
              <a:t>, 135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dirty="0"/>
              <a:t>, and 180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GB" dirty="0"/>
              <a:t>, neglect the thyristor and diode voltage drops. Specify the required rating of the thyristor and diode.</a:t>
            </a:r>
          </a:p>
          <a:p>
            <a:pPr marL="0" indent="0" algn="just">
              <a:buNone/>
            </a:pPr>
            <a:r>
              <a:rPr lang="en-GB" b="1" dirty="0"/>
              <a:t>Solution</a:t>
            </a:r>
            <a:r>
              <a:rPr lang="en-GB" dirty="0"/>
              <a:t>:</a:t>
            </a:r>
          </a:p>
          <a:p>
            <a:pPr marL="0" indent="0" algn="just">
              <a:buNone/>
            </a:pPr>
            <a:endParaRPr lang="ar-KW" dirty="0"/>
          </a:p>
          <a:p>
            <a:pPr marL="0" indent="0" algn="just">
              <a:buNone/>
            </a:pP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E1836A-F256-309A-2266-77F346457222}"/>
                  </a:ext>
                </a:extLst>
              </p:cNvPr>
              <p:cNvSpPr txBox="1"/>
              <p:nvPr/>
            </p:nvSpPr>
            <p:spPr>
              <a:xfrm>
                <a:off x="899920" y="4861070"/>
                <a:ext cx="7053238" cy="1000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240</m:t>
                          </m:r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E1836A-F256-309A-2266-77F346457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20" y="4861070"/>
                <a:ext cx="7053238" cy="10001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3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51D97-5EC0-24C1-BB04-F2379DD80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EA9D7-9AD8-05D8-5C0D-9C0625E0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</a:t>
            </a:r>
            <a:r>
              <a:rPr lang="en-GB" sz="3200" b="1" dirty="0"/>
              <a:t>Inductive</a:t>
            </a:r>
            <a:r>
              <a:rPr lang="en-US" sz="3200" b="1" dirty="0"/>
              <a:t> Load</a:t>
            </a:r>
            <a:r>
              <a:rPr lang="ar-KW" sz="3200" b="1" dirty="0"/>
              <a:t> </a:t>
            </a:r>
            <a:r>
              <a:rPr lang="en-US" sz="3200" b="1" dirty="0"/>
              <a:t>(R-L load) and Freewheeling Diode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C6E2A0-F849-2159-A6A4-2E92D05C6251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1C2054-1365-079E-C056-39D9EC9FCE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637379"/>
                  </p:ext>
                </p:extLst>
              </p:nvPr>
            </p:nvGraphicFramePr>
            <p:xfrm>
              <a:off x="838200" y="1735937"/>
              <a:ext cx="812800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5731181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386343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45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135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180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𝑚𝑒𝑎𝑛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108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92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54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16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81C2054-1365-079E-C056-39D9EC9FCE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637379"/>
                  </p:ext>
                </p:extLst>
              </p:nvPr>
            </p:nvGraphicFramePr>
            <p:xfrm>
              <a:off x="838200" y="1735937"/>
              <a:ext cx="8128002" cy="1036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350846704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39489774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899851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57311812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5793315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3863432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" t="-13953" r="-502703" b="-13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45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135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180</a:t>
                          </a:r>
                          <a:r>
                            <a:rPr lang="en-GB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°</a:t>
                          </a:r>
                          <a:endParaRPr lang="en-GB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38502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0" t="-115294" r="-502703" b="-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108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92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54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16 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2800" dirty="0"/>
                            <a:t>0 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97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40C96-F35C-8356-77C2-4D45BA2530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117" y="2964266"/>
                <a:ext cx="10515600" cy="36810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GB" dirty="0"/>
                  <a:t>Thyristor rating: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GB" dirty="0"/>
                  <a:t>Peak forward (or reverse) voltage (P.F.V=P.R.V)=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240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340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GB" dirty="0"/>
              </a:p>
              <a:p>
                <a:pPr marL="0" indent="0" algn="just">
                  <a:buNone/>
                </a:pPr>
                <a:r>
                  <a:rPr lang="en-GB" dirty="0"/>
                  <a:t>The thyristor will conduct for the maximum duration 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, while not working 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. The current waveform is not pulsed or sinusoidal, it is continuous and nearly flat. The </a:t>
                </a:r>
                <a:r>
                  <a:rPr lang="en-GB" dirty="0" err="1"/>
                  <a:t>r.m.s</a:t>
                </a:r>
                <a:r>
                  <a:rPr lang="en-GB" dirty="0"/>
                  <a:t> current will be:</a:t>
                </a:r>
              </a:p>
              <a:p>
                <a:pPr marL="0" indent="0" algn="just">
                  <a:buNone/>
                </a:pPr>
                <a:r>
                  <a:rPr lang="en-GB" dirty="0"/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°)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18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ar-KW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D40C96-F35C-8356-77C2-4D45BA253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17" y="2964266"/>
                <a:ext cx="10515600" cy="3681001"/>
              </a:xfrm>
              <a:prstGeom prst="rect">
                <a:avLst/>
              </a:prstGeom>
              <a:blipFill>
                <a:blip r:embed="rId3"/>
                <a:stretch>
                  <a:fillRect l="-1159" t="-2815" r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0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2C7C1-0BA1-C105-E5F8-30A27AE55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DFEB-AABD-081C-57B5-383D943E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</a:t>
            </a:r>
            <a:r>
              <a:rPr lang="en-GB" sz="3200" b="1" dirty="0"/>
              <a:t>Inductive</a:t>
            </a:r>
            <a:r>
              <a:rPr lang="en-US" sz="3200" b="1" dirty="0"/>
              <a:t> Load</a:t>
            </a:r>
            <a:r>
              <a:rPr lang="ar-KW" sz="3200" b="1" dirty="0"/>
              <a:t> </a:t>
            </a:r>
            <a:r>
              <a:rPr lang="en-US" sz="3200" b="1" dirty="0"/>
              <a:t>(R-L load) and Freewheeling Diode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F9BA3D-5DAB-DEEE-1774-2FA8CFEDB009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331C1-5C09-458C-3E8F-FCEBEDA5A8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0117" y="1768516"/>
                <a:ext cx="10515600" cy="48767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GB" dirty="0"/>
                  <a:t>Diode rating: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GB" dirty="0"/>
                  <a:t>Peak reverse voltage (P.R.V)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=240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=340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GB" dirty="0"/>
              </a:p>
              <a:p>
                <a:pPr marL="0" indent="0" algn="just">
                  <a:buNone/>
                </a:pPr>
                <a:r>
                  <a:rPr lang="en-GB" dirty="0"/>
                  <a:t>The diode will conduct for almost whole cycle 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=180°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0" indent="0" algn="just">
                  <a:buNone/>
                </a:pPr>
                <a:r>
                  <a:rPr lang="en-GB" dirty="0"/>
                  <a:t>The required current rating would be 15 A.</a:t>
                </a:r>
              </a:p>
              <a:p>
                <a:pPr marL="0" indent="0" algn="just">
                  <a:buNone/>
                </a:pPr>
                <a:endParaRPr lang="en-GB" sz="1000" dirty="0"/>
              </a:p>
              <a:p>
                <a:pPr marL="0" indent="0" algn="just">
                  <a:buNone/>
                </a:pPr>
                <a:r>
                  <a:rPr lang="en-GB" dirty="0"/>
                  <a:t>However, in practical applications, the voltage and current ratings of the thyristor and diode should be selected higher than the load current and supply voltage to ensure safe operation. </a:t>
                </a:r>
              </a:p>
              <a:p>
                <a:pPr marL="0" indent="0" algn="just">
                  <a:buNone/>
                </a:pPr>
                <a:r>
                  <a:rPr lang="en-GB"/>
                  <a:t>For </a:t>
                </a:r>
                <a:r>
                  <a:rPr lang="en-GB" dirty="0"/>
                  <a:t>example, if the load current is 15 A, a device with the following ratings should </a:t>
                </a:r>
                <a:r>
                  <a:rPr lang="en-GB"/>
                  <a:t>be selected:</a:t>
                </a:r>
              </a:p>
              <a:p>
                <a:pPr marL="0" indent="0" algn="just">
                  <a:buNone/>
                </a:pPr>
                <a:endParaRPr lang="en-GB" sz="10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𝑟𝑎𝑡𝑖𝑛𝑔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=400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  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𝑟𝑎𝑡𝑖𝑛𝑔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</a:t>
                </a:r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ar-KW" dirty="0"/>
              </a:p>
              <a:p>
                <a:pPr marL="0" indent="0" algn="just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5331C1-5C09-458C-3E8F-FCEBEDA5A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17" y="1768516"/>
                <a:ext cx="10515600" cy="4876752"/>
              </a:xfrm>
              <a:prstGeom prst="rect">
                <a:avLst/>
              </a:prstGeom>
              <a:blipFill>
                <a:blip r:embed="rId2"/>
                <a:stretch>
                  <a:fillRect l="-1159" t="-2750" r="-1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163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F43A7-3B1A-E879-C8BF-278B7A8F7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691BA13-01A9-AE2E-D1D7-957EEBB68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large stone building with arches&#10;&#10;AI-generated content may be incorrect.">
            <a:extLst>
              <a:ext uri="{FF2B5EF4-FFF2-40B4-BE49-F238E27FC236}">
                <a16:creationId xmlns:a16="http://schemas.microsoft.com/office/drawing/2014/main" id="{3751D76F-A655-2800-E906-1DDBBF65E6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8" b="365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EF86C2-F569-45E9-52FF-0DE426E7DA3E}"/>
              </a:ext>
            </a:extLst>
          </p:cNvPr>
          <p:cNvSpPr txBox="1"/>
          <p:nvPr/>
        </p:nvSpPr>
        <p:spPr>
          <a:xfrm>
            <a:off x="767255" y="975222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5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listening!</a:t>
            </a:r>
            <a:endParaRPr lang="en-US" sz="5400" b="1" i="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B5219B-135B-5177-4189-8F9003F7199D}"/>
              </a:ext>
            </a:extLst>
          </p:cNvPr>
          <p:cNvSpPr txBox="1"/>
          <p:nvPr/>
        </p:nvSpPr>
        <p:spPr>
          <a:xfrm>
            <a:off x="746234" y="3356077"/>
            <a:ext cx="10699531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1500"/>
              </a:spcAft>
            </a:pPr>
            <a:endParaRPr lang="en-US" sz="2000" b="1" i="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6193-BD54-C4CA-7532-96919792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Important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CE7-5101-FEB6-0C28-D0C4B6CC3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Note to Students:</a:t>
            </a:r>
            <a:endParaRPr lang="ar-KW" dirty="0"/>
          </a:p>
          <a:p>
            <a:pPr marL="0" indent="0" algn="just">
              <a:buNone/>
            </a:pPr>
            <a:r>
              <a:rPr lang="en-GB" dirty="0"/>
              <a:t>These lecture materials are provided as supplementary support to help clarify and reinforce the concepts discussed in the main course lectures.</a:t>
            </a:r>
            <a:r>
              <a:rPr lang="ar-KW" dirty="0"/>
              <a:t> </a:t>
            </a:r>
            <a:r>
              <a:rPr lang="en-GB" dirty="0"/>
              <a:t>They are not a substitute for the official course materials</a:t>
            </a:r>
            <a:r>
              <a:rPr lang="ar-KW" dirty="0"/>
              <a:t> </a:t>
            </a:r>
            <a:r>
              <a:rPr lang="en-GB" dirty="0"/>
              <a:t>or the primary references assigned.</a:t>
            </a:r>
            <a:r>
              <a:rPr lang="ar-KW" dirty="0"/>
              <a:t> </a:t>
            </a:r>
            <a:r>
              <a:rPr lang="en-GB" dirty="0"/>
              <a:t>Students are encouraged to refer to the original sources and attend the main lectures to ensure full understanding of the subject.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AEAEED-7174-C3D7-40EB-DA06C81CDDB5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15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611AC-7B34-DEA4-0C39-B0C3A9D5B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5EEE-262B-32DE-8108-CB797091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7B22A9-F040-BC67-D8AA-E63CF6D6D8DA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Content Placeholder 9" descr="A close-up of a transistor&#10;&#10;AI-generated content may be incorrect.">
            <a:extLst>
              <a:ext uri="{FF2B5EF4-FFF2-40B4-BE49-F238E27FC236}">
                <a16:creationId xmlns:a16="http://schemas.microsoft.com/office/drawing/2014/main" id="{41FD5F74-A3D6-A793-6381-11FA3D65B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5" t="17422" r="42106" b="27099"/>
          <a:stretch/>
        </p:blipFill>
        <p:spPr>
          <a:xfrm>
            <a:off x="9342827" y="3406392"/>
            <a:ext cx="1245996" cy="203981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77A0B7-DD2C-D3A3-7E92-10CF604C6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83" y="2110153"/>
            <a:ext cx="6189785" cy="3336053"/>
          </a:xfrm>
          <a:prstGeom prst="rect">
            <a:avLst/>
          </a:prstGeom>
        </p:spPr>
      </p:pic>
      <p:pic>
        <p:nvPicPr>
          <p:cNvPr id="1028" name="Picture 4" descr="TYN608 SCR (Thyristor): Pinout, Datasheet, Equivalents &amp; Specs">
            <a:extLst>
              <a:ext uri="{FF2B5EF4-FFF2-40B4-BE49-F238E27FC236}">
                <a16:creationId xmlns:a16="http://schemas.microsoft.com/office/drawing/2014/main" id="{F83AFFD2-2000-FE23-80C8-EB251929F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99" y="2964264"/>
            <a:ext cx="3722913" cy="248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3ECF-2FF7-7490-25CC-5D4FA87B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Single-phase Half-wave Controlled Rectifier</a:t>
            </a:r>
            <a:endParaRPr lang="en-GB" sz="3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903BF1-AAB1-88F7-FBD1-D937ECA8BD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654826"/>
              </p:ext>
            </p:extLst>
          </p:nvPr>
        </p:nvGraphicFramePr>
        <p:xfrm>
          <a:off x="838200" y="2589301"/>
          <a:ext cx="10515597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56">
                  <a:extLst>
                    <a:ext uri="{9D8B030D-6E8A-4147-A177-3AD203B41FA5}">
                      <a16:colId xmlns:a16="http://schemas.microsoft.com/office/drawing/2014/main" val="3826514926"/>
                    </a:ext>
                  </a:extLst>
                </a:gridCol>
                <a:gridCol w="3697793">
                  <a:extLst>
                    <a:ext uri="{9D8B030D-6E8A-4147-A177-3AD203B41FA5}">
                      <a16:colId xmlns:a16="http://schemas.microsoft.com/office/drawing/2014/main" val="1794030085"/>
                    </a:ext>
                  </a:extLst>
                </a:gridCol>
                <a:gridCol w="4340048">
                  <a:extLst>
                    <a:ext uri="{9D8B030D-6E8A-4147-A177-3AD203B41FA5}">
                      <a16:colId xmlns:a16="http://schemas.microsoft.com/office/drawing/2014/main" val="3932763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Uncontrolled Rectifier (Diode)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Controlled Rectifier (SCR / Thyristor)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808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Control of Output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No control, output depends only on input 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Yes, output can be controlled by adjusting firing angle (</a:t>
                      </a:r>
                      <a:r>
                        <a:rPr lang="en-GB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en-GB" sz="1800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54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Conduction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Conducts automatically when forward biased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Conducts only when gate signal is applied, even if forward biased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5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Gate/Trigger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 gate terminal; operation is automatic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Requires a gate pulse to start conduction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534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Output Voltage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Fixed average DC output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Variable average DC output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501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Simple circuit, easy to implement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Requires firing circuits, sometimes more complex control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06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Simple power supplies where voltage regulation isn’t needed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Adjustable power, motor control, heating control, battery charging.</a:t>
                      </a:r>
                      <a:endParaRPr lang="en-GB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35673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6156B2-0EAD-E4F5-4031-62CCF92967CE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2FC91F-9B73-5894-9C1C-C3F6F714725F}"/>
              </a:ext>
            </a:extLst>
          </p:cNvPr>
          <p:cNvSpPr txBox="1"/>
          <p:nvPr/>
        </p:nvSpPr>
        <p:spPr>
          <a:xfrm>
            <a:off x="838199" y="1736441"/>
            <a:ext cx="105155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600" dirty="0"/>
              <a:t>Difference Between Uncontrolled Rectifiers (Diodes) and Controlled Rectifiers (SCRs)</a:t>
            </a:r>
          </a:p>
        </p:txBody>
      </p:sp>
    </p:spTree>
    <p:extLst>
      <p:ext uri="{BB962C8B-B14F-4D97-AF65-F5344CB8AC3E}">
        <p14:creationId xmlns:p14="http://schemas.microsoft.com/office/powerpoint/2010/main" val="2932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88A35-CBE3-B4FF-018E-4A245E955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D5E9-E5D2-2E25-2352-F7EF2479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Resistive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628C-8C19-3137-F2FA-0AB7E1E6B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710"/>
            <a:ext cx="10637017" cy="209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The circuit diagram for single-phase half-wave controlled rectifier with resistive load is shown in figure below: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D6B0AF-4618-D819-B92D-84A209DBB3D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929B789-F31B-F01E-C10B-091B4948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61" y="3417823"/>
            <a:ext cx="4867017" cy="18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4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41E2F-5839-5417-49ED-EB427D4D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F5336-BE09-7871-489A-B828855E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Resistive Load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612272-B178-C9C0-0B72-7A10B6DA7E90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C196611-3778-F257-6F0C-BDE55BF229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446"/>
          <a:stretch/>
        </p:blipFill>
        <p:spPr>
          <a:xfrm>
            <a:off x="890937" y="1694426"/>
            <a:ext cx="4716025" cy="1188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BA092-03B1-7AB2-E264-B7251FC95D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44" b="63499"/>
          <a:stretch/>
        </p:blipFill>
        <p:spPr>
          <a:xfrm>
            <a:off x="891768" y="2873007"/>
            <a:ext cx="4716025" cy="664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CE82E-A8D8-9125-61BD-5891DB1310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866" b="43222"/>
          <a:stretch/>
        </p:blipFill>
        <p:spPr>
          <a:xfrm>
            <a:off x="893448" y="3537020"/>
            <a:ext cx="4716025" cy="1004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699D2A-4052-401E-AF68-B35E1C05B7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546" b="23542"/>
          <a:stretch/>
        </p:blipFill>
        <p:spPr>
          <a:xfrm>
            <a:off x="895126" y="4541854"/>
            <a:ext cx="4716025" cy="1004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A3CCC1-B300-51D3-163C-992D74FD66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447" b="-1"/>
          <a:stretch/>
        </p:blipFill>
        <p:spPr>
          <a:xfrm>
            <a:off x="896801" y="5467360"/>
            <a:ext cx="4716025" cy="1188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B78B08-1ACA-179D-A244-B955025B8B9B}"/>
                  </a:ext>
                </a:extLst>
              </p:cNvPr>
              <p:cNvSpPr txBox="1"/>
              <p:nvPr/>
            </p:nvSpPr>
            <p:spPr>
              <a:xfrm>
                <a:off x="6029012" y="2262071"/>
                <a:ext cx="5093677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B78B08-1ACA-179D-A244-B955025B8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012" y="2262071"/>
                <a:ext cx="5093677" cy="1022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B4292A-9C2F-3A20-2683-3D31DDE0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537020"/>
            <a:ext cx="5644659" cy="8513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Where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GB" b="1" dirty="0"/>
              <a:t> </a:t>
            </a:r>
            <a:r>
              <a:rPr lang="en-GB" dirty="0"/>
              <a:t>is the firing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EF6080-A523-D679-6D6A-5608FB02DC95}"/>
                  </a:ext>
                </a:extLst>
              </p:cNvPr>
              <p:cNvSpPr txBox="1"/>
              <p:nvPr/>
            </p:nvSpPr>
            <p:spPr>
              <a:xfrm>
                <a:off x="5807945" y="4128852"/>
                <a:ext cx="458121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f>
                        <m:fPr>
                          <m:type m:val="noBar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EF6080-A523-D679-6D6A-5608FB02D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45" y="4128852"/>
                <a:ext cx="4581211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7CA81-D494-1DD1-845F-B1C91371C625}"/>
                  </a:ext>
                </a:extLst>
              </p:cNvPr>
              <p:cNvSpPr txBox="1"/>
              <p:nvPr/>
            </p:nvSpPr>
            <p:spPr>
              <a:xfrm>
                <a:off x="5918483" y="5225794"/>
                <a:ext cx="4201050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C7CA81-D494-1DD1-845F-B1C91371C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3" y="5225794"/>
                <a:ext cx="4201050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2483123-D884-0E88-A5B1-FA9CF3C8630F}"/>
              </a:ext>
            </a:extLst>
          </p:cNvPr>
          <p:cNvSpPr/>
          <p:nvPr/>
        </p:nvSpPr>
        <p:spPr>
          <a:xfrm>
            <a:off x="6096001" y="5225794"/>
            <a:ext cx="5087814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0AF621-4B8D-AEF4-FBBE-888F77CA1C57}"/>
              </a:ext>
            </a:extLst>
          </p:cNvPr>
          <p:cNvSpPr/>
          <p:nvPr/>
        </p:nvSpPr>
        <p:spPr>
          <a:xfrm>
            <a:off x="6096001" y="2282520"/>
            <a:ext cx="5087814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33A28-EF86-FEA5-B599-0EE86A2E9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8473-F8A1-8468-2F3C-1C6F6F71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Resistive Load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B587B0-0621-E2E2-22CC-E37AA2C09789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5126AD-FCDE-4131-A52E-14806899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4927"/>
            <a:ext cx="8617299" cy="8513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Do rectifiers have efficiency?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DBDF25-AD5A-EFC1-029F-2051FAED100F}"/>
                  </a:ext>
                </a:extLst>
              </p:cNvPr>
              <p:cNvSpPr txBox="1"/>
              <p:nvPr/>
            </p:nvSpPr>
            <p:spPr>
              <a:xfrm>
                <a:off x="838200" y="2080049"/>
                <a:ext cx="6054969" cy="896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𝑒𝑎𝑛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𝑚𝑒𝑎𝑛</m:t>
                              </m:r>
                            </m:sub>
                          </m:sSub>
                        </m:num>
                        <m:den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DBDF25-AD5A-EFC1-029F-2051FAED1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80049"/>
                <a:ext cx="6054969" cy="896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9A6E6AE-8A57-53E3-1FED-5245326605A6}"/>
              </a:ext>
            </a:extLst>
          </p:cNvPr>
          <p:cNvSpPr/>
          <p:nvPr/>
        </p:nvSpPr>
        <p:spPr>
          <a:xfrm>
            <a:off x="838200" y="2037785"/>
            <a:ext cx="6330462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D20402-65B4-AE46-1F21-AEB06775CEF9}"/>
              </a:ext>
            </a:extLst>
          </p:cNvPr>
          <p:cNvSpPr txBox="1"/>
          <p:nvPr/>
        </p:nvSpPr>
        <p:spPr>
          <a:xfrm>
            <a:off x="838200" y="3429000"/>
            <a:ext cx="10515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800" dirty="0"/>
              <a:t> = 0° →</a:t>
            </a:r>
            <a:endParaRPr lang="en-GB" sz="2800" dirty="0"/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800" dirty="0"/>
              <a:t> = 90° →</a:t>
            </a:r>
            <a:endParaRPr lang="en-GB" sz="2800" dirty="0"/>
          </a:p>
          <a:p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2800" dirty="0"/>
              <a:t> → 180° →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296C5-8DD3-BD83-9134-D381D3CB466B}"/>
              </a:ext>
            </a:extLst>
          </p:cNvPr>
          <p:cNvSpPr txBox="1"/>
          <p:nvPr/>
        </p:nvSpPr>
        <p:spPr>
          <a:xfrm>
            <a:off x="2688767" y="3411955"/>
            <a:ext cx="6957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Maximum output (acts like diode)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C35F05-C040-42E4-C563-029553773100}"/>
              </a:ext>
            </a:extLst>
          </p:cNvPr>
          <p:cNvSpPr txBox="1"/>
          <p:nvPr/>
        </p:nvSpPr>
        <p:spPr>
          <a:xfrm>
            <a:off x="2688767" y="3837123"/>
            <a:ext cx="6957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Half power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F55E0-F39E-55C2-C999-2F60EB980F99}"/>
              </a:ext>
            </a:extLst>
          </p:cNvPr>
          <p:cNvSpPr txBox="1"/>
          <p:nvPr/>
        </p:nvSpPr>
        <p:spPr>
          <a:xfrm>
            <a:off x="2688767" y="4255991"/>
            <a:ext cx="6957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Zero output</a:t>
            </a:r>
          </a:p>
        </p:txBody>
      </p:sp>
    </p:spTree>
    <p:extLst>
      <p:ext uri="{BB962C8B-B14F-4D97-AF65-F5344CB8AC3E}">
        <p14:creationId xmlns:p14="http://schemas.microsoft.com/office/powerpoint/2010/main" val="28460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3A9B5-B1ED-21BC-5CD3-CA1939A55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DB676-B3B3-2261-54DE-EB8F92606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Inductive Load (R-L load)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1316-8ACB-49B7-AEB1-806CF5293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5710"/>
            <a:ext cx="10637017" cy="20906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The circuit diagram for single-phase half-wave controlled rectifier with inductive load is shown in figure below: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17754-4CE1-F85F-E30A-EDBEC6B76758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5117CF5-A630-985D-555C-3B60AFB2D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770" y="3249215"/>
            <a:ext cx="4822685" cy="18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00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91711-3AE8-E394-808F-E9E315A7E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6FA8D-64FD-DEF6-B764-6BBFC9E1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500"/>
              </a:spcAft>
            </a:pPr>
            <a:r>
              <a:rPr lang="en-US" sz="3200" b="1" dirty="0"/>
              <a:t>Single-phase Half-wave Controlled Rectifier with Inductive Load (R-L load)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7D8233-74F2-03F7-A7C8-445A6BC105EF}"/>
              </a:ext>
            </a:extLst>
          </p:cNvPr>
          <p:cNvCxnSpPr>
            <a:cxnSpLocks/>
          </p:cNvCxnSpPr>
          <p:nvPr/>
        </p:nvCxnSpPr>
        <p:spPr>
          <a:xfrm>
            <a:off x="838200" y="1547448"/>
            <a:ext cx="10515600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5FAC4A-2104-FBA1-0C1B-37B3C28AB622}"/>
                  </a:ext>
                </a:extLst>
              </p:cNvPr>
              <p:cNvSpPr txBox="1"/>
              <p:nvPr/>
            </p:nvSpPr>
            <p:spPr>
              <a:xfrm>
                <a:off x="6029012" y="2262071"/>
                <a:ext cx="5093677" cy="1022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5FAC4A-2104-FBA1-0C1B-37B3C28AB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012" y="2262071"/>
                <a:ext cx="5093677" cy="10229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1548DE4-B4EC-1AA4-8051-8DFC61D475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0" y="3336056"/>
                <a:ext cx="5644659" cy="851341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GB" dirty="0"/>
                  <a:t>Where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GB" b="1" dirty="0"/>
                  <a:t> </a:t>
                </a:r>
                <a:r>
                  <a:rPr lang="en-GB" dirty="0"/>
                  <a:t>is the firing angle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GB" dirty="0"/>
                  <a:t> is the extinction angle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61548DE4-B4EC-1AA4-8051-8DFC61D475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3336056"/>
                <a:ext cx="5644659" cy="851341"/>
              </a:xfrm>
              <a:blipFill>
                <a:blip r:embed="rId3"/>
                <a:stretch>
                  <a:fillRect l="-2160" t="-17143" r="-2160" b="-12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90AB83-63AF-00D4-304E-D4B6F3E19928}"/>
                  </a:ext>
                </a:extLst>
              </p:cNvPr>
              <p:cNvSpPr txBox="1"/>
              <p:nvPr/>
            </p:nvSpPr>
            <p:spPr>
              <a:xfrm>
                <a:off x="5807945" y="4128852"/>
                <a:ext cx="458121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f>
                        <m:fPr>
                          <m:type m:val="noBar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90AB83-63AF-00D4-304E-D4B6F3E19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45" y="4128852"/>
                <a:ext cx="4581211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859F43-E42B-0FFD-4224-060973884AC1}"/>
                  </a:ext>
                </a:extLst>
              </p:cNvPr>
              <p:cNvSpPr txBox="1"/>
              <p:nvPr/>
            </p:nvSpPr>
            <p:spPr>
              <a:xfrm>
                <a:off x="5918483" y="5225794"/>
                <a:ext cx="5265332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6859F43-E42B-0FFD-4224-060973884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3" y="5225794"/>
                <a:ext cx="5265332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7E22528-9E30-B1A2-0D25-EE066AA6E1D0}"/>
              </a:ext>
            </a:extLst>
          </p:cNvPr>
          <p:cNvSpPr/>
          <p:nvPr/>
        </p:nvSpPr>
        <p:spPr>
          <a:xfrm>
            <a:off x="6096001" y="5225794"/>
            <a:ext cx="5087814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E36D01-0827-B31D-EF56-62E68F73C4E0}"/>
              </a:ext>
            </a:extLst>
          </p:cNvPr>
          <p:cNvSpPr/>
          <p:nvPr/>
        </p:nvSpPr>
        <p:spPr>
          <a:xfrm>
            <a:off x="6096001" y="2282520"/>
            <a:ext cx="5087814" cy="10088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5040B0-0D67-A7AD-F181-8B9AF3B8EA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5980"/>
          <a:stretch/>
        </p:blipFill>
        <p:spPr>
          <a:xfrm>
            <a:off x="832790" y="1803498"/>
            <a:ext cx="4768762" cy="11507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5693BC-09DE-B48F-D976-AEE6B3BAF3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4019" b="62557"/>
          <a:stretch/>
        </p:blipFill>
        <p:spPr>
          <a:xfrm>
            <a:off x="834868" y="2954215"/>
            <a:ext cx="4768762" cy="6430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B516F7-C9CD-AF75-ECE9-A645254D6D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7443" b="38538"/>
          <a:stretch/>
        </p:blipFill>
        <p:spPr>
          <a:xfrm>
            <a:off x="835287" y="3597309"/>
            <a:ext cx="4768762" cy="11507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88A0FA-6257-DF0D-F815-A852350FD8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1462" b="18301"/>
          <a:stretch/>
        </p:blipFill>
        <p:spPr>
          <a:xfrm>
            <a:off x="832789" y="4748022"/>
            <a:ext cx="4768762" cy="9694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321929-ADCF-1A66-E71D-ADDB35BDB3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1391" b="1"/>
          <a:stretch/>
        </p:blipFill>
        <p:spPr>
          <a:xfrm>
            <a:off x="834868" y="5717511"/>
            <a:ext cx="4768762" cy="8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8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4" grpId="0"/>
      <p:bldP spid="15" grpId="0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FB9293-D162-4E7B-B2C9-E3B44343E3A5}">
  <we:reference id="4b785c87-866c-4bad-85d8-5d1ae467ac9a" version="3.19.0.0" store="EXCatalog" storeType="EXCatalog"/>
  <we:alternateReferences>
    <we:reference id="WA104381909" version="3.19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999</Words>
  <Application>Microsoft Office PowerPoint</Application>
  <PresentationFormat>Widescreen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Times New Roman</vt:lpstr>
      <vt:lpstr>Office Theme</vt:lpstr>
      <vt:lpstr>PowerPoint Presentation</vt:lpstr>
      <vt:lpstr>Important Notice</vt:lpstr>
      <vt:lpstr>Single-phase Half-wave Controlled Rectifier</vt:lpstr>
      <vt:lpstr>Single-phase Half-wave Controlled Rectifier</vt:lpstr>
      <vt:lpstr>Single-phase Half-wave Controlled Rectifier with Resistive Load</vt:lpstr>
      <vt:lpstr>Single-phase Half-wave Controlled Rectifier with Resistive Load</vt:lpstr>
      <vt:lpstr>Single-phase Half-wave Controlled Rectifier with Resistive Load</vt:lpstr>
      <vt:lpstr>Single-phase Half-wave Controlled Rectifier with Inductive Load (R-L load)</vt:lpstr>
      <vt:lpstr>Single-phase Half-wave Controlled Rectifier with Inductive Load (R-L load)</vt:lpstr>
      <vt:lpstr>Single-phase Half-wave Controlled Rectifier with Inductive Load (R-L load)</vt:lpstr>
      <vt:lpstr>Single-phase Half-wave Controlled Rectifier with Resistive Load</vt:lpstr>
      <vt:lpstr>Single-phase Half-wave Controlled Rectifier with Resistive Load</vt:lpstr>
      <vt:lpstr>Single-phase Half-wave Controlled Rectifier with Resistive Load</vt:lpstr>
      <vt:lpstr>Single-phase Half-wave Controlled Rectifier with Inductive Load (R-L load) and Freewheeling Diode</vt:lpstr>
      <vt:lpstr>Single-phase Half-wave Controlled Rectifier with Inductive Load (R-L load) and Freewheeling Diode</vt:lpstr>
      <vt:lpstr>Single-phase Half-wave Controlled Rectifier with Inductive Load (R-L load) and Freewheeling Diode</vt:lpstr>
      <vt:lpstr>Single-phase Half-wave Controlled Rectifier with Inductive Load (R-L load) and Freewheeling Diode</vt:lpstr>
      <vt:lpstr>Single-phase Half-wave Controlled Rectifier with Inductive Load (R-L load) and Freewheeling Diode</vt:lpstr>
      <vt:lpstr>PowerPoint Presentation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Fadel (PGR)</dc:creator>
  <cp:lastModifiedBy>Mustafa Fadel (PGR)</cp:lastModifiedBy>
  <cp:revision>1</cp:revision>
  <dcterms:created xsi:type="dcterms:W3CDTF">2025-11-02T11:23:31Z</dcterms:created>
  <dcterms:modified xsi:type="dcterms:W3CDTF">2025-11-09T09:08:12Z</dcterms:modified>
</cp:coreProperties>
</file>