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87" r:id="rId4"/>
    <p:sldId id="290" r:id="rId5"/>
    <p:sldId id="288" r:id="rId6"/>
    <p:sldId id="289" r:id="rId7"/>
    <p:sldId id="296" r:id="rId8"/>
    <p:sldId id="295" r:id="rId9"/>
    <p:sldId id="291" r:id="rId10"/>
    <p:sldId id="292" r:id="rId11"/>
    <p:sldId id="294" r:id="rId12"/>
    <p:sldId id="297" r:id="rId13"/>
    <p:sldId id="28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8770E-6682-476A-BD26-7BFBEBF536CE}" v="854" dt="2025-11-09T20:18:30.658"/>
    <p1510:client id="{A0249B29-AFA1-413B-A8A4-C28D20C0A106}" v="2351" dt="2025-11-09T07:29:53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Fadel (PGR)" userId="c2398e64-605f-4bd9-b751-76996f6edc0d" providerId="ADAL" clId="{47D8770E-6682-476A-BD26-7BFBEBF536CE}"/>
    <pc:docChg chg="undo custSel addSld delSld modSld sldOrd">
      <pc:chgData name="Mustafa Fadel (PGR)" userId="c2398e64-605f-4bd9-b751-76996f6edc0d" providerId="ADAL" clId="{47D8770E-6682-476A-BD26-7BFBEBF536CE}" dt="2025-11-09T20:18:30.658" v="2612"/>
      <pc:docMkLst>
        <pc:docMk/>
      </pc:docMkLst>
      <pc:sldChg chg="del">
        <pc:chgData name="Mustafa Fadel (PGR)" userId="c2398e64-605f-4bd9-b751-76996f6edc0d" providerId="ADAL" clId="{47D8770E-6682-476A-BD26-7BFBEBF536CE}" dt="2025-11-09T09:49:53.909" v="10" actId="47"/>
        <pc:sldMkLst>
          <pc:docMk/>
          <pc:sldMk cId="1372052378" sldId="259"/>
        </pc:sldMkLst>
      </pc:sldChg>
      <pc:sldChg chg="del">
        <pc:chgData name="Mustafa Fadel (PGR)" userId="c2398e64-605f-4bd9-b751-76996f6edc0d" providerId="ADAL" clId="{47D8770E-6682-476A-BD26-7BFBEBF536CE}" dt="2025-11-09T09:49:45.729" v="7" actId="47"/>
        <pc:sldMkLst>
          <pc:docMk/>
          <pc:sldMk cId="782960914" sldId="260"/>
        </pc:sldMkLst>
      </pc:sldChg>
      <pc:sldChg chg="del">
        <pc:chgData name="Mustafa Fadel (PGR)" userId="c2398e64-605f-4bd9-b751-76996f6edc0d" providerId="ADAL" clId="{47D8770E-6682-476A-BD26-7BFBEBF536CE}" dt="2025-11-09T09:49:52.290" v="9" actId="47"/>
        <pc:sldMkLst>
          <pc:docMk/>
          <pc:sldMk cId="2954060582" sldId="261"/>
        </pc:sldMkLst>
      </pc:sldChg>
      <pc:sldChg chg="del">
        <pc:chgData name="Mustafa Fadel (PGR)" userId="c2398e64-605f-4bd9-b751-76996f6edc0d" providerId="ADAL" clId="{47D8770E-6682-476A-BD26-7BFBEBF536CE}" dt="2025-11-09T09:49:35.725" v="2" actId="47"/>
        <pc:sldMkLst>
          <pc:docMk/>
          <pc:sldMk cId="426146464" sldId="262"/>
        </pc:sldMkLst>
      </pc:sldChg>
      <pc:sldChg chg="del">
        <pc:chgData name="Mustafa Fadel (PGR)" userId="c2398e64-605f-4bd9-b751-76996f6edc0d" providerId="ADAL" clId="{47D8770E-6682-476A-BD26-7BFBEBF536CE}" dt="2025-11-09T09:49:50.459" v="8" actId="47"/>
        <pc:sldMkLst>
          <pc:docMk/>
          <pc:sldMk cId="1363600358" sldId="263"/>
        </pc:sldMkLst>
      </pc:sldChg>
      <pc:sldChg chg="del">
        <pc:chgData name="Mustafa Fadel (PGR)" userId="c2398e64-605f-4bd9-b751-76996f6edc0d" providerId="ADAL" clId="{47D8770E-6682-476A-BD26-7BFBEBF536CE}" dt="2025-11-09T09:49:43.845" v="6" actId="47"/>
        <pc:sldMkLst>
          <pc:docMk/>
          <pc:sldMk cId="2611317201" sldId="264"/>
        </pc:sldMkLst>
      </pc:sldChg>
      <pc:sldChg chg="del">
        <pc:chgData name="Mustafa Fadel (PGR)" userId="c2398e64-605f-4bd9-b751-76996f6edc0d" providerId="ADAL" clId="{47D8770E-6682-476A-BD26-7BFBEBF536CE}" dt="2025-11-09T09:49:42.003" v="5" actId="47"/>
        <pc:sldMkLst>
          <pc:docMk/>
          <pc:sldMk cId="1299753709" sldId="265"/>
        </pc:sldMkLst>
      </pc:sldChg>
      <pc:sldChg chg="del">
        <pc:chgData name="Mustafa Fadel (PGR)" userId="c2398e64-605f-4bd9-b751-76996f6edc0d" providerId="ADAL" clId="{47D8770E-6682-476A-BD26-7BFBEBF536CE}" dt="2025-11-09T09:49:40.200" v="4" actId="47"/>
        <pc:sldMkLst>
          <pc:docMk/>
          <pc:sldMk cId="3021812518" sldId="266"/>
        </pc:sldMkLst>
      </pc:sldChg>
      <pc:sldChg chg="del">
        <pc:chgData name="Mustafa Fadel (PGR)" userId="c2398e64-605f-4bd9-b751-76996f6edc0d" providerId="ADAL" clId="{47D8770E-6682-476A-BD26-7BFBEBF536CE}" dt="2025-11-09T09:49:38.217" v="3" actId="47"/>
        <pc:sldMkLst>
          <pc:docMk/>
          <pc:sldMk cId="210977065" sldId="267"/>
        </pc:sldMkLst>
      </pc:sldChg>
      <pc:sldChg chg="modSp mod">
        <pc:chgData name="Mustafa Fadel (PGR)" userId="c2398e64-605f-4bd9-b751-76996f6edc0d" providerId="ADAL" clId="{47D8770E-6682-476A-BD26-7BFBEBF536CE}" dt="2025-11-09T09:49:17.918" v="1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47D8770E-6682-476A-BD26-7BFBEBF536CE}" dt="2025-11-09T09:49:17.918" v="1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modSp add mod addAnim delAnim modAnim">
        <pc:chgData name="Mustafa Fadel (PGR)" userId="c2398e64-605f-4bd9-b751-76996f6edc0d" providerId="ADAL" clId="{47D8770E-6682-476A-BD26-7BFBEBF536CE}" dt="2025-11-09T20:18:30.658" v="2612"/>
        <pc:sldMkLst>
          <pc:docMk/>
          <pc:sldMk cId="2558064051" sldId="283"/>
        </pc:sldMkLst>
        <pc:spChg chg="mod">
          <ac:chgData name="Mustafa Fadel (PGR)" userId="c2398e64-605f-4bd9-b751-76996f6edc0d" providerId="ADAL" clId="{47D8770E-6682-476A-BD26-7BFBEBF536CE}" dt="2025-11-09T20:13:55.366" v="2512"/>
          <ac:spMkLst>
            <pc:docMk/>
            <pc:sldMk cId="2558064051" sldId="283"/>
            <ac:spMk id="2" creationId="{C8AEA9D7-9AD8-05D8-5C0D-9C0625E0D1B4}"/>
          </ac:spMkLst>
        </pc:spChg>
        <pc:spChg chg="mod">
          <ac:chgData name="Mustafa Fadel (PGR)" userId="c2398e64-605f-4bd9-b751-76996f6edc0d" providerId="ADAL" clId="{47D8770E-6682-476A-BD26-7BFBEBF536CE}" dt="2025-11-09T20:18:06.300" v="2611" actId="20577"/>
          <ac:spMkLst>
            <pc:docMk/>
            <pc:sldMk cId="2558064051" sldId="283"/>
            <ac:spMk id="3" creationId="{D1D40C96-F35C-8356-77C2-4D45BA2530B7}"/>
          </ac:spMkLst>
        </pc:spChg>
        <pc:graphicFrameChg chg="modGraphic">
          <ac:chgData name="Mustafa Fadel (PGR)" userId="c2398e64-605f-4bd9-b751-76996f6edc0d" providerId="ADAL" clId="{47D8770E-6682-476A-BD26-7BFBEBF536CE}" dt="2025-11-09T20:15:43.211" v="2553" actId="20577"/>
          <ac:graphicFrameMkLst>
            <pc:docMk/>
            <pc:sldMk cId="2558064051" sldId="283"/>
            <ac:graphicFrameMk id="4" creationId="{081C2054-1365-079E-C056-39D9EC9FCE95}"/>
          </ac:graphicFrameMkLst>
        </pc:graphicFrameChg>
      </pc:sldChg>
      <pc:sldChg chg="addSp delSp modSp mod modAnim">
        <pc:chgData name="Mustafa Fadel (PGR)" userId="c2398e64-605f-4bd9-b751-76996f6edc0d" providerId="ADAL" clId="{47D8770E-6682-476A-BD26-7BFBEBF536CE}" dt="2025-11-09T10:47:34.791" v="559"/>
        <pc:sldMkLst>
          <pc:docMk/>
          <pc:sldMk cId="618605278" sldId="287"/>
        </pc:sldMkLst>
        <pc:spChg chg="mod">
          <ac:chgData name="Mustafa Fadel (PGR)" userId="c2398e64-605f-4bd9-b751-76996f6edc0d" providerId="ADAL" clId="{47D8770E-6682-476A-BD26-7BFBEBF536CE}" dt="2025-11-09T10:47:34.791" v="559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47D8770E-6682-476A-BD26-7BFBEBF536CE}" dt="2025-11-09T10:05:59.726" v="92" actId="20577"/>
          <ac:spMkLst>
            <pc:docMk/>
            <pc:sldMk cId="618605278" sldId="287"/>
            <ac:spMk id="3" creationId="{5474F9CD-F5E8-9467-2256-8DEDD9E6EE0A}"/>
          </ac:spMkLst>
        </pc:spChg>
        <pc:picChg chg="del">
          <ac:chgData name="Mustafa Fadel (PGR)" userId="c2398e64-605f-4bd9-b751-76996f6edc0d" providerId="ADAL" clId="{47D8770E-6682-476A-BD26-7BFBEBF536CE}" dt="2025-11-09T09:53:35.575" v="30" actId="478"/>
          <ac:picMkLst>
            <pc:docMk/>
            <pc:sldMk cId="618605278" sldId="287"/>
            <ac:picMk id="6" creationId="{2185266B-2385-C2F8-CD7D-F85BC02AADC6}"/>
          </ac:picMkLst>
        </pc:picChg>
        <pc:picChg chg="add mod">
          <ac:chgData name="Mustafa Fadel (PGR)" userId="c2398e64-605f-4bd9-b751-76996f6edc0d" providerId="ADAL" clId="{47D8770E-6682-476A-BD26-7BFBEBF536CE}" dt="2025-11-09T10:08:41.585" v="146" actId="1037"/>
          <ac:picMkLst>
            <pc:docMk/>
            <pc:sldMk cId="618605278" sldId="287"/>
            <ac:picMk id="7" creationId="{7C23EB30-FE86-2D81-1A43-F6ED35F8BB01}"/>
          </ac:picMkLst>
        </pc:picChg>
        <pc:picChg chg="add mod modCrop">
          <ac:chgData name="Mustafa Fadel (PGR)" userId="c2398e64-605f-4bd9-b751-76996f6edc0d" providerId="ADAL" clId="{47D8770E-6682-476A-BD26-7BFBEBF536CE}" dt="2025-11-09T10:44:03.738" v="518" actId="1076"/>
          <ac:picMkLst>
            <pc:docMk/>
            <pc:sldMk cId="618605278" sldId="287"/>
            <ac:picMk id="9" creationId="{53386F11-63EE-6B61-5475-084405D09F2A}"/>
          </ac:picMkLst>
        </pc:picChg>
        <pc:picChg chg="add mod modCrop">
          <ac:chgData name="Mustafa Fadel (PGR)" userId="c2398e64-605f-4bd9-b751-76996f6edc0d" providerId="ADAL" clId="{47D8770E-6682-476A-BD26-7BFBEBF536CE}" dt="2025-11-09T10:44:06.001" v="519" actId="14100"/>
          <ac:picMkLst>
            <pc:docMk/>
            <pc:sldMk cId="618605278" sldId="287"/>
            <ac:picMk id="10" creationId="{B0F61BC4-2111-681D-2AD1-C4ED98E2AD55}"/>
          </ac:picMkLst>
        </pc:picChg>
      </pc:sldChg>
      <pc:sldChg chg="addSp delSp modSp add mod">
        <pc:chgData name="Mustafa Fadel (PGR)" userId="c2398e64-605f-4bd9-b751-76996f6edc0d" providerId="ADAL" clId="{47D8770E-6682-476A-BD26-7BFBEBF536CE}" dt="2025-11-09T10:47:41.969" v="561"/>
        <pc:sldMkLst>
          <pc:docMk/>
          <pc:sldMk cId="2256896410" sldId="288"/>
        </pc:sldMkLst>
        <pc:spChg chg="mod">
          <ac:chgData name="Mustafa Fadel (PGR)" userId="c2398e64-605f-4bd9-b751-76996f6edc0d" providerId="ADAL" clId="{47D8770E-6682-476A-BD26-7BFBEBF536CE}" dt="2025-11-09T10:47:41.969" v="561"/>
          <ac:spMkLst>
            <pc:docMk/>
            <pc:sldMk cId="2256896410" sldId="288"/>
            <ac:spMk id="2" creationId="{D6EC2946-1E50-8CA0-C43E-3061F3769299}"/>
          </ac:spMkLst>
        </pc:spChg>
        <pc:spChg chg="mod">
          <ac:chgData name="Mustafa Fadel (PGR)" userId="c2398e64-605f-4bd9-b751-76996f6edc0d" providerId="ADAL" clId="{47D8770E-6682-476A-BD26-7BFBEBF536CE}" dt="2025-11-09T10:23:36.089" v="288" actId="20577"/>
          <ac:spMkLst>
            <pc:docMk/>
            <pc:sldMk cId="2256896410" sldId="288"/>
            <ac:spMk id="3" creationId="{20A16522-285E-4140-9333-C5176156DF73}"/>
          </ac:spMkLst>
        </pc:spChg>
        <pc:picChg chg="add mod">
          <ac:chgData name="Mustafa Fadel (PGR)" userId="c2398e64-605f-4bd9-b751-76996f6edc0d" providerId="ADAL" clId="{47D8770E-6682-476A-BD26-7BFBEBF536CE}" dt="2025-11-09T10:21:37.612" v="236" actId="14100"/>
          <ac:picMkLst>
            <pc:docMk/>
            <pc:sldMk cId="2256896410" sldId="288"/>
            <ac:picMk id="6" creationId="{474E30DA-4990-62FF-8225-308814838951}"/>
          </ac:picMkLst>
        </pc:picChg>
        <pc:picChg chg="del">
          <ac:chgData name="Mustafa Fadel (PGR)" userId="c2398e64-605f-4bd9-b751-76996f6edc0d" providerId="ADAL" clId="{47D8770E-6682-476A-BD26-7BFBEBF536CE}" dt="2025-11-09T10:07:18.348" v="94" actId="478"/>
          <ac:picMkLst>
            <pc:docMk/>
            <pc:sldMk cId="2256896410" sldId="288"/>
            <ac:picMk id="7" creationId="{2DE1A57B-9C89-727E-8A1C-42AFBA1827DB}"/>
          </ac:picMkLst>
        </pc:picChg>
      </pc:sldChg>
      <pc:sldChg chg="addSp delSp modSp add mod delAnim modAnim">
        <pc:chgData name="Mustafa Fadel (PGR)" userId="c2398e64-605f-4bd9-b751-76996f6edc0d" providerId="ADAL" clId="{47D8770E-6682-476A-BD26-7BFBEBF536CE}" dt="2025-11-09T11:04:27.075" v="625" actId="14100"/>
        <pc:sldMkLst>
          <pc:docMk/>
          <pc:sldMk cId="480310699" sldId="289"/>
        </pc:sldMkLst>
        <pc:spChg chg="mod">
          <ac:chgData name="Mustafa Fadel (PGR)" userId="c2398e64-605f-4bd9-b751-76996f6edc0d" providerId="ADAL" clId="{47D8770E-6682-476A-BD26-7BFBEBF536CE}" dt="2025-11-09T10:47:45.520" v="562"/>
          <ac:spMkLst>
            <pc:docMk/>
            <pc:sldMk cId="480310699" sldId="289"/>
            <ac:spMk id="2" creationId="{E893116D-F067-4105-C75B-8A5CC79FB77F}"/>
          </ac:spMkLst>
        </pc:spChg>
        <pc:spChg chg="del mod">
          <ac:chgData name="Mustafa Fadel (PGR)" userId="c2398e64-605f-4bd9-b751-76996f6edc0d" providerId="ADAL" clId="{47D8770E-6682-476A-BD26-7BFBEBF536CE}" dt="2025-11-09T10:28:29.676" v="330" actId="478"/>
          <ac:spMkLst>
            <pc:docMk/>
            <pc:sldMk cId="480310699" sldId="289"/>
            <ac:spMk id="3" creationId="{CAE71840-19D0-5770-AFD3-751B980B2EDE}"/>
          </ac:spMkLst>
        </pc:spChg>
        <pc:spChg chg="add mod">
          <ac:chgData name="Mustafa Fadel (PGR)" userId="c2398e64-605f-4bd9-b751-76996f6edc0d" providerId="ADAL" clId="{47D8770E-6682-476A-BD26-7BFBEBF536CE}" dt="2025-11-09T11:04:27.075" v="625" actId="14100"/>
          <ac:spMkLst>
            <pc:docMk/>
            <pc:sldMk cId="480310699" sldId="289"/>
            <ac:spMk id="4" creationId="{8677D136-E6D8-ABDC-CFF2-E907D5EB7CE1}"/>
          </ac:spMkLst>
        </pc:spChg>
        <pc:spChg chg="add mod">
          <ac:chgData name="Mustafa Fadel (PGR)" userId="c2398e64-605f-4bd9-b751-76996f6edc0d" providerId="ADAL" clId="{47D8770E-6682-476A-BD26-7BFBEBF536CE}" dt="2025-11-09T10:29:45.884" v="335" actId="14100"/>
          <ac:spMkLst>
            <pc:docMk/>
            <pc:sldMk cId="480310699" sldId="289"/>
            <ac:spMk id="7" creationId="{A238AA8C-B453-F665-6C23-81622ECF2EE2}"/>
          </ac:spMkLst>
        </pc:spChg>
        <pc:spChg chg="add del mod">
          <ac:chgData name="Mustafa Fadel (PGR)" userId="c2398e64-605f-4bd9-b751-76996f6edc0d" providerId="ADAL" clId="{47D8770E-6682-476A-BD26-7BFBEBF536CE}" dt="2025-11-09T11:04:09.350" v="607" actId="478"/>
          <ac:spMkLst>
            <pc:docMk/>
            <pc:sldMk cId="480310699" sldId="289"/>
            <ac:spMk id="8" creationId="{E6951911-11AC-AF69-0F0A-EA74EE536CDD}"/>
          </ac:spMkLst>
        </pc:spChg>
        <pc:spChg chg="add mod">
          <ac:chgData name="Mustafa Fadel (PGR)" userId="c2398e64-605f-4bd9-b751-76996f6edc0d" providerId="ADAL" clId="{47D8770E-6682-476A-BD26-7BFBEBF536CE}" dt="2025-11-09T10:34:18.353" v="367" actId="1076"/>
          <ac:spMkLst>
            <pc:docMk/>
            <pc:sldMk cId="480310699" sldId="289"/>
            <ac:spMk id="9" creationId="{6E5EBD61-C051-3C31-766A-EF9E88CED4D3}"/>
          </ac:spMkLst>
        </pc:spChg>
        <pc:spChg chg="add mod">
          <ac:chgData name="Mustafa Fadel (PGR)" userId="c2398e64-605f-4bd9-b751-76996f6edc0d" providerId="ADAL" clId="{47D8770E-6682-476A-BD26-7BFBEBF536CE}" dt="2025-11-09T10:36:43.691" v="411" actId="14100"/>
          <ac:spMkLst>
            <pc:docMk/>
            <pc:sldMk cId="480310699" sldId="289"/>
            <ac:spMk id="10" creationId="{8861675D-C38A-173E-7256-266BE292A163}"/>
          </ac:spMkLst>
        </pc:spChg>
        <pc:spChg chg="add mod">
          <ac:chgData name="Mustafa Fadel (PGR)" userId="c2398e64-605f-4bd9-b751-76996f6edc0d" providerId="ADAL" clId="{47D8770E-6682-476A-BD26-7BFBEBF536CE}" dt="2025-11-09T10:45:21.184" v="528" actId="1076"/>
          <ac:spMkLst>
            <pc:docMk/>
            <pc:sldMk cId="480310699" sldId="289"/>
            <ac:spMk id="12" creationId="{424D2E4E-8200-D4B7-EE53-6F430AC8E932}"/>
          </ac:spMkLst>
        </pc:spChg>
        <pc:spChg chg="add mod">
          <ac:chgData name="Mustafa Fadel (PGR)" userId="c2398e64-605f-4bd9-b751-76996f6edc0d" providerId="ADAL" clId="{47D8770E-6682-476A-BD26-7BFBEBF536CE}" dt="2025-11-09T10:45:44.760" v="535" actId="14100"/>
          <ac:spMkLst>
            <pc:docMk/>
            <pc:sldMk cId="480310699" sldId="289"/>
            <ac:spMk id="13" creationId="{2537AF7D-1C01-E8F5-20C3-E45A84191FD6}"/>
          </ac:spMkLst>
        </pc:spChg>
        <pc:picChg chg="mod modCrop">
          <ac:chgData name="Mustafa Fadel (PGR)" userId="c2398e64-605f-4bd9-b751-76996f6edc0d" providerId="ADAL" clId="{47D8770E-6682-476A-BD26-7BFBEBF536CE}" dt="2025-11-09T10:45:11.737" v="526" actId="1076"/>
          <ac:picMkLst>
            <pc:docMk/>
            <pc:sldMk cId="480310699" sldId="289"/>
            <ac:picMk id="6" creationId="{0641B336-3C05-472D-FB91-FA6A962E87DE}"/>
          </ac:picMkLst>
        </pc:picChg>
        <pc:picChg chg="add mod modCrop">
          <ac:chgData name="Mustafa Fadel (PGR)" userId="c2398e64-605f-4bd9-b751-76996f6edc0d" providerId="ADAL" clId="{47D8770E-6682-476A-BD26-7BFBEBF536CE}" dt="2025-11-09T10:45:00.702" v="525" actId="1076"/>
          <ac:picMkLst>
            <pc:docMk/>
            <pc:sldMk cId="480310699" sldId="289"/>
            <ac:picMk id="11" creationId="{673A201C-A983-3446-CD88-07693F812B61}"/>
          </ac:picMkLst>
        </pc:picChg>
      </pc:sldChg>
      <pc:sldChg chg="addSp delSp modSp add mod modAnim">
        <pc:chgData name="Mustafa Fadel (PGR)" userId="c2398e64-605f-4bd9-b751-76996f6edc0d" providerId="ADAL" clId="{47D8770E-6682-476A-BD26-7BFBEBF536CE}" dt="2025-11-09T19:42:29.654" v="1312"/>
        <pc:sldMkLst>
          <pc:docMk/>
          <pc:sldMk cId="3320962" sldId="290"/>
        </pc:sldMkLst>
        <pc:spChg chg="mod">
          <ac:chgData name="Mustafa Fadel (PGR)" userId="c2398e64-605f-4bd9-b751-76996f6edc0d" providerId="ADAL" clId="{47D8770E-6682-476A-BD26-7BFBEBF536CE}" dt="2025-11-09T10:47:38.330" v="560"/>
          <ac:spMkLst>
            <pc:docMk/>
            <pc:sldMk cId="3320962" sldId="290"/>
            <ac:spMk id="2" creationId="{EFF34DBA-A464-449E-6DCF-89FE7424576C}"/>
          </ac:spMkLst>
        </pc:spChg>
        <pc:spChg chg="mod">
          <ac:chgData name="Mustafa Fadel (PGR)" userId="c2398e64-605f-4bd9-b751-76996f6edc0d" providerId="ADAL" clId="{47D8770E-6682-476A-BD26-7BFBEBF536CE}" dt="2025-11-09T10:43:18.484" v="512" actId="20577"/>
          <ac:spMkLst>
            <pc:docMk/>
            <pc:sldMk cId="3320962" sldId="290"/>
            <ac:spMk id="3" creationId="{2EFF8E3C-FBA9-917E-A324-37938800DDCD}"/>
          </ac:spMkLst>
        </pc:spChg>
        <pc:picChg chg="add mod">
          <ac:chgData name="Mustafa Fadel (PGR)" userId="c2398e64-605f-4bd9-b751-76996f6edc0d" providerId="ADAL" clId="{47D8770E-6682-476A-BD26-7BFBEBF536CE}" dt="2025-11-09T19:41:19.214" v="1297" actId="1076"/>
          <ac:picMkLst>
            <pc:docMk/>
            <pc:sldMk cId="3320962" sldId="290"/>
            <ac:picMk id="6" creationId="{00C08A5B-F9C2-68D0-2050-62981A16D999}"/>
          </ac:picMkLst>
        </pc:picChg>
        <pc:picChg chg="del">
          <ac:chgData name="Mustafa Fadel (PGR)" userId="c2398e64-605f-4bd9-b751-76996f6edc0d" providerId="ADAL" clId="{47D8770E-6682-476A-BD26-7BFBEBF536CE}" dt="2025-11-09T10:39:19.786" v="413" actId="478"/>
          <ac:picMkLst>
            <pc:docMk/>
            <pc:sldMk cId="3320962" sldId="290"/>
            <ac:picMk id="7" creationId="{C11C42C6-5EDC-FC03-8EB4-24B3DB8AD36A}"/>
          </ac:picMkLst>
        </pc:picChg>
        <pc:picChg chg="mod">
          <ac:chgData name="Mustafa Fadel (PGR)" userId="c2398e64-605f-4bd9-b751-76996f6edc0d" providerId="ADAL" clId="{47D8770E-6682-476A-BD26-7BFBEBF536CE}" dt="2025-11-09T19:41:10.304" v="1253" actId="1038"/>
          <ac:picMkLst>
            <pc:docMk/>
            <pc:sldMk cId="3320962" sldId="290"/>
            <ac:picMk id="9" creationId="{189DBAD9-AFD2-6EEA-5963-26FB7A077ED1}"/>
          </ac:picMkLst>
        </pc:picChg>
        <pc:picChg chg="mod">
          <ac:chgData name="Mustafa Fadel (PGR)" userId="c2398e64-605f-4bd9-b751-76996f6edc0d" providerId="ADAL" clId="{47D8770E-6682-476A-BD26-7BFBEBF536CE}" dt="2025-11-09T19:41:14.701" v="1295" actId="1038"/>
          <ac:picMkLst>
            <pc:docMk/>
            <pc:sldMk cId="3320962" sldId="290"/>
            <ac:picMk id="10" creationId="{4DE87761-8CA0-BED2-56B6-9458308A0007}"/>
          </ac:picMkLst>
        </pc:picChg>
        <pc:picChg chg="add mod">
          <ac:chgData name="Mustafa Fadel (PGR)" userId="c2398e64-605f-4bd9-b751-76996f6edc0d" providerId="ADAL" clId="{47D8770E-6682-476A-BD26-7BFBEBF536CE}" dt="2025-11-09T19:42:02.459" v="1306" actId="1076"/>
          <ac:picMkLst>
            <pc:docMk/>
            <pc:sldMk cId="3320962" sldId="290"/>
            <ac:picMk id="11" creationId="{5C2D0656-4614-E9C0-8B71-05141E91C2B5}"/>
          </ac:picMkLst>
        </pc:picChg>
      </pc:sldChg>
      <pc:sldChg chg="addSp delSp modSp add mod ord delAnim">
        <pc:chgData name="Mustafa Fadel (PGR)" userId="c2398e64-605f-4bd9-b751-76996f6edc0d" providerId="ADAL" clId="{47D8770E-6682-476A-BD26-7BFBEBF536CE}" dt="2025-11-09T19:51:02.922" v="1651" actId="21"/>
        <pc:sldMkLst>
          <pc:docMk/>
          <pc:sldMk cId="885525323" sldId="291"/>
        </pc:sldMkLst>
        <pc:spChg chg="mod">
          <ac:chgData name="Mustafa Fadel (PGR)" userId="c2398e64-605f-4bd9-b751-76996f6edc0d" providerId="ADAL" clId="{47D8770E-6682-476A-BD26-7BFBEBF536CE}" dt="2025-11-09T10:48:00.755" v="573" actId="20577"/>
          <ac:spMkLst>
            <pc:docMk/>
            <pc:sldMk cId="885525323" sldId="291"/>
            <ac:spMk id="2" creationId="{7A182C24-C01E-29C9-592B-AFDA5505C122}"/>
          </ac:spMkLst>
        </pc:spChg>
        <pc:spChg chg="mod">
          <ac:chgData name="Mustafa Fadel (PGR)" userId="c2398e64-605f-4bd9-b751-76996f6edc0d" providerId="ADAL" clId="{47D8770E-6682-476A-BD26-7BFBEBF536CE}" dt="2025-11-09T18:54:45.444" v="955" actId="20577"/>
          <ac:spMkLst>
            <pc:docMk/>
            <pc:sldMk cId="885525323" sldId="291"/>
            <ac:spMk id="3" creationId="{3A081405-8C76-54A9-9FAD-35F011D7E3B6}"/>
          </ac:spMkLst>
        </pc:spChg>
        <pc:picChg chg="add del mod">
          <ac:chgData name="Mustafa Fadel (PGR)" userId="c2398e64-605f-4bd9-b751-76996f6edc0d" providerId="ADAL" clId="{47D8770E-6682-476A-BD26-7BFBEBF536CE}" dt="2025-11-09T10:49:04.024" v="579" actId="478"/>
          <ac:picMkLst>
            <pc:docMk/>
            <pc:sldMk cId="885525323" sldId="291"/>
            <ac:picMk id="6" creationId="{4976F740-8203-CA51-92AE-2CDEB58C67D3}"/>
          </ac:picMkLst>
        </pc:picChg>
        <pc:picChg chg="del">
          <ac:chgData name="Mustafa Fadel (PGR)" userId="c2398e64-605f-4bd9-b751-76996f6edc0d" providerId="ADAL" clId="{47D8770E-6682-476A-BD26-7BFBEBF536CE}" dt="2025-11-09T10:48:39.070" v="574" actId="478"/>
          <ac:picMkLst>
            <pc:docMk/>
            <pc:sldMk cId="885525323" sldId="291"/>
            <ac:picMk id="7" creationId="{77DBDC71-99C9-052A-1316-ED60481F7D04}"/>
          </ac:picMkLst>
        </pc:picChg>
        <pc:picChg chg="del">
          <ac:chgData name="Mustafa Fadel (PGR)" userId="c2398e64-605f-4bd9-b751-76996f6edc0d" providerId="ADAL" clId="{47D8770E-6682-476A-BD26-7BFBEBF536CE}" dt="2025-11-09T10:48:40.474" v="575" actId="478"/>
          <ac:picMkLst>
            <pc:docMk/>
            <pc:sldMk cId="885525323" sldId="291"/>
            <ac:picMk id="9" creationId="{E8C1A978-5306-CAE3-5C9B-3736C26919E1}"/>
          </ac:picMkLst>
        </pc:picChg>
        <pc:picChg chg="del">
          <ac:chgData name="Mustafa Fadel (PGR)" userId="c2398e64-605f-4bd9-b751-76996f6edc0d" providerId="ADAL" clId="{47D8770E-6682-476A-BD26-7BFBEBF536CE}" dt="2025-11-09T10:48:41.786" v="576" actId="478"/>
          <ac:picMkLst>
            <pc:docMk/>
            <pc:sldMk cId="885525323" sldId="291"/>
            <ac:picMk id="10" creationId="{5CFF89EA-7611-CC34-FB44-BB4F4C4EEFA1}"/>
          </ac:picMkLst>
        </pc:picChg>
        <pc:picChg chg="add mod modCrop">
          <ac:chgData name="Mustafa Fadel (PGR)" userId="c2398e64-605f-4bd9-b751-76996f6edc0d" providerId="ADAL" clId="{47D8770E-6682-476A-BD26-7BFBEBF536CE}" dt="2025-11-09T19:44:19.311" v="1407" actId="1037"/>
          <ac:picMkLst>
            <pc:docMk/>
            <pc:sldMk cId="885525323" sldId="291"/>
            <ac:picMk id="11" creationId="{66177EB1-76A5-1A67-F3E7-D308A35B05A0}"/>
          </ac:picMkLst>
        </pc:picChg>
        <pc:picChg chg="add del mod">
          <ac:chgData name="Mustafa Fadel (PGR)" userId="c2398e64-605f-4bd9-b751-76996f6edc0d" providerId="ADAL" clId="{47D8770E-6682-476A-BD26-7BFBEBF536CE}" dt="2025-11-09T19:51:02.922" v="1651" actId="21"/>
          <ac:picMkLst>
            <pc:docMk/>
            <pc:sldMk cId="885525323" sldId="291"/>
            <ac:picMk id="12" creationId="{6310815B-8E27-7EB9-8AE7-E814AA8235E1}"/>
          </ac:picMkLst>
        </pc:picChg>
      </pc:sldChg>
      <pc:sldChg chg="addSp delSp modSp add mod ord modAnim">
        <pc:chgData name="Mustafa Fadel (PGR)" userId="c2398e64-605f-4bd9-b751-76996f6edc0d" providerId="ADAL" clId="{47D8770E-6682-476A-BD26-7BFBEBF536CE}" dt="2025-11-09T19:49:02.913" v="1646" actId="14100"/>
        <pc:sldMkLst>
          <pc:docMk/>
          <pc:sldMk cId="2161433682" sldId="292"/>
        </pc:sldMkLst>
        <pc:spChg chg="mod">
          <ac:chgData name="Mustafa Fadel (PGR)" userId="c2398e64-605f-4bd9-b751-76996f6edc0d" providerId="ADAL" clId="{47D8770E-6682-476A-BD26-7BFBEBF536CE}" dt="2025-11-09T10:50:21.096" v="597" actId="20577"/>
          <ac:spMkLst>
            <pc:docMk/>
            <pc:sldMk cId="2161433682" sldId="292"/>
            <ac:spMk id="2" creationId="{1ECAA822-2AD0-FAB2-DDDD-1F9ABCFCF4BC}"/>
          </ac:spMkLst>
        </pc:spChg>
        <pc:spChg chg="mod">
          <ac:chgData name="Mustafa Fadel (PGR)" userId="c2398e64-605f-4bd9-b751-76996f6edc0d" providerId="ADAL" clId="{47D8770E-6682-476A-BD26-7BFBEBF536CE}" dt="2025-11-09T19:47:21.109" v="1546" actId="20577"/>
          <ac:spMkLst>
            <pc:docMk/>
            <pc:sldMk cId="2161433682" sldId="292"/>
            <ac:spMk id="3" creationId="{7A0FAA73-4306-AFA8-E28E-8FA8726D1813}"/>
          </ac:spMkLst>
        </pc:spChg>
        <pc:spChg chg="add mod">
          <ac:chgData name="Mustafa Fadel (PGR)" userId="c2398e64-605f-4bd9-b751-76996f6edc0d" providerId="ADAL" clId="{47D8770E-6682-476A-BD26-7BFBEBF536CE}" dt="2025-11-09T19:48:09.926" v="1596" actId="16959"/>
          <ac:spMkLst>
            <pc:docMk/>
            <pc:sldMk cId="2161433682" sldId="292"/>
            <ac:spMk id="8" creationId="{4DEE3CC8-0BE6-6DD2-F54B-0AF4D5311918}"/>
          </ac:spMkLst>
        </pc:spChg>
        <pc:spChg chg="add mod">
          <ac:chgData name="Mustafa Fadel (PGR)" userId="c2398e64-605f-4bd9-b751-76996f6edc0d" providerId="ADAL" clId="{47D8770E-6682-476A-BD26-7BFBEBF536CE}" dt="2025-11-09T19:47:46.081" v="1594" actId="1035"/>
          <ac:spMkLst>
            <pc:docMk/>
            <pc:sldMk cId="2161433682" sldId="292"/>
            <ac:spMk id="9" creationId="{AAB60CC4-93BB-D8FD-CCDE-3722A6D56368}"/>
          </ac:spMkLst>
        </pc:spChg>
        <pc:spChg chg="add mod">
          <ac:chgData name="Mustafa Fadel (PGR)" userId="c2398e64-605f-4bd9-b751-76996f6edc0d" providerId="ADAL" clId="{47D8770E-6682-476A-BD26-7BFBEBF536CE}" dt="2025-11-09T19:48:42.449" v="1640" actId="1036"/>
          <ac:spMkLst>
            <pc:docMk/>
            <pc:sldMk cId="2161433682" sldId="292"/>
            <ac:spMk id="10" creationId="{1D25A851-F48E-76AA-47BC-08662C11FDB2}"/>
          </ac:spMkLst>
        </pc:spChg>
        <pc:spChg chg="add mod">
          <ac:chgData name="Mustafa Fadel (PGR)" userId="c2398e64-605f-4bd9-b751-76996f6edc0d" providerId="ADAL" clId="{47D8770E-6682-476A-BD26-7BFBEBF536CE}" dt="2025-11-09T19:49:02.913" v="1646" actId="14100"/>
          <ac:spMkLst>
            <pc:docMk/>
            <pc:sldMk cId="2161433682" sldId="292"/>
            <ac:spMk id="11" creationId="{B8AF211A-2344-A6D6-A879-C10E4602D8BD}"/>
          </ac:spMkLst>
        </pc:spChg>
        <pc:picChg chg="del">
          <ac:chgData name="Mustafa Fadel (PGR)" userId="c2398e64-605f-4bd9-b751-76996f6edc0d" providerId="ADAL" clId="{47D8770E-6682-476A-BD26-7BFBEBF536CE}" dt="2025-11-09T10:50:26.307" v="598" actId="478"/>
          <ac:picMkLst>
            <pc:docMk/>
            <pc:sldMk cId="2161433682" sldId="292"/>
            <ac:picMk id="6" creationId="{F4BEBA7B-B8D4-D47F-D7B5-0A38341C62FA}"/>
          </ac:picMkLst>
        </pc:picChg>
        <pc:picChg chg="add mod">
          <ac:chgData name="Mustafa Fadel (PGR)" userId="c2398e64-605f-4bd9-b751-76996f6edc0d" providerId="ADAL" clId="{47D8770E-6682-476A-BD26-7BFBEBF536CE}" dt="2025-11-09T10:50:57.982" v="601" actId="1076"/>
          <ac:picMkLst>
            <pc:docMk/>
            <pc:sldMk cId="2161433682" sldId="292"/>
            <ac:picMk id="7" creationId="{6F141A24-3B56-E6F6-BDA5-CA0391CBC935}"/>
          </ac:picMkLst>
        </pc:picChg>
      </pc:sldChg>
      <pc:sldChg chg="addSp delSp modSp add del mod">
        <pc:chgData name="Mustafa Fadel (PGR)" userId="c2398e64-605f-4bd9-b751-76996f6edc0d" providerId="ADAL" clId="{47D8770E-6682-476A-BD26-7BFBEBF536CE}" dt="2025-11-09T19:45:00.363" v="1415" actId="47"/>
        <pc:sldMkLst>
          <pc:docMk/>
          <pc:sldMk cId="4273709660" sldId="293"/>
        </pc:sldMkLst>
        <pc:spChg chg="mod">
          <ac:chgData name="Mustafa Fadel (PGR)" userId="c2398e64-605f-4bd9-b751-76996f6edc0d" providerId="ADAL" clId="{47D8770E-6682-476A-BD26-7BFBEBF536CE}" dt="2025-11-09T19:35:04.044" v="1231" actId="6549"/>
          <ac:spMkLst>
            <pc:docMk/>
            <pc:sldMk cId="4273709660" sldId="293"/>
            <ac:spMk id="3" creationId="{6BFA614E-3DBD-A851-65E4-1CAAA9E0D58B}"/>
          </ac:spMkLst>
        </pc:spChg>
        <pc:picChg chg="add mod">
          <ac:chgData name="Mustafa Fadel (PGR)" userId="c2398e64-605f-4bd9-b751-76996f6edc0d" providerId="ADAL" clId="{47D8770E-6682-476A-BD26-7BFBEBF536CE}" dt="2025-11-09T18:58:53.413" v="969" actId="1076"/>
          <ac:picMkLst>
            <pc:docMk/>
            <pc:sldMk cId="4273709660" sldId="293"/>
            <ac:picMk id="6" creationId="{E6FA4259-399A-2780-2466-88226966F98E}"/>
          </ac:picMkLst>
        </pc:picChg>
        <pc:picChg chg="del">
          <ac:chgData name="Mustafa Fadel (PGR)" userId="c2398e64-605f-4bd9-b751-76996f6edc0d" providerId="ADAL" clId="{47D8770E-6682-476A-BD26-7BFBEBF536CE}" dt="2025-11-09T18:58:34.493" v="959" actId="478"/>
          <ac:picMkLst>
            <pc:docMk/>
            <pc:sldMk cId="4273709660" sldId="293"/>
            <ac:picMk id="7" creationId="{7907B1BE-AFD2-5440-E024-8671BA03BBF4}"/>
          </ac:picMkLst>
        </pc:picChg>
      </pc:sldChg>
      <pc:sldChg chg="addSp delSp modSp add mod">
        <pc:chgData name="Mustafa Fadel (PGR)" userId="c2398e64-605f-4bd9-b751-76996f6edc0d" providerId="ADAL" clId="{47D8770E-6682-476A-BD26-7BFBEBF536CE}" dt="2025-11-09T19:55:39.386" v="1898" actId="20577"/>
        <pc:sldMkLst>
          <pc:docMk/>
          <pc:sldMk cId="2331766220" sldId="294"/>
        </pc:sldMkLst>
        <pc:spChg chg="mod">
          <ac:chgData name="Mustafa Fadel (PGR)" userId="c2398e64-605f-4bd9-b751-76996f6edc0d" providerId="ADAL" clId="{47D8770E-6682-476A-BD26-7BFBEBF536CE}" dt="2025-11-09T19:55:39.386" v="1898" actId="20577"/>
          <ac:spMkLst>
            <pc:docMk/>
            <pc:sldMk cId="2331766220" sldId="294"/>
            <ac:spMk id="3" creationId="{8700E943-5AF5-DF1F-B487-FFFA51ED3FF6}"/>
          </ac:spMkLst>
        </pc:spChg>
        <pc:picChg chg="del">
          <ac:chgData name="Mustafa Fadel (PGR)" userId="c2398e64-605f-4bd9-b751-76996f6edc0d" providerId="ADAL" clId="{47D8770E-6682-476A-BD26-7BFBEBF536CE}" dt="2025-11-09T19:31:45.017" v="972" actId="478"/>
          <ac:picMkLst>
            <pc:docMk/>
            <pc:sldMk cId="2331766220" sldId="294"/>
            <ac:picMk id="6" creationId="{B8D2A1EA-163C-3636-5257-70BA5FD9E6CC}"/>
          </ac:picMkLst>
        </pc:picChg>
        <pc:picChg chg="add mod">
          <ac:chgData name="Mustafa Fadel (PGR)" userId="c2398e64-605f-4bd9-b751-76996f6edc0d" providerId="ADAL" clId="{47D8770E-6682-476A-BD26-7BFBEBF536CE}" dt="2025-11-09T19:51:05.292" v="1652"/>
          <ac:picMkLst>
            <pc:docMk/>
            <pc:sldMk cId="2331766220" sldId="294"/>
            <ac:picMk id="12" creationId="{6310815B-8E27-7EB9-8AE7-E814AA8235E1}"/>
          </ac:picMkLst>
        </pc:picChg>
      </pc:sldChg>
      <pc:sldChg chg="addSp delSp modSp add mod delAnim modAnim">
        <pc:chgData name="Mustafa Fadel (PGR)" userId="c2398e64-605f-4bd9-b751-76996f6edc0d" providerId="ADAL" clId="{47D8770E-6682-476A-BD26-7BFBEBF536CE}" dt="2025-11-09T20:06:08.900" v="2082" actId="20577"/>
        <pc:sldMkLst>
          <pc:docMk/>
          <pc:sldMk cId="1652793607" sldId="295"/>
        </pc:sldMkLst>
        <pc:spChg chg="del">
          <ac:chgData name="Mustafa Fadel (PGR)" userId="c2398e64-605f-4bd9-b751-76996f6edc0d" providerId="ADAL" clId="{47D8770E-6682-476A-BD26-7BFBEBF536CE}" dt="2025-11-09T19:56:41.015" v="1902" actId="478"/>
          <ac:spMkLst>
            <pc:docMk/>
            <pc:sldMk cId="1652793607" sldId="295"/>
            <ac:spMk id="4" creationId="{768F5C3C-3741-0762-A551-324E20CCB8D6}"/>
          </ac:spMkLst>
        </pc:spChg>
        <pc:spChg chg="del">
          <ac:chgData name="Mustafa Fadel (PGR)" userId="c2398e64-605f-4bd9-b751-76996f6edc0d" providerId="ADAL" clId="{47D8770E-6682-476A-BD26-7BFBEBF536CE}" dt="2025-11-09T19:56:32.915" v="1899" actId="478"/>
          <ac:spMkLst>
            <pc:docMk/>
            <pc:sldMk cId="1652793607" sldId="295"/>
            <ac:spMk id="7" creationId="{CC80F5DB-B987-CCCC-55CA-14B07E2A6275}"/>
          </ac:spMkLst>
        </pc:spChg>
        <pc:spChg chg="add mod">
          <ac:chgData name="Mustafa Fadel (PGR)" userId="c2398e64-605f-4bd9-b751-76996f6edc0d" providerId="ADAL" clId="{47D8770E-6682-476A-BD26-7BFBEBF536CE}" dt="2025-11-09T20:06:08.900" v="2082" actId="20577"/>
          <ac:spMkLst>
            <pc:docMk/>
            <pc:sldMk cId="1652793607" sldId="295"/>
            <ac:spMk id="8" creationId="{BB24E514-94C2-DF63-CFD3-BD6B50D7A210}"/>
          </ac:spMkLst>
        </pc:spChg>
        <pc:spChg chg="del">
          <ac:chgData name="Mustafa Fadel (PGR)" userId="c2398e64-605f-4bd9-b751-76996f6edc0d" providerId="ADAL" clId="{47D8770E-6682-476A-BD26-7BFBEBF536CE}" dt="2025-11-09T19:56:35.666" v="1900" actId="478"/>
          <ac:spMkLst>
            <pc:docMk/>
            <pc:sldMk cId="1652793607" sldId="295"/>
            <ac:spMk id="9" creationId="{954A6A8A-0A8A-C308-C535-A5CDA9103A6C}"/>
          </ac:spMkLst>
        </pc:spChg>
        <pc:spChg chg="del">
          <ac:chgData name="Mustafa Fadel (PGR)" userId="c2398e64-605f-4bd9-b751-76996f6edc0d" providerId="ADAL" clId="{47D8770E-6682-476A-BD26-7BFBEBF536CE}" dt="2025-11-09T19:56:43.341" v="1903" actId="478"/>
          <ac:spMkLst>
            <pc:docMk/>
            <pc:sldMk cId="1652793607" sldId="295"/>
            <ac:spMk id="10" creationId="{0A05895B-66AA-D94B-0B90-EE19791B3EDF}"/>
          </ac:spMkLst>
        </pc:spChg>
        <pc:spChg chg="del">
          <ac:chgData name="Mustafa Fadel (PGR)" userId="c2398e64-605f-4bd9-b751-76996f6edc0d" providerId="ADAL" clId="{47D8770E-6682-476A-BD26-7BFBEBF536CE}" dt="2025-11-09T19:56:37.128" v="1901" actId="478"/>
          <ac:spMkLst>
            <pc:docMk/>
            <pc:sldMk cId="1652793607" sldId="295"/>
            <ac:spMk id="12" creationId="{278E97EF-53F5-83A8-DC00-27C687182798}"/>
          </ac:spMkLst>
        </pc:spChg>
        <pc:spChg chg="del">
          <ac:chgData name="Mustafa Fadel (PGR)" userId="c2398e64-605f-4bd9-b751-76996f6edc0d" providerId="ADAL" clId="{47D8770E-6682-476A-BD26-7BFBEBF536CE}" dt="2025-11-09T19:56:45.356" v="1904" actId="478"/>
          <ac:spMkLst>
            <pc:docMk/>
            <pc:sldMk cId="1652793607" sldId="295"/>
            <ac:spMk id="13" creationId="{9CF4FF7A-4102-B2D4-8F64-63D8D4397B7D}"/>
          </ac:spMkLst>
        </pc:spChg>
        <pc:spChg chg="add mod">
          <ac:chgData name="Mustafa Fadel (PGR)" userId="c2398e64-605f-4bd9-b751-76996f6edc0d" providerId="ADAL" clId="{47D8770E-6682-476A-BD26-7BFBEBF536CE}" dt="2025-11-09T20:04:10.725" v="2042" actId="20577"/>
          <ac:spMkLst>
            <pc:docMk/>
            <pc:sldMk cId="1652793607" sldId="295"/>
            <ac:spMk id="14" creationId="{21DFB64D-799B-B2FC-2BE2-C0E69DC9EFAA}"/>
          </ac:spMkLst>
        </pc:spChg>
        <pc:spChg chg="add mod">
          <ac:chgData name="Mustafa Fadel (PGR)" userId="c2398e64-605f-4bd9-b751-76996f6edc0d" providerId="ADAL" clId="{47D8770E-6682-476A-BD26-7BFBEBF536CE}" dt="2025-11-09T20:05:54.001" v="2080" actId="20577"/>
          <ac:spMkLst>
            <pc:docMk/>
            <pc:sldMk cId="1652793607" sldId="295"/>
            <ac:spMk id="15" creationId="{A2531020-D7AF-62EA-6DA8-88E52E67BAA6}"/>
          </ac:spMkLst>
        </pc:spChg>
        <pc:picChg chg="del">
          <ac:chgData name="Mustafa Fadel (PGR)" userId="c2398e64-605f-4bd9-b751-76996f6edc0d" providerId="ADAL" clId="{47D8770E-6682-476A-BD26-7BFBEBF536CE}" dt="2025-11-09T19:49:30.426" v="1648" actId="478"/>
          <ac:picMkLst>
            <pc:docMk/>
            <pc:sldMk cId="1652793607" sldId="295"/>
            <ac:picMk id="6" creationId="{95FDABB1-7B14-7026-D93A-D71ECC2FCE58}"/>
          </ac:picMkLst>
        </pc:picChg>
        <pc:picChg chg="del">
          <ac:chgData name="Mustafa Fadel (PGR)" userId="c2398e64-605f-4bd9-b751-76996f6edc0d" providerId="ADAL" clId="{47D8770E-6682-476A-BD26-7BFBEBF536CE}" dt="2025-11-09T19:49:31.656" v="1649" actId="478"/>
          <ac:picMkLst>
            <pc:docMk/>
            <pc:sldMk cId="1652793607" sldId="295"/>
            <ac:picMk id="11" creationId="{122C54E7-F294-F28A-6465-299473756382}"/>
          </ac:picMkLst>
        </pc:picChg>
      </pc:sldChg>
      <pc:sldChg chg="modSp add mod ord">
        <pc:chgData name="Mustafa Fadel (PGR)" userId="c2398e64-605f-4bd9-b751-76996f6edc0d" providerId="ADAL" clId="{47D8770E-6682-476A-BD26-7BFBEBF536CE}" dt="2025-11-09T20:08:06.185" v="2098" actId="12"/>
        <pc:sldMkLst>
          <pc:docMk/>
          <pc:sldMk cId="3879194631" sldId="296"/>
        </pc:sldMkLst>
        <pc:spChg chg="mod">
          <ac:chgData name="Mustafa Fadel (PGR)" userId="c2398e64-605f-4bd9-b751-76996f6edc0d" providerId="ADAL" clId="{47D8770E-6682-476A-BD26-7BFBEBF536CE}" dt="2025-11-09T20:08:06.185" v="2098" actId="12"/>
          <ac:spMkLst>
            <pc:docMk/>
            <pc:sldMk cId="3879194631" sldId="296"/>
            <ac:spMk id="8" creationId="{FEA2D0F2-ABB3-B26F-3A6D-DF6C6B11988C}"/>
          </ac:spMkLst>
        </pc:spChg>
      </pc:sldChg>
      <pc:sldChg chg="addSp delSp modSp add mod modAnim">
        <pc:chgData name="Mustafa Fadel (PGR)" userId="c2398e64-605f-4bd9-b751-76996f6edc0d" providerId="ADAL" clId="{47D8770E-6682-476A-BD26-7BFBEBF536CE}" dt="2025-11-09T20:14:54.174" v="2537"/>
        <pc:sldMkLst>
          <pc:docMk/>
          <pc:sldMk cId="1356918128" sldId="297"/>
        </pc:sldMkLst>
        <pc:spChg chg="mod">
          <ac:chgData name="Mustafa Fadel (PGR)" userId="c2398e64-605f-4bd9-b751-76996f6edc0d" providerId="ADAL" clId="{47D8770E-6682-476A-BD26-7BFBEBF536CE}" dt="2025-11-09T20:14:54.174" v="2537"/>
          <ac:spMkLst>
            <pc:docMk/>
            <pc:sldMk cId="1356918128" sldId="297"/>
            <ac:spMk id="3" creationId="{10C45F8C-E6AF-D7E2-FF57-938D8DB68B2A}"/>
          </ac:spMkLst>
        </pc:spChg>
        <pc:spChg chg="add mod">
          <ac:chgData name="Mustafa Fadel (PGR)" userId="c2398e64-605f-4bd9-b751-76996f6edc0d" providerId="ADAL" clId="{47D8770E-6682-476A-BD26-7BFBEBF536CE}" dt="2025-11-09T20:12:45.032" v="2503" actId="20577"/>
          <ac:spMkLst>
            <pc:docMk/>
            <pc:sldMk cId="1356918128" sldId="297"/>
            <ac:spMk id="4" creationId="{FB34DBD1-F03B-97F1-53CB-210937AB3721}"/>
          </ac:spMkLst>
        </pc:spChg>
        <pc:picChg chg="del">
          <ac:chgData name="Mustafa Fadel (PGR)" userId="c2398e64-605f-4bd9-b751-76996f6edc0d" providerId="ADAL" clId="{47D8770E-6682-476A-BD26-7BFBEBF536CE}" dt="2025-11-09T20:06:31.652" v="2084" actId="478"/>
          <ac:picMkLst>
            <pc:docMk/>
            <pc:sldMk cId="1356918128" sldId="297"/>
            <ac:picMk id="12" creationId="{6DE4E86C-B0E9-073F-82E3-D4ECDA2D2A63}"/>
          </ac:picMkLst>
        </pc:picChg>
      </pc:sldChg>
      <pc:sldChg chg="add del">
        <pc:chgData name="Mustafa Fadel (PGR)" userId="c2398e64-605f-4bd9-b751-76996f6edc0d" providerId="ADAL" clId="{47D8770E-6682-476A-BD26-7BFBEBF536CE}" dt="2025-11-09T20:13:48.115" v="2511" actId="47"/>
        <pc:sldMkLst>
          <pc:docMk/>
          <pc:sldMk cId="3780159202" sldId="298"/>
        </pc:sldMkLst>
      </pc:sldChg>
    </pc:docChg>
  </pc:docChgLst>
  <pc:docChgLst>
    <pc:chgData name="Mustafa Fadel (PGR)" userId="c2398e64-605f-4bd9-b751-76996f6edc0d" providerId="ADAL" clId="{A0249B29-AFA1-413B-A8A4-C28D20C0A106}"/>
    <pc:docChg chg="undo custSel addSld delSld modSld sldOrd">
      <pc:chgData name="Mustafa Fadel (PGR)" userId="c2398e64-605f-4bd9-b751-76996f6edc0d" providerId="ADAL" clId="{A0249B29-AFA1-413B-A8A4-C28D20C0A106}" dt="2025-11-09T07:30:31.056" v="5740" actId="47"/>
      <pc:docMkLst>
        <pc:docMk/>
      </pc:docMkLst>
      <pc:sldChg chg="addSp delSp modSp new del mod setBg modClrScheme setClrOvrMap chgLayout">
        <pc:chgData name="Mustafa Fadel (PGR)" userId="c2398e64-605f-4bd9-b751-76996f6edc0d" providerId="ADAL" clId="{A0249B29-AFA1-413B-A8A4-C28D20C0A106}" dt="2025-11-09T07:19:58.615" v="5692" actId="47"/>
        <pc:sldMkLst>
          <pc:docMk/>
          <pc:sldMk cId="679741846" sldId="256"/>
        </pc:sldMkLst>
        <pc:spChg chg="add mod ord">
          <ac:chgData name="Mustafa Fadel (PGR)" userId="c2398e64-605f-4bd9-b751-76996f6edc0d" providerId="ADAL" clId="{A0249B29-AFA1-413B-A8A4-C28D20C0A106}" dt="2025-11-09T07:19:11.069" v="5686" actId="404"/>
          <ac:spMkLst>
            <pc:docMk/>
            <pc:sldMk cId="679741846" sldId="256"/>
            <ac:spMk id="8" creationId="{087FF4F5-0D88-710D-53F4-779D2E938132}"/>
          </ac:spMkLst>
        </pc:spChg>
        <pc:picChg chg="add mod">
          <ac:chgData name="Mustafa Fadel (PGR)" userId="c2398e64-605f-4bd9-b751-76996f6edc0d" providerId="ADAL" clId="{A0249B29-AFA1-413B-A8A4-C28D20C0A106}" dt="2025-11-09T07:18:31.590" v="5678" actId="1076"/>
          <ac:picMkLst>
            <pc:docMk/>
            <pc:sldMk cId="679741846" sldId="256"/>
            <ac:picMk id="14" creationId="{28FCB935-E967-305F-93A6-343C94D2FF82}"/>
          </ac:picMkLst>
        </pc:picChg>
      </pc:sldChg>
      <pc:sldChg chg="addSp delSp modSp new mod modAnim">
        <pc:chgData name="Mustafa Fadel (PGR)" userId="c2398e64-605f-4bd9-b751-76996f6edc0d" providerId="ADAL" clId="{A0249B29-AFA1-413B-A8A4-C28D20C0A106}" dt="2025-11-09T07:29:10.208" v="5730" actId="20577"/>
        <pc:sldMkLst>
          <pc:docMk/>
          <pc:sldMk cId="4181972583" sldId="257"/>
        </pc:sldMkLst>
        <pc:spChg chg="mod">
          <ac:chgData name="Mustafa Fadel (PGR)" userId="c2398e64-605f-4bd9-b751-76996f6edc0d" providerId="ADAL" clId="{A0249B29-AFA1-413B-A8A4-C28D20C0A106}" dt="2025-11-09T07:28:52.695" v="5728"/>
          <ac:spMkLst>
            <pc:docMk/>
            <pc:sldMk cId="4181972583" sldId="257"/>
            <ac:spMk id="2" creationId="{430D6193-BD54-C4CA-7532-9691979248CA}"/>
          </ac:spMkLst>
        </pc:spChg>
        <pc:spChg chg="mod">
          <ac:chgData name="Mustafa Fadel (PGR)" userId="c2398e64-605f-4bd9-b751-76996f6edc0d" providerId="ADAL" clId="{A0249B29-AFA1-413B-A8A4-C28D20C0A106}" dt="2025-11-09T07:29:10.208" v="5730" actId="20577"/>
          <ac:spMkLst>
            <pc:docMk/>
            <pc:sldMk cId="4181972583" sldId="257"/>
            <ac:spMk id="3" creationId="{E65BCCE7-5101-FEB6-0C28-D0C4B6CC3285}"/>
          </ac:spMkLst>
        </pc:spChg>
        <pc:picChg chg="add del mod modCrop">
          <ac:chgData name="Mustafa Fadel (PGR)" userId="c2398e64-605f-4bd9-b751-76996f6edc0d" providerId="ADAL" clId="{A0249B29-AFA1-413B-A8A4-C28D20C0A106}" dt="2025-11-09T07:26:46.529" v="5719" actId="478"/>
          <ac:picMkLst>
            <pc:docMk/>
            <pc:sldMk cId="4181972583" sldId="257"/>
            <ac:picMk id="6" creationId="{233C170B-F469-3A00-0219-87B001A78C54}"/>
          </ac:picMkLst>
        </pc:picChg>
        <pc:cxnChg chg="add mod">
          <ac:chgData name="Mustafa Fadel (PGR)" userId="c2398e64-605f-4bd9-b751-76996f6edc0d" providerId="ADAL" clId="{A0249B29-AFA1-413B-A8A4-C28D20C0A106}" dt="2025-11-02T12:15:10.625" v="476" actId="1035"/>
          <ac:cxnSpMkLst>
            <pc:docMk/>
            <pc:sldMk cId="4181972583" sldId="257"/>
            <ac:cxnSpMk id="5" creationId="{6EAEAEED-7174-C3D7-40EB-DA06C81CDDB5}"/>
          </ac:cxnSpMkLst>
        </pc:cxnChg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13340312" sldId="258"/>
        </pc:sldMkLst>
      </pc:sldChg>
      <pc:sldChg chg="addSp modSp add mod modAnim">
        <pc:chgData name="Mustafa Fadel (PGR)" userId="c2398e64-605f-4bd9-b751-76996f6edc0d" providerId="ADAL" clId="{A0249B29-AFA1-413B-A8A4-C28D20C0A106}" dt="2025-11-02T18:38:03.714" v="892" actId="1076"/>
        <pc:sldMkLst>
          <pc:docMk/>
          <pc:sldMk cId="1372052378" sldId="259"/>
        </pc:sldMkLst>
      </pc:sldChg>
      <pc:sldChg chg="modSp add mod ord">
        <pc:chgData name="Mustafa Fadel (PGR)" userId="c2398e64-605f-4bd9-b751-76996f6edc0d" providerId="ADAL" clId="{A0249B29-AFA1-413B-A8A4-C28D20C0A106}" dt="2025-11-02T19:40:47.431" v="1428" actId="6549"/>
        <pc:sldMkLst>
          <pc:docMk/>
          <pc:sldMk cId="782960914" sldId="260"/>
        </pc:sldMkLst>
      </pc:sldChg>
      <pc:sldChg chg="addSp modSp add mod">
        <pc:chgData name="Mustafa Fadel (PGR)" userId="c2398e64-605f-4bd9-b751-76996f6edc0d" providerId="ADAL" clId="{A0249B29-AFA1-413B-A8A4-C28D20C0A106}" dt="2025-11-02T19:07:04.585" v="1004" actId="1036"/>
        <pc:sldMkLst>
          <pc:docMk/>
          <pc:sldMk cId="2954060582" sldId="261"/>
        </pc:sldMkLst>
      </pc:sldChg>
      <pc:sldChg chg="modSp add mod">
        <pc:chgData name="Mustafa Fadel (PGR)" userId="c2398e64-605f-4bd9-b751-76996f6edc0d" providerId="ADAL" clId="{A0249B29-AFA1-413B-A8A4-C28D20C0A106}" dt="2025-11-02T18:42:03.214" v="925" actId="113"/>
        <pc:sldMkLst>
          <pc:docMk/>
          <pc:sldMk cId="426146464" sldId="262"/>
        </pc:sldMkLst>
      </pc:sldChg>
      <pc:sldChg chg="addSp modSp add mod">
        <pc:chgData name="Mustafa Fadel (PGR)" userId="c2398e64-605f-4bd9-b751-76996f6edc0d" providerId="ADAL" clId="{A0249B29-AFA1-413B-A8A4-C28D20C0A106}" dt="2025-11-02T19:06:49.927" v="990" actId="1036"/>
        <pc:sldMkLst>
          <pc:docMk/>
          <pc:sldMk cId="1363600358" sldId="263"/>
        </pc:sldMkLst>
      </pc:sldChg>
      <pc:sldChg chg="modSp add mod">
        <pc:chgData name="Mustafa Fadel (PGR)" userId="c2398e64-605f-4bd9-b751-76996f6edc0d" providerId="ADAL" clId="{A0249B29-AFA1-413B-A8A4-C28D20C0A106}" dt="2025-11-02T19:53:56.734" v="1704" actId="20577"/>
        <pc:sldMkLst>
          <pc:docMk/>
          <pc:sldMk cId="2611317201" sldId="264"/>
        </pc:sldMkLst>
      </pc:sldChg>
      <pc:sldChg chg="addSp modSp add mod">
        <pc:chgData name="Mustafa Fadel (PGR)" userId="c2398e64-605f-4bd9-b751-76996f6edc0d" providerId="ADAL" clId="{A0249B29-AFA1-413B-A8A4-C28D20C0A106}" dt="2025-11-02T20:03:49.406" v="1967" actId="20577"/>
        <pc:sldMkLst>
          <pc:docMk/>
          <pc:sldMk cId="1299753709" sldId="265"/>
        </pc:sldMkLst>
      </pc:sldChg>
      <pc:sldChg chg="delSp modSp add mod">
        <pc:chgData name="Mustafa Fadel (PGR)" userId="c2398e64-605f-4bd9-b751-76996f6edc0d" providerId="ADAL" clId="{A0249B29-AFA1-413B-A8A4-C28D20C0A106}" dt="2025-11-02T20:16:25.172" v="2231" actId="27636"/>
        <pc:sldMkLst>
          <pc:docMk/>
          <pc:sldMk cId="3021812518" sldId="266"/>
        </pc:sldMkLst>
      </pc:sldChg>
      <pc:sldChg chg="modSp add mod">
        <pc:chgData name="Mustafa Fadel (PGR)" userId="c2398e64-605f-4bd9-b751-76996f6edc0d" providerId="ADAL" clId="{A0249B29-AFA1-413B-A8A4-C28D20C0A106}" dt="2025-11-02T20:15:35.472" v="2227" actId="20577"/>
        <pc:sldMkLst>
          <pc:docMk/>
          <pc:sldMk cId="210977065" sldId="267"/>
        </pc:sldMkLst>
      </pc:sldChg>
      <pc:sldChg chg="delSp modSp add mod ord">
        <pc:chgData name="Mustafa Fadel (PGR)" userId="c2398e64-605f-4bd9-b751-76996f6edc0d" providerId="ADAL" clId="{A0249B29-AFA1-413B-A8A4-C28D20C0A106}" dt="2025-11-09T07:20:40.481" v="5698"/>
        <pc:sldMkLst>
          <pc:docMk/>
          <pc:sldMk cId="897394979" sldId="268"/>
        </pc:sldMkLst>
        <pc:spChg chg="mod">
          <ac:chgData name="Mustafa Fadel (PGR)" userId="c2398e64-605f-4bd9-b751-76996f6edc0d" providerId="ADAL" clId="{A0249B29-AFA1-413B-A8A4-C28D20C0A106}" dt="2025-11-02T20:17:49.796" v="2262" actId="403"/>
          <ac:spMkLst>
            <pc:docMk/>
            <pc:sldMk cId="897394979" sldId="268"/>
            <ac:spMk id="8" creationId="{88EF86C2-F569-45E9-52FF-0DE426E7DA3E}"/>
          </ac:spMkLst>
        </pc:spChg>
        <pc:spChg chg="mod">
          <ac:chgData name="Mustafa Fadel (PGR)" userId="c2398e64-605f-4bd9-b751-76996f6edc0d" providerId="ADAL" clId="{A0249B29-AFA1-413B-A8A4-C28D20C0A106}" dt="2025-11-02T20:17:16.256" v="2256" actId="6549"/>
          <ac:spMkLst>
            <pc:docMk/>
            <pc:sldMk cId="897394979" sldId="268"/>
            <ac:spMk id="20" creationId="{67B5219B-135B-5177-4189-8F9003F7199D}"/>
          </ac:spMkLst>
        </pc:spChg>
      </pc:sldChg>
      <pc:sldChg chg="modSp add mod ord">
        <pc:chgData name="Mustafa Fadel (PGR)" userId="c2398e64-605f-4bd9-b751-76996f6edc0d" providerId="ADAL" clId="{A0249B29-AFA1-413B-A8A4-C28D20C0A106}" dt="2025-11-09T07:20:03.962" v="5694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A0249B29-AFA1-413B-A8A4-C28D20C0A106}" dt="2025-11-09T07:20:03.962" v="5694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new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320983" sldId="270"/>
        </pc:sldMkLst>
      </pc:sldChg>
      <pc:sldChg chg="addSp del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537753245" sldId="271"/>
        </pc:sldMkLst>
        <pc:spChg chg="add del mod">
          <ac:chgData name="Mustafa Fadel (PGR)" userId="c2398e64-605f-4bd9-b751-76996f6edc0d" providerId="ADAL" clId="{A0249B29-AFA1-413B-A8A4-C28D20C0A106}" dt="2025-11-09T07:29:52.483" v="5738" actId="478"/>
          <ac:spMkLst>
            <pc:docMk/>
            <pc:sldMk cId="3537753245" sldId="271"/>
            <ac:spMk id="4" creationId="{69AA0EEE-28E8-24CE-A4E9-76DE606FF224}"/>
          </ac:spMkLst>
        </pc:spChg>
        <pc:picChg chg="add del mod modCrop">
          <ac:chgData name="Mustafa Fadel (PGR)" userId="c2398e64-605f-4bd9-b751-76996f6edc0d" providerId="ADAL" clId="{A0249B29-AFA1-413B-A8A4-C28D20C0A106}" dt="2025-11-09T07:29:52.483" v="5738" actId="478"/>
          <ac:picMkLst>
            <pc:docMk/>
            <pc:sldMk cId="3537753245" sldId="271"/>
            <ac:picMk id="10" creationId="{41FD5F74-A3D6-A793-6381-11FA3D65B244}"/>
          </ac:picMkLst>
        </pc:picChg>
        <pc:picChg chg="add mod">
          <ac:chgData name="Mustafa Fadel (PGR)" userId="c2398e64-605f-4bd9-b751-76996f6edc0d" providerId="ADAL" clId="{A0249B29-AFA1-413B-A8A4-C28D20C0A106}" dt="2025-11-09T07:29:53.264" v="5739" actId="1076"/>
          <ac:picMkLst>
            <pc:docMk/>
            <pc:sldMk cId="3537753245" sldId="271"/>
            <ac:picMk id="1028" creationId="{F83AFFD2-2000-FE23-80C8-EB251929F820}"/>
          </ac:picMkLst>
        </pc:picChg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775700791" sldId="27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46056769" sldId="273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88400921" sldId="274"/>
        </pc:sldMkLst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11984703" sldId="275"/>
        </pc:sldMkLst>
      </pc:sldChg>
      <pc:sldChg chg="add del">
        <pc:chgData name="Mustafa Fadel (PGR)" userId="c2398e64-605f-4bd9-b751-76996f6edc0d" providerId="ADAL" clId="{A0249B29-AFA1-413B-A8A4-C28D20C0A106}" dt="2025-11-02T12:07:57.277" v="415" actId="47"/>
        <pc:sldMkLst>
          <pc:docMk/>
          <pc:sldMk cId="4179487131" sldId="275"/>
        </pc:sldMkLst>
      </pc:sldChg>
      <pc:sldChg chg="addSp delSp modSp add del mod ord addAnim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02462423" sldId="276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169687027" sldId="277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225424161" sldId="278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82608044" sldId="279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354021907" sldId="280"/>
        </pc:sldMkLst>
        <pc:spChg chg="add mod">
          <ac:chgData name="Mustafa Fadel (PGR)" userId="c2398e64-605f-4bd9-b751-76996f6edc0d" providerId="ADAL" clId="{A0249B29-AFA1-413B-A8A4-C28D20C0A106}" dt="2025-11-09T07:13:49.035" v="5675" actId="20577"/>
          <ac:spMkLst>
            <pc:docMk/>
            <pc:sldMk cId="3354021907" sldId="280"/>
            <ac:spMk id="3" creationId="{40101030-527D-B32C-F25B-724A7277A1E8}"/>
          </ac:spMkLst>
        </pc:spChg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768476683" sldId="281"/>
        </pc:sldMkLst>
      </pc:sldChg>
      <pc:sldChg chg="add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56383518" sldId="28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558064051" sldId="283"/>
        </pc:sldMkLst>
      </pc:sldChg>
      <pc:sldChg chg="add del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4570125" sldId="284"/>
        </pc:sldMkLst>
      </pc:sldChg>
      <pc:sldChg chg="delSp add del setBg delDesignElem">
        <pc:chgData name="Mustafa Fadel (PGR)" userId="c2398e64-605f-4bd9-b751-76996f6edc0d" providerId="ADAL" clId="{A0249B29-AFA1-413B-A8A4-C28D20C0A106}" dt="2025-11-09T07:21:05.416" v="5702" actId="47"/>
        <pc:sldMkLst>
          <pc:docMk/>
          <pc:sldMk cId="3393885591" sldId="285"/>
        </pc:sldMkLst>
        <pc:spChg chg="del">
          <ac:chgData name="Mustafa Fadel (PGR)" userId="c2398e64-605f-4bd9-b751-76996f6edc0d" providerId="ADAL" clId="{A0249B29-AFA1-413B-A8A4-C28D20C0A106}" dt="2025-11-09T07:20:19.033" v="5696"/>
          <ac:spMkLst>
            <pc:docMk/>
            <pc:sldMk cId="3393885591" sldId="285"/>
            <ac:spMk id="19" creationId="{D3036540-440B-936B-8C37-D1557F1A89D3}"/>
          </ac:spMkLst>
        </pc:spChg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94380141" sldId="286"/>
        </pc:sldMkLst>
      </pc:sldChg>
      <pc:sldChg chg="add">
        <pc:chgData name="Mustafa Fadel (PGR)" userId="c2398e64-605f-4bd9-b751-76996f6edc0d" providerId="ADAL" clId="{A0249B29-AFA1-413B-A8A4-C28D20C0A106}" dt="2025-11-09T07:22:29.899" v="5703" actId="2890"/>
        <pc:sldMkLst>
          <pc:docMk/>
          <pc:sldMk cId="618605278" sldId="287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775292624" sldId="288"/>
        </pc:sldMkLst>
      </pc:sldChg>
      <pc:sldMasterChg chg="delSldLayout">
        <pc:chgData name="Mustafa Fadel (PGR)" userId="c2398e64-605f-4bd9-b751-76996f6edc0d" providerId="ADAL" clId="{A0249B29-AFA1-413B-A8A4-C28D20C0A106}" dt="2025-11-02T12:07:57.277" v="415" actId="47"/>
        <pc:sldMasterMkLst>
          <pc:docMk/>
          <pc:sldMasterMk cId="1343927308" sldId="2147483648"/>
        </pc:sldMasterMkLst>
        <pc:sldLayoutChg chg="del">
          <pc:chgData name="Mustafa Fadel (PGR)" userId="c2398e64-605f-4bd9-b751-76996f6edc0d" providerId="ADAL" clId="{A0249B29-AFA1-413B-A8A4-C28D20C0A106}" dt="2025-11-02T12:07:57.277" v="415" actId="47"/>
          <pc:sldLayoutMkLst>
            <pc:docMk/>
            <pc:sldMasterMk cId="1343927308" sldId="2147483648"/>
            <pc:sldLayoutMk cId="69442874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7771-7BE6-4D8E-B081-4D8146E1CFA7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E1FD-95FC-4FE6-B6F5-F953FA36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C2E7D-9294-4097-95FE-C9B408E2D3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9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AC0C-A007-991C-4E41-4EEA4F5E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9EFBD-B440-B253-78A8-4D09B838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38C5-4A57-ED15-FF09-FA14C17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04A7-62BB-342B-A354-C5D8E1F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43A9-1335-ACE3-7002-A6488BC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F3B2-18ED-5C5A-9AE2-F932A72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CB075-6F2C-EC73-EBF6-0DED7054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F73B-24BF-0BE4-2C3F-DCD7062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3E3F-7CAF-04CB-B6E8-9437B73C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FFF4-05BE-87A4-6919-DBFE2324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D3F35-FB45-BB9F-C51A-506BA1E6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80DF8-5D75-730C-189E-CFD33CB8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9E5B6-C90E-0471-F367-DDA8EC93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2083-053E-BEB6-87B5-6AF078D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3909-7DD4-DBCA-BF61-CDB60CF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21FE-B5D1-B6A0-1855-A39D5AE9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7B20-9151-654F-0AC6-D58BECDB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5116-ECE8-B453-502E-ABC3314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C524-1FF7-BF4A-7EF7-8824EDB1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5882-6453-2066-8276-CC3F8C7E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959E-EC45-58C3-39FB-070921F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AAF4-E6E6-5552-1F37-52116BF5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EDE4-A699-6257-4312-58FB1D03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63ED-C317-3350-F020-5F60F87F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3207-7CE2-D0CB-160D-38E08E2B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4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3B8-0D11-8954-F845-F1E99747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D45-40F9-53F0-88BA-CDD6BD29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43DF0-FBB4-9E04-42F4-A4626908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913D4-98DD-4973-8A24-81C3D29A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769A-6D48-3FD7-155A-1C3FAA1B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94CF-63ED-1C8E-DC13-24384331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CF4D-2C55-CC2D-C682-56F94BCC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311-4839-344A-3005-9230B8F5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3425-96A5-BC71-C011-6238B9F26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9B75C-1579-91B2-9225-848BDA19C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BCCE2-08B5-DBE1-A562-E2B8AC5F9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C3243B-1251-5D24-FB52-3FEC63A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C26A-FDE9-E4B6-EEF7-06483B88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B814-AF00-43B7-4BCC-4C63DC34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157-C1DE-480A-CDF0-1D4201A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1184-7095-AA00-F010-4F2C4B03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C9B20-6ABA-B560-DAAE-529EE8EE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C016D-940D-6999-F8B0-5089C0F1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06DB8-1087-5B82-0D00-137AA27B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2A73B-09B2-2AAB-3348-47317D1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8DCC-5835-9E23-BFC6-90D1B37D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8DBD-30B6-2773-860A-4CD8A9E4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1651-7C5A-B1EF-F98E-F61A6FC1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5E3E2-828B-36F7-4C05-1DAF5D2B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70F0-CDC3-3EDB-EC3E-728D8A03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AACF-E6C2-552B-C179-FE71A10E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0D78-5A3B-65C5-6BBE-04E3402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4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A5A-DCBE-39E4-C1F1-F7B920A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B9C6-C81B-4D92-748F-3C92DFBF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2F7B-DA10-00FD-8821-6990F76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97D1-F7F6-3125-E48F-AFC1BDE6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9ED13-7808-3E1E-B911-6D53E48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A412-A09F-E9C7-CABB-693C374F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F60CB-D215-4BE2-E9F0-F47B8FA0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6119-C4CD-A801-7B78-F7F2B114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A757-4292-8165-9E4A-1A956D7F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A63A-02F8-F137-B8EA-05D68E6A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11D7-156E-312F-7E62-26B77C52D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FB1B3-3595-3E0D-10FE-27A8AED4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CEA0B6-1D2A-6A78-F4E3-739D24AB4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0BCDE3FC-447A-772F-6716-31296D3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A1423-737F-6725-94C4-998E3D7C348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Single-phase Half-wave Rectifiers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Lecture 9</a:t>
            </a:r>
            <a:endParaRPr lang="en-US" sz="40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gold and green circular emblem with black text&#10;&#10;AI-generated content may be incorrect.">
            <a:extLst>
              <a:ext uri="{FF2B5EF4-FFF2-40B4-BE49-F238E27FC236}">
                <a16:creationId xmlns:a16="http://schemas.microsoft.com/office/drawing/2014/main" id="{88B25549-C623-A8D5-2527-0F560F16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2" y="266452"/>
            <a:ext cx="1977257" cy="1972251"/>
          </a:xfrm>
          <a:prstGeom prst="rect">
            <a:avLst/>
          </a:prstGeom>
        </p:spPr>
      </p:pic>
      <p:pic>
        <p:nvPicPr>
          <p:cNvPr id="18" name="Picture 17" descr="A logo of a college of engineering&#10;&#10;AI-generated content may be incorrect.">
            <a:extLst>
              <a:ext uri="{FF2B5EF4-FFF2-40B4-BE49-F238E27FC236}">
                <a16:creationId xmlns:a16="http://schemas.microsoft.com/office/drawing/2014/main" id="{A7E035B3-DD3B-0688-F778-E13FF5350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8" y="0"/>
            <a:ext cx="2341645" cy="2347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F59B5-FB1C-8C4C-1776-8DB1723DB99F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Electrical Engineering Department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 Electronics and Special Machine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Mustafa Fadel</a:t>
            </a: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2C36E-CBF8-6C71-4F3F-D01CF515A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A822-2AD0-FAB2-DDDD-1F9ABCFC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Inductive Load (R-L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AA73-4306-AFA8-E28E-8FA8726D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12842" cy="47603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The circuit waveforms illustrated in the figure. The peak reverse (and forward) (PRV and PFV) voltage that appears across the thyristor is 2V</a:t>
            </a:r>
            <a:r>
              <a:rPr lang="en-GB" baseline="-25000" dirty="0"/>
              <a:t>max </a:t>
            </a:r>
            <a:r>
              <a:rPr lang="en-GB" dirty="0"/>
              <a:t>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baseline="-25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E026A7-3BF9-0843-C9C8-90037FE7DDA4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141A24-3B56-E6F6-BDA5-CA0391CB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614" y="1690687"/>
            <a:ext cx="4097186" cy="47603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E3CC8-0BE6-6DD2-F54B-0AF4D5311918}"/>
                  </a:ext>
                </a:extLst>
              </p:cNvPr>
              <p:cNvSpPr txBox="1"/>
              <p:nvPr/>
            </p:nvSpPr>
            <p:spPr>
              <a:xfrm>
                <a:off x="838200" y="3869810"/>
                <a:ext cx="4955765" cy="1047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E3CC8-0BE6-6DD2-F54B-0AF4D5311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9810"/>
                <a:ext cx="4955765" cy="1047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AB60CC4-93BB-D8FD-CCDE-3722A6D56368}"/>
              </a:ext>
            </a:extLst>
          </p:cNvPr>
          <p:cNvSpPr/>
          <p:nvPr/>
        </p:nvSpPr>
        <p:spPr>
          <a:xfrm>
            <a:off x="905188" y="3890259"/>
            <a:ext cx="545206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5A851-F48E-76AA-47BC-08662C11FDB2}"/>
              </a:ext>
            </a:extLst>
          </p:cNvPr>
          <p:cNvSpPr/>
          <p:nvPr/>
        </p:nvSpPr>
        <p:spPr>
          <a:xfrm>
            <a:off x="905188" y="4994602"/>
            <a:ext cx="545206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F211A-2344-A6D6-A879-C10E4602D8BD}"/>
                  </a:ext>
                </a:extLst>
              </p:cNvPr>
              <p:cNvSpPr txBox="1"/>
              <p:nvPr/>
            </p:nvSpPr>
            <p:spPr>
              <a:xfrm>
                <a:off x="838200" y="5045424"/>
                <a:ext cx="321128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F211A-2344-A6D6-A879-C10E4602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5424"/>
                <a:ext cx="321128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4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DA26-C40D-9A10-FABE-96B386F2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3644-FBBB-7647-3AE0-5E234B8D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Inductive Load (R-L load)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0E943-5AF5-DF1F-B487-FFFA51ED3F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515600" cy="476035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As shown in the figure below, thyristor T</a:t>
                </a:r>
                <a:r>
                  <a:rPr lang="en-GB" baseline="-25000" dirty="0"/>
                  <a:t>2</a:t>
                </a:r>
                <a:r>
                  <a:rPr lang="en-GB" dirty="0"/>
                  <a:t> is ON and effectively a short circuit, the entire transformer voltage appears across the OFF sate T</a:t>
                </a:r>
                <a:r>
                  <a:rPr lang="en-GB" baseline="-25000" dirty="0"/>
                  <a:t>1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and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The bi-phase half-wave rectifier uses both positive and negative half-cycles of the AC supply, producing a higher average DC output with lower ripple and improved efficiency compared to the single-phase half-wave rectifier.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0E943-5AF5-DF1F-B487-FFFA51ED3F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515600" cy="4760351"/>
              </a:xfrm>
              <a:blipFill>
                <a:blip r:embed="rId2"/>
                <a:stretch>
                  <a:fillRect l="-1159" t="-2177" r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8B6D9B-6DE3-30A4-9A7F-A8B3419DBB71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310815B-8E27-7EB9-8AE7-E814AA82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202">
            <a:off x="7505307" y="4210258"/>
            <a:ext cx="4044123" cy="22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6C83C-C5C8-910C-AB3D-59FBCD56B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7093-7C13-93BA-8004-7DC50BC8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Inductive Load (R-L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5F8C-E6AF-D7E2-FF57-938D8DB6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7603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Example: The bi-phase half-wave circuit is supplied at 120 V line to neutral. Determine the mean load voltage for firing delay angles of 0°, 30°, 60°, and 90°, assuming the load current to be continuous and level with a constant 1.5 V drop on each thyristor. Determine the required thyristor ratings given that the load current is 15 A.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Solution: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C067A5-0AB8-DCC5-4820-73B6843F4CDF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34DBD1-F03B-97F1-53CB-210937AB3721}"/>
                  </a:ext>
                </a:extLst>
              </p:cNvPr>
              <p:cNvSpPr txBox="1"/>
              <p:nvPr/>
            </p:nvSpPr>
            <p:spPr>
              <a:xfrm>
                <a:off x="838199" y="4723881"/>
                <a:ext cx="505013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34DBD1-F03B-97F1-53CB-210937AB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23881"/>
                <a:ext cx="5050135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91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51D97-5EC0-24C1-BB04-F2379DD8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9D7-9AD8-05D8-5C0D-9C0625E0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C6E2A0-F849-2159-A6A4-2E92D05C6251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1C2054-1365-079E-C056-39D9EC9FCE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31243"/>
                  </p:ext>
                </p:extLst>
              </p:nvPr>
            </p:nvGraphicFramePr>
            <p:xfrm>
              <a:off x="838200" y="1735937"/>
              <a:ext cx="6773335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5731181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30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106.5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92.1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52.5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1C2054-1365-079E-C056-39D9EC9FCE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31243"/>
                  </p:ext>
                </p:extLst>
              </p:nvPr>
            </p:nvGraphicFramePr>
            <p:xfrm>
              <a:off x="838200" y="1735937"/>
              <a:ext cx="6773335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5731181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13953" r="-402703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30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115294" r="-402703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106.5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92.1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52.5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40C96-F35C-8356-77C2-4D45BA2530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117" y="2964266"/>
                <a:ext cx="10515600" cy="3681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GB" dirty="0"/>
                  <a:t>Thyristor rating: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GB" dirty="0"/>
                  <a:t>Peak forward (or reverse) thyristor voltage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=340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=10.6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ar-KW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40C96-F35C-8356-77C2-4D45BA253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17" y="2964266"/>
                <a:ext cx="10515600" cy="3681001"/>
              </a:xfrm>
              <a:prstGeom prst="rect">
                <a:avLst/>
              </a:prstGeom>
              <a:blipFill>
                <a:blip r:embed="rId4"/>
                <a:stretch>
                  <a:fillRect l="-1159" t="-2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06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F43A7-3B1A-E879-C8BF-278B7A8F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91BA13-01A9-AE2E-D1D7-957EEBB68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3751D76F-A655-2800-E906-1DDBBF65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F86C2-F569-45E9-52FF-0DE426E7DA3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listening!</a:t>
            </a:r>
            <a:endParaRPr lang="en-US" sz="54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B5219B-135B-5177-4189-8F9003F7199D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6193-BD54-C4CA-7532-9691979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CE7-5101-FEB6-0C28-D0C4B6CC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Note to Students:</a:t>
            </a:r>
            <a:endParaRPr lang="ar-KW" dirty="0"/>
          </a:p>
          <a:p>
            <a:pPr marL="0" indent="0" algn="just">
              <a:buNone/>
            </a:pPr>
            <a:r>
              <a:rPr lang="en-GB" dirty="0"/>
              <a:t>These lecture materials are provided as supplementary support to help clarify and reinforce the concepts discussed in the main course lectures.</a:t>
            </a:r>
            <a:r>
              <a:rPr lang="ar-KW" dirty="0"/>
              <a:t> </a:t>
            </a:r>
            <a:r>
              <a:rPr lang="en-GB" dirty="0"/>
              <a:t>They are not a substitute for the official course materials</a:t>
            </a:r>
            <a:r>
              <a:rPr lang="ar-KW" dirty="0"/>
              <a:t> </a:t>
            </a:r>
            <a:r>
              <a:rPr lang="en-GB" dirty="0"/>
              <a:t>or the primary references assigned.</a:t>
            </a:r>
            <a:r>
              <a:rPr lang="ar-KW" dirty="0"/>
              <a:t> </a:t>
            </a:r>
            <a:r>
              <a:rPr lang="en-GB" dirty="0"/>
              <a:t>Students are encouraged to refer to the original sources and attend the main lectures to ensure full understanding of the subject.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AEAEED-7174-C3D7-40EB-DA06C81CDDB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816E-0E5C-27C2-597D-7648A5F94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3E1F-DB17-8D76-F3DF-4E009F7D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Resistive Load (R load)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4F9CD-F5E8-9467-2256-8DEDD9E6E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dirty="0"/>
                  <a:t>The bi-phase half-wave rectifier shown in Figure below uses a </a:t>
                </a:r>
                <a:r>
                  <a:rPr lang="en-GB" dirty="0" err="1"/>
                  <a:t>center</a:t>
                </a:r>
                <a:r>
                  <a:rPr lang="en-GB" dirty="0"/>
                  <a:t>-tapped transformer to provide two voltages v</a:t>
                </a:r>
                <a:r>
                  <a:rPr lang="en-GB" baseline="-25000" dirty="0"/>
                  <a:t>1</a:t>
                </a:r>
                <a:r>
                  <a:rPr lang="en-GB" dirty="0"/>
                  <a:t> and v</a:t>
                </a:r>
                <a:r>
                  <a:rPr lang="en-GB" baseline="-25000" dirty="0"/>
                  <a:t>2</a:t>
                </a:r>
                <a:r>
                  <a:rPr lang="en-GB" dirty="0"/>
                  <a:t>. These two voltages 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 out-of-phase with respect to the mid-point neutral N. In this scheme, the load is fed via a thyristor in each positive cycle of voltages v</a:t>
                </a:r>
                <a:r>
                  <a:rPr lang="en-GB" baseline="-25000" dirty="0"/>
                  <a:t>1</a:t>
                </a:r>
                <a:r>
                  <a:rPr lang="en-GB" dirty="0"/>
                  <a:t> and v</a:t>
                </a:r>
                <a:r>
                  <a:rPr lang="en-GB" baseline="-25000" dirty="0"/>
                  <a:t>2</a:t>
                </a:r>
                <a:r>
                  <a:rPr lang="en-GB" dirty="0"/>
                  <a:t> and the load current returns via the neutral 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4F9CD-F5E8-9467-2256-8DEDD9E6E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217" t="-2310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1AE926-A0C8-E8B6-0C07-059A9C441EE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C23EB30-FE86-2D81-1A43-F6ED35F8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90" y="4034098"/>
            <a:ext cx="4738321" cy="2449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86F11-63EE-6B61-5475-084405D09F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237" b="27132"/>
          <a:stretch/>
        </p:blipFill>
        <p:spPr>
          <a:xfrm>
            <a:off x="6049221" y="4248441"/>
            <a:ext cx="2599673" cy="1928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F61BC4-2111-681D-2AD1-C4ED98E2AD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151" b="27132"/>
          <a:stretch/>
        </p:blipFill>
        <p:spPr>
          <a:xfrm>
            <a:off x="8754127" y="4324044"/>
            <a:ext cx="2599673" cy="18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DE958-5E29-A5B2-55CD-095BDE990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4DBA-A464-449E-6DCF-89FE7424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Resistive Load (R load)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F8E3C-FBA9-917E-A324-37938800D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dirty="0"/>
                  <a:t>The ac supply current is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dirty="0"/>
                  <a:t> when T</a:t>
                </a:r>
                <a:r>
                  <a:rPr lang="en-GB" baseline="-25000" dirty="0"/>
                  <a:t>1</a:t>
                </a:r>
                <a:r>
                  <a:rPr lang="en-GB" dirty="0"/>
                  <a:t> is in the on-state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when T</a:t>
                </a:r>
                <a:r>
                  <a:rPr lang="en-GB" baseline="-25000" dirty="0"/>
                  <a:t>2</a:t>
                </a:r>
                <a:r>
                  <a:rPr lang="en-GB" dirty="0"/>
                  <a:t> is in the on-state,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dirty="0"/>
                  <a:t> is the transformer turns ratio.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F8E3C-FBA9-917E-A324-37938800D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55B12C-DC5F-DE10-BADF-417FDDB860F1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89DBAD9-AFD2-6EEA-5963-26FB7A07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37"/>
          <a:stretch/>
        </p:blipFill>
        <p:spPr>
          <a:xfrm>
            <a:off x="3857718" y="3735974"/>
            <a:ext cx="2291870" cy="233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E87761-8CA0-BED2-56B6-9458308A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151"/>
          <a:stretch/>
        </p:blipFill>
        <p:spPr>
          <a:xfrm>
            <a:off x="8905822" y="3731190"/>
            <a:ext cx="2347495" cy="2333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08A5B-F9C2-68D0-2050-62981A16D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83" y="3632928"/>
            <a:ext cx="2719388" cy="2228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2D0656-4614-E9C0-8B71-05141E91C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434" y="3462617"/>
            <a:ext cx="2719388" cy="23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3D0E-261D-6ECD-AA95-FBAC6379E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2946-1E50-8CA0-C43E-3061F376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Resistive Load (R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16522-285E-4140-9333-C5176156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12842" cy="47603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dirty="0"/>
              <a:t>The thyristor T1 can be fired into the ON state at any time provided that voltage v</a:t>
            </a:r>
            <a:r>
              <a:rPr lang="en-GB" baseline="-25000" dirty="0"/>
              <a:t>T1</a:t>
            </a:r>
            <a:r>
              <a:rPr lang="en-GB" dirty="0"/>
              <a:t> &gt; 0. The firing pulses are delayed by an angle a with respect to the instant where diodes would conduct. The side figure illustrates the current paths for each conduction state. Thyristor T</a:t>
            </a:r>
            <a:r>
              <a:rPr lang="en-GB" baseline="-25000" dirty="0"/>
              <a:t>1</a:t>
            </a:r>
            <a:r>
              <a:rPr lang="en-GB" dirty="0"/>
              <a:t> remains in the ON state until the load current tries to go to a negative value. Thyristor T</a:t>
            </a:r>
            <a:r>
              <a:rPr lang="en-GB" baseline="-25000" dirty="0"/>
              <a:t>2</a:t>
            </a:r>
            <a:r>
              <a:rPr lang="en-GB" dirty="0"/>
              <a:t> is fired into the ON state when v</a:t>
            </a:r>
            <a:r>
              <a:rPr lang="en-GB" baseline="-25000" dirty="0"/>
              <a:t>T2</a:t>
            </a:r>
            <a:r>
              <a:rPr lang="en-GB" dirty="0"/>
              <a:t> &gt; 0, which corresponds to the condition at which v</a:t>
            </a:r>
            <a:r>
              <a:rPr lang="en-GB" baseline="-25000" dirty="0"/>
              <a:t>2</a:t>
            </a:r>
            <a:r>
              <a:rPr lang="en-GB" dirty="0"/>
              <a:t> &gt; 0.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3DBC8F-F3E6-49B7-27BA-61A0F2FCFB5D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74E30DA-4990-62FF-8225-30881483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034" y="1683100"/>
            <a:ext cx="4955765" cy="44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ED0AA-0B2D-AB39-5B91-A7277831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116D-F067-4105-C75B-8A5CC79F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Resistive Load (R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371431-F4CD-2B9C-74EF-C5E93EF9219D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41B336-3C05-472D-FB91-FA6A962E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513"/>
          <a:stretch/>
        </p:blipFill>
        <p:spPr>
          <a:xfrm>
            <a:off x="6398034" y="1926872"/>
            <a:ext cx="4955765" cy="1046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77D136-E6D8-ABDC-CFF2-E907D5EB7CE1}"/>
                  </a:ext>
                </a:extLst>
              </p:cNvPr>
              <p:cNvSpPr txBox="1"/>
              <p:nvPr/>
            </p:nvSpPr>
            <p:spPr>
              <a:xfrm>
                <a:off x="838200" y="1950572"/>
                <a:ext cx="4955765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77D136-E6D8-ABDC-CFF2-E907D5EB7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50572"/>
                <a:ext cx="4955765" cy="1022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238AA8C-B453-F665-6C23-81622ECF2EE2}"/>
              </a:ext>
            </a:extLst>
          </p:cNvPr>
          <p:cNvSpPr/>
          <p:nvPr/>
        </p:nvSpPr>
        <p:spPr>
          <a:xfrm>
            <a:off x="905188" y="1971021"/>
            <a:ext cx="545206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EBD61-C051-3C31-766A-EF9E88CED4D3}"/>
              </a:ext>
            </a:extLst>
          </p:cNvPr>
          <p:cNvSpPr/>
          <p:nvPr/>
        </p:nvSpPr>
        <p:spPr>
          <a:xfrm>
            <a:off x="905188" y="3547644"/>
            <a:ext cx="545206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61675D-C38A-173E-7256-266BE292A163}"/>
                  </a:ext>
                </a:extLst>
              </p:cNvPr>
              <p:cNvSpPr txBox="1"/>
              <p:nvPr/>
            </p:nvSpPr>
            <p:spPr>
              <a:xfrm>
                <a:off x="838200" y="3598466"/>
                <a:ext cx="412568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61675D-C38A-173E-7256-266BE29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98466"/>
                <a:ext cx="412568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73A201C-A983-3446-CD88-07693F812B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129"/>
          <a:stretch/>
        </p:blipFill>
        <p:spPr>
          <a:xfrm>
            <a:off x="6398034" y="5064368"/>
            <a:ext cx="4955765" cy="840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4D2E4E-8200-D4B7-EE53-6F430AC8E932}"/>
              </a:ext>
            </a:extLst>
          </p:cNvPr>
          <p:cNvSpPr/>
          <p:nvPr/>
        </p:nvSpPr>
        <p:spPr>
          <a:xfrm>
            <a:off x="905188" y="5115976"/>
            <a:ext cx="545206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7AF7D-1C01-E8F5-20C3-E45A84191FD6}"/>
                  </a:ext>
                </a:extLst>
              </p:cNvPr>
              <p:cNvSpPr txBox="1"/>
              <p:nvPr/>
            </p:nvSpPr>
            <p:spPr>
              <a:xfrm>
                <a:off x="838200" y="5115976"/>
                <a:ext cx="458791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7AF7D-1C01-E8F5-20C3-E45A84191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15976"/>
                <a:ext cx="4587910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D3CB-0ED3-84A0-C3F8-7F28876F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A3D-E7F5-AAB4-CA33-15AD72B5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Resistive Load (R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DA9A44-DEC5-AC66-1DAC-ADD8DB2B2FF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A2D0F2-ABB3-B26F-3A6D-DF6C6B11988C}"/>
              </a:ext>
            </a:extLst>
          </p:cNvPr>
          <p:cNvSpPr txBox="1"/>
          <p:nvPr/>
        </p:nvSpPr>
        <p:spPr>
          <a:xfrm>
            <a:off x="802612" y="1697356"/>
            <a:ext cx="105867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Example: A single-phase half-wave controlled rectifier is supplied from a 220 V (rms), 50 Hz AC source. The load is purely resistive, with R = 20 Ω. The thyristor firing angle is α = 60°. Determine: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peak voltage (</a:t>
            </a:r>
            <a:r>
              <a:rPr lang="en-GB" sz="2800" dirty="0" err="1"/>
              <a:t>V</a:t>
            </a:r>
            <a:r>
              <a:rPr lang="en-GB" sz="2800" baseline="-25000" dirty="0" err="1"/>
              <a:t>m</a:t>
            </a:r>
            <a:r>
              <a:rPr lang="en-GB" sz="2800" dirty="0"/>
              <a:t>) of the AC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average output (DC) voltage (V</a:t>
            </a:r>
            <a:r>
              <a:rPr lang="en-GB" sz="2800" baseline="-25000" dirty="0"/>
              <a:t>dc</a:t>
            </a:r>
            <a:r>
              <a:rPr lang="en-GB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average output current (</a:t>
            </a:r>
            <a:r>
              <a:rPr lang="en-GB" sz="2800" dirty="0" err="1"/>
              <a:t>I</a:t>
            </a:r>
            <a:r>
              <a:rPr lang="en-GB" sz="2800" baseline="-25000" dirty="0" err="1"/>
              <a:t>dc</a:t>
            </a:r>
            <a:r>
              <a:rPr lang="en-GB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Sketch descriptions of the voltage and current waveforms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919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2BD52-0351-7CED-80F5-4B172C95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EF31-D380-9DE2-AF0C-5884E8ED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Resistive Load (R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7C31CA-E34C-FCBF-571C-F5BFC1E27DC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24E514-94C2-DF63-CFD3-BD6B50D7A210}"/>
                  </a:ext>
                </a:extLst>
              </p:cNvPr>
              <p:cNvSpPr txBox="1"/>
              <p:nvPr/>
            </p:nvSpPr>
            <p:spPr>
              <a:xfrm>
                <a:off x="802612" y="1697356"/>
                <a:ext cx="10586776" cy="5313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Solution:</a:t>
                </a:r>
              </a:p>
              <a:p>
                <a:r>
                  <a:rPr lang="en-GB" sz="2800" dirty="0"/>
                  <a:t>The peak voltage (</a:t>
                </a:r>
                <a:r>
                  <a:rPr lang="en-GB" sz="2800" dirty="0" err="1"/>
                  <a:t>V</a:t>
                </a:r>
                <a:r>
                  <a:rPr lang="en-GB" sz="2800" baseline="-25000" dirty="0" err="1"/>
                  <a:t>m</a:t>
                </a:r>
                <a:r>
                  <a:rPr lang="en-GB" sz="2800" dirty="0"/>
                  <a:t>) of the AC source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×220=311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  <a:p>
                <a:r>
                  <a:rPr lang="en-GB" sz="2800" dirty="0"/>
                  <a:t>The average output (DC) voltage (V</a:t>
                </a:r>
                <a:r>
                  <a:rPr lang="en-GB" sz="2800" baseline="-25000" dirty="0"/>
                  <a:t>dc</a:t>
                </a:r>
                <a:r>
                  <a:rPr lang="en-GB" sz="2800" dirty="0"/>
                  <a:t>)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The average output current (</a:t>
                </a:r>
                <a:r>
                  <a:rPr lang="en-GB" sz="2800" dirty="0" err="1"/>
                  <a:t>I</a:t>
                </a:r>
                <a:r>
                  <a:rPr lang="en-GB" sz="2800" baseline="-25000" dirty="0" err="1"/>
                  <a:t>dc</a:t>
                </a:r>
                <a:r>
                  <a:rPr lang="en-GB" sz="2800" dirty="0"/>
                  <a:t>)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Sketch descriptions of the voltage and current waveforms</a:t>
                </a:r>
              </a:p>
              <a:p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24E514-94C2-DF63-CFD3-BD6B50D7A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2" y="1697356"/>
                <a:ext cx="10586776" cy="5313699"/>
              </a:xfrm>
              <a:prstGeom prst="rect">
                <a:avLst/>
              </a:prstGeom>
              <a:blipFill>
                <a:blip r:embed="rId2"/>
                <a:stretch>
                  <a:fillRect l="-1210" t="-1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DFB64D-799B-B2FC-2BE2-C0E69DC9EFAA}"/>
                  </a:ext>
                </a:extLst>
              </p:cNvPr>
              <p:cNvSpPr txBox="1"/>
              <p:nvPr/>
            </p:nvSpPr>
            <p:spPr>
              <a:xfrm>
                <a:off x="838199" y="3598466"/>
                <a:ext cx="9521651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3.14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60°)=148.6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DFB64D-799B-B2FC-2BE2-C0E69DC9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598466"/>
                <a:ext cx="9521651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531020-D7AF-62EA-6DA8-88E52E67BAA6}"/>
                  </a:ext>
                </a:extLst>
              </p:cNvPr>
              <p:cNvSpPr txBox="1"/>
              <p:nvPr/>
            </p:nvSpPr>
            <p:spPr>
              <a:xfrm>
                <a:off x="838200" y="5115976"/>
                <a:ext cx="934078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𝑒𝑎𝑛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148.6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=7.43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531020-D7AF-62EA-6DA8-88E52E67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15976"/>
                <a:ext cx="9340780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7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0D9E1-8880-2E36-CF0E-66FA2EB5B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2C24-C01E-29C9-592B-AFDA5505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Bi-phase Half-wave (or Single-way) Rectifier with Inductive Load (R-L load)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81405-8C76-54A9-9FAD-35F011D7E3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dirty="0"/>
                  <a:t>The bi-phase half-wave rectifier supplying an inductive load is shown in the figure below. The operation of the circuit is similar to the case with a resistive load. However, due to the presence of the inductive load, the current does not immediately drop to zero when the input voltage crosses zero. This causes a delay in current extinction, resulting in an extinction angle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81405-8C76-54A9-9FAD-35F011D7E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217" t="-2310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7A6B9A-C0B3-51BD-7B61-CABE9CBEBE37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77EB1-76A5-1A67-F3E7-D308A35B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20"/>
          <a:stretch/>
        </p:blipFill>
        <p:spPr>
          <a:xfrm>
            <a:off x="1033830" y="4150073"/>
            <a:ext cx="6600786" cy="23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FB9293-D162-4E7B-B2C9-E3B44343E3A5}">
  <we:reference id="4b785c87-866c-4bad-85d8-5d1ae467ac9a" version="3.19.0.0" store="EXCatalog" storeType="EXCatalog"/>
  <we:alternateReferences>
    <we:reference id="WA104381909" version="3.19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896</Words>
  <Application>Microsoft Office PowerPoint</Application>
  <PresentationFormat>Widescreen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Important Notice</vt:lpstr>
      <vt:lpstr>Bi-phase Half-wave (or Single-way) Rectifier with Resistive Load (R load)</vt:lpstr>
      <vt:lpstr>Bi-phase Half-wave (or Single-way) Rectifier with Resistive Load (R load)</vt:lpstr>
      <vt:lpstr>Bi-phase Half-wave (or Single-way) Rectifier with Resistive Load (R load)</vt:lpstr>
      <vt:lpstr>Bi-phase Half-wave (or Single-way) Rectifier with Resistive Load (R load)</vt:lpstr>
      <vt:lpstr>Bi-phase Half-wave (or Single-way) Rectifier with Resistive Load (R load)</vt:lpstr>
      <vt:lpstr>Bi-phase Half-wave (or Single-way) Rectifier with Resistive Load (R load)</vt:lpstr>
      <vt:lpstr>Bi-phase Half-wave (or Single-way) Rectifier with Inductive Load (R-L load)</vt:lpstr>
      <vt:lpstr>Bi-phase Half-wave (or Single-way) Rectifier with Inductive Load (R-L load)</vt:lpstr>
      <vt:lpstr>Bi-phase Half-wave (or Single-way) Rectifier with Inductive Load (R-L load)</vt:lpstr>
      <vt:lpstr>Bi-phase Half-wave (or Single-way) Rectifier with Inductive Load (R-L load)</vt:lpstr>
      <vt:lpstr>Bi-phase Half-wave (or Single-way) Rectifier with Inductive Load (R-L load)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Fadel (PGR)</dc:creator>
  <cp:lastModifiedBy>Mustafa Fadel (PGR)</cp:lastModifiedBy>
  <cp:revision>1</cp:revision>
  <dcterms:created xsi:type="dcterms:W3CDTF">2025-11-02T11:23:31Z</dcterms:created>
  <dcterms:modified xsi:type="dcterms:W3CDTF">2025-11-09T20:18:40Z</dcterms:modified>
</cp:coreProperties>
</file>