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57" r:id="rId3"/>
    <p:sldId id="287" r:id="rId4"/>
    <p:sldId id="298" r:id="rId5"/>
    <p:sldId id="299" r:id="rId6"/>
    <p:sldId id="300" r:id="rId7"/>
    <p:sldId id="296" r:id="rId8"/>
    <p:sldId id="301" r:id="rId9"/>
    <p:sldId id="302" r:id="rId10"/>
    <p:sldId id="303" r:id="rId11"/>
    <p:sldId id="304" r:id="rId12"/>
    <p:sldId id="306" r:id="rId13"/>
    <p:sldId id="307" r:id="rId14"/>
    <p:sldId id="308" r:id="rId15"/>
    <p:sldId id="305" r:id="rId16"/>
    <p:sldId id="309" r:id="rId17"/>
    <p:sldId id="310" r:id="rId18"/>
    <p:sldId id="311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33EBB-638C-4475-8F41-050931290CAC}" v="501" dt="2025-11-18T19:38:35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 Fadel (PGR)" userId="c2398e64-605f-4bd9-b751-76996f6edc0d" providerId="ADAL" clId="{47D8770E-6682-476A-BD26-7BFBEBF536CE}"/>
    <pc:docChg chg="undo custSel addSld delSld modSld sldOrd">
      <pc:chgData name="Mustafa Fadel (PGR)" userId="c2398e64-605f-4bd9-b751-76996f6edc0d" providerId="ADAL" clId="{47D8770E-6682-476A-BD26-7BFBEBF536CE}" dt="2025-11-09T20:18:30.658" v="2612"/>
      <pc:docMkLst>
        <pc:docMk/>
      </pc:docMkLst>
      <pc:sldChg chg="del">
        <pc:chgData name="Mustafa Fadel (PGR)" userId="c2398e64-605f-4bd9-b751-76996f6edc0d" providerId="ADAL" clId="{47D8770E-6682-476A-BD26-7BFBEBF536CE}" dt="2025-11-09T09:49:53.909" v="10" actId="47"/>
        <pc:sldMkLst>
          <pc:docMk/>
          <pc:sldMk cId="1372052378" sldId="259"/>
        </pc:sldMkLst>
      </pc:sldChg>
      <pc:sldChg chg="del">
        <pc:chgData name="Mustafa Fadel (PGR)" userId="c2398e64-605f-4bd9-b751-76996f6edc0d" providerId="ADAL" clId="{47D8770E-6682-476A-BD26-7BFBEBF536CE}" dt="2025-11-09T09:49:45.729" v="7" actId="47"/>
        <pc:sldMkLst>
          <pc:docMk/>
          <pc:sldMk cId="782960914" sldId="260"/>
        </pc:sldMkLst>
      </pc:sldChg>
      <pc:sldChg chg="del">
        <pc:chgData name="Mustafa Fadel (PGR)" userId="c2398e64-605f-4bd9-b751-76996f6edc0d" providerId="ADAL" clId="{47D8770E-6682-476A-BD26-7BFBEBF536CE}" dt="2025-11-09T09:49:52.290" v="9" actId="47"/>
        <pc:sldMkLst>
          <pc:docMk/>
          <pc:sldMk cId="2954060582" sldId="261"/>
        </pc:sldMkLst>
      </pc:sldChg>
      <pc:sldChg chg="del">
        <pc:chgData name="Mustafa Fadel (PGR)" userId="c2398e64-605f-4bd9-b751-76996f6edc0d" providerId="ADAL" clId="{47D8770E-6682-476A-BD26-7BFBEBF536CE}" dt="2025-11-09T09:49:35.725" v="2" actId="47"/>
        <pc:sldMkLst>
          <pc:docMk/>
          <pc:sldMk cId="426146464" sldId="262"/>
        </pc:sldMkLst>
      </pc:sldChg>
      <pc:sldChg chg="del">
        <pc:chgData name="Mustafa Fadel (PGR)" userId="c2398e64-605f-4bd9-b751-76996f6edc0d" providerId="ADAL" clId="{47D8770E-6682-476A-BD26-7BFBEBF536CE}" dt="2025-11-09T09:49:50.459" v="8" actId="47"/>
        <pc:sldMkLst>
          <pc:docMk/>
          <pc:sldMk cId="1363600358" sldId="263"/>
        </pc:sldMkLst>
      </pc:sldChg>
      <pc:sldChg chg="del">
        <pc:chgData name="Mustafa Fadel (PGR)" userId="c2398e64-605f-4bd9-b751-76996f6edc0d" providerId="ADAL" clId="{47D8770E-6682-476A-BD26-7BFBEBF536CE}" dt="2025-11-09T09:49:43.845" v="6" actId="47"/>
        <pc:sldMkLst>
          <pc:docMk/>
          <pc:sldMk cId="2611317201" sldId="264"/>
        </pc:sldMkLst>
      </pc:sldChg>
      <pc:sldChg chg="del">
        <pc:chgData name="Mustafa Fadel (PGR)" userId="c2398e64-605f-4bd9-b751-76996f6edc0d" providerId="ADAL" clId="{47D8770E-6682-476A-BD26-7BFBEBF536CE}" dt="2025-11-09T09:49:42.003" v="5" actId="47"/>
        <pc:sldMkLst>
          <pc:docMk/>
          <pc:sldMk cId="1299753709" sldId="265"/>
        </pc:sldMkLst>
      </pc:sldChg>
      <pc:sldChg chg="del">
        <pc:chgData name="Mustafa Fadel (PGR)" userId="c2398e64-605f-4bd9-b751-76996f6edc0d" providerId="ADAL" clId="{47D8770E-6682-476A-BD26-7BFBEBF536CE}" dt="2025-11-09T09:49:40.200" v="4" actId="47"/>
        <pc:sldMkLst>
          <pc:docMk/>
          <pc:sldMk cId="3021812518" sldId="266"/>
        </pc:sldMkLst>
      </pc:sldChg>
      <pc:sldChg chg="del">
        <pc:chgData name="Mustafa Fadel (PGR)" userId="c2398e64-605f-4bd9-b751-76996f6edc0d" providerId="ADAL" clId="{47D8770E-6682-476A-BD26-7BFBEBF536CE}" dt="2025-11-09T09:49:38.217" v="3" actId="47"/>
        <pc:sldMkLst>
          <pc:docMk/>
          <pc:sldMk cId="210977065" sldId="267"/>
        </pc:sldMkLst>
      </pc:sldChg>
      <pc:sldChg chg="modSp mod">
        <pc:chgData name="Mustafa Fadel (PGR)" userId="c2398e64-605f-4bd9-b751-76996f6edc0d" providerId="ADAL" clId="{47D8770E-6682-476A-BD26-7BFBEBF536CE}" dt="2025-11-09T09:49:17.918" v="1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47D8770E-6682-476A-BD26-7BFBEBF536CE}" dt="2025-11-09T09:49:17.918" v="1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modSp add mod addAnim delAnim modAnim">
        <pc:chgData name="Mustafa Fadel (PGR)" userId="c2398e64-605f-4bd9-b751-76996f6edc0d" providerId="ADAL" clId="{47D8770E-6682-476A-BD26-7BFBEBF536CE}" dt="2025-11-09T20:18:30.658" v="2612"/>
        <pc:sldMkLst>
          <pc:docMk/>
          <pc:sldMk cId="2558064051" sldId="283"/>
        </pc:sldMkLst>
      </pc:sldChg>
      <pc:sldChg chg="addSp delSp modSp mod modAnim">
        <pc:chgData name="Mustafa Fadel (PGR)" userId="c2398e64-605f-4bd9-b751-76996f6edc0d" providerId="ADAL" clId="{47D8770E-6682-476A-BD26-7BFBEBF536CE}" dt="2025-11-09T10:47:34.791" v="559"/>
        <pc:sldMkLst>
          <pc:docMk/>
          <pc:sldMk cId="618605278" sldId="287"/>
        </pc:sldMkLst>
        <pc:spChg chg="mod">
          <ac:chgData name="Mustafa Fadel (PGR)" userId="c2398e64-605f-4bd9-b751-76996f6edc0d" providerId="ADAL" clId="{47D8770E-6682-476A-BD26-7BFBEBF536CE}" dt="2025-11-09T10:47:34.791" v="559"/>
          <ac:spMkLst>
            <pc:docMk/>
            <pc:sldMk cId="618605278" sldId="287"/>
            <ac:spMk id="2" creationId="{A4223E1F-DB17-8D76-F3DF-4E009F7D28A3}"/>
          </ac:spMkLst>
        </pc:spChg>
        <pc:spChg chg="mod">
          <ac:chgData name="Mustafa Fadel (PGR)" userId="c2398e64-605f-4bd9-b751-76996f6edc0d" providerId="ADAL" clId="{47D8770E-6682-476A-BD26-7BFBEBF536CE}" dt="2025-11-09T10:05:59.726" v="92" actId="20577"/>
          <ac:spMkLst>
            <pc:docMk/>
            <pc:sldMk cId="618605278" sldId="287"/>
            <ac:spMk id="3" creationId="{5474F9CD-F5E8-9467-2256-8DEDD9E6EE0A}"/>
          </ac:spMkLst>
        </pc:spChg>
      </pc:sldChg>
      <pc:sldChg chg="addSp delSp modSp add mod">
        <pc:chgData name="Mustafa Fadel (PGR)" userId="c2398e64-605f-4bd9-b751-76996f6edc0d" providerId="ADAL" clId="{47D8770E-6682-476A-BD26-7BFBEBF536CE}" dt="2025-11-09T10:47:41.969" v="561"/>
        <pc:sldMkLst>
          <pc:docMk/>
          <pc:sldMk cId="2256896410" sldId="288"/>
        </pc:sldMkLst>
      </pc:sldChg>
      <pc:sldChg chg="addSp delSp modSp add mod delAnim modAnim">
        <pc:chgData name="Mustafa Fadel (PGR)" userId="c2398e64-605f-4bd9-b751-76996f6edc0d" providerId="ADAL" clId="{47D8770E-6682-476A-BD26-7BFBEBF536CE}" dt="2025-11-09T11:04:27.075" v="625" actId="14100"/>
        <pc:sldMkLst>
          <pc:docMk/>
          <pc:sldMk cId="480310699" sldId="289"/>
        </pc:sldMkLst>
      </pc:sldChg>
      <pc:sldChg chg="addSp delSp modSp add mod modAnim">
        <pc:chgData name="Mustafa Fadel (PGR)" userId="c2398e64-605f-4bd9-b751-76996f6edc0d" providerId="ADAL" clId="{47D8770E-6682-476A-BD26-7BFBEBF536CE}" dt="2025-11-09T19:42:29.654" v="1312"/>
        <pc:sldMkLst>
          <pc:docMk/>
          <pc:sldMk cId="3320962" sldId="290"/>
        </pc:sldMkLst>
      </pc:sldChg>
      <pc:sldChg chg="addSp delSp modSp add mod ord delAnim">
        <pc:chgData name="Mustafa Fadel (PGR)" userId="c2398e64-605f-4bd9-b751-76996f6edc0d" providerId="ADAL" clId="{47D8770E-6682-476A-BD26-7BFBEBF536CE}" dt="2025-11-09T19:51:02.922" v="1651" actId="21"/>
        <pc:sldMkLst>
          <pc:docMk/>
          <pc:sldMk cId="885525323" sldId="291"/>
        </pc:sldMkLst>
      </pc:sldChg>
      <pc:sldChg chg="addSp delSp modSp add mod ord modAnim">
        <pc:chgData name="Mustafa Fadel (PGR)" userId="c2398e64-605f-4bd9-b751-76996f6edc0d" providerId="ADAL" clId="{47D8770E-6682-476A-BD26-7BFBEBF536CE}" dt="2025-11-09T19:49:02.913" v="1646" actId="14100"/>
        <pc:sldMkLst>
          <pc:docMk/>
          <pc:sldMk cId="2161433682" sldId="292"/>
        </pc:sldMkLst>
      </pc:sldChg>
      <pc:sldChg chg="addSp delSp modSp add del mod">
        <pc:chgData name="Mustafa Fadel (PGR)" userId="c2398e64-605f-4bd9-b751-76996f6edc0d" providerId="ADAL" clId="{47D8770E-6682-476A-BD26-7BFBEBF536CE}" dt="2025-11-09T19:45:00.363" v="1415" actId="47"/>
        <pc:sldMkLst>
          <pc:docMk/>
          <pc:sldMk cId="4273709660" sldId="293"/>
        </pc:sldMkLst>
      </pc:sldChg>
      <pc:sldChg chg="addSp delSp modSp add mod">
        <pc:chgData name="Mustafa Fadel (PGR)" userId="c2398e64-605f-4bd9-b751-76996f6edc0d" providerId="ADAL" clId="{47D8770E-6682-476A-BD26-7BFBEBF536CE}" dt="2025-11-09T19:55:39.386" v="1898" actId="20577"/>
        <pc:sldMkLst>
          <pc:docMk/>
          <pc:sldMk cId="2331766220" sldId="294"/>
        </pc:sldMkLst>
      </pc:sldChg>
      <pc:sldChg chg="addSp delSp modSp add mod delAnim modAnim">
        <pc:chgData name="Mustafa Fadel (PGR)" userId="c2398e64-605f-4bd9-b751-76996f6edc0d" providerId="ADAL" clId="{47D8770E-6682-476A-BD26-7BFBEBF536CE}" dt="2025-11-09T20:06:08.900" v="2082" actId="20577"/>
        <pc:sldMkLst>
          <pc:docMk/>
          <pc:sldMk cId="1652793607" sldId="295"/>
        </pc:sldMkLst>
      </pc:sldChg>
      <pc:sldChg chg="modSp add mod ord">
        <pc:chgData name="Mustafa Fadel (PGR)" userId="c2398e64-605f-4bd9-b751-76996f6edc0d" providerId="ADAL" clId="{47D8770E-6682-476A-BD26-7BFBEBF536CE}" dt="2025-11-09T20:08:06.185" v="2098" actId="12"/>
        <pc:sldMkLst>
          <pc:docMk/>
          <pc:sldMk cId="3879194631" sldId="296"/>
        </pc:sldMkLst>
        <pc:spChg chg="mod">
          <ac:chgData name="Mustafa Fadel (PGR)" userId="c2398e64-605f-4bd9-b751-76996f6edc0d" providerId="ADAL" clId="{47D8770E-6682-476A-BD26-7BFBEBF536CE}" dt="2025-11-09T20:08:06.185" v="2098" actId="12"/>
          <ac:spMkLst>
            <pc:docMk/>
            <pc:sldMk cId="3879194631" sldId="296"/>
            <ac:spMk id="8" creationId="{FEA2D0F2-ABB3-B26F-3A6D-DF6C6B11988C}"/>
          </ac:spMkLst>
        </pc:spChg>
      </pc:sldChg>
      <pc:sldChg chg="addSp delSp modSp add mod modAnim">
        <pc:chgData name="Mustafa Fadel (PGR)" userId="c2398e64-605f-4bd9-b751-76996f6edc0d" providerId="ADAL" clId="{47D8770E-6682-476A-BD26-7BFBEBF536CE}" dt="2025-11-09T20:14:54.174" v="2537"/>
        <pc:sldMkLst>
          <pc:docMk/>
          <pc:sldMk cId="1356918128" sldId="297"/>
        </pc:sldMkLst>
      </pc:sldChg>
      <pc:sldChg chg="add del">
        <pc:chgData name="Mustafa Fadel (PGR)" userId="c2398e64-605f-4bd9-b751-76996f6edc0d" providerId="ADAL" clId="{47D8770E-6682-476A-BD26-7BFBEBF536CE}" dt="2025-11-09T20:13:48.115" v="2511" actId="47"/>
        <pc:sldMkLst>
          <pc:docMk/>
          <pc:sldMk cId="3780159202" sldId="298"/>
        </pc:sldMkLst>
      </pc:sldChg>
    </pc:docChg>
  </pc:docChgLst>
  <pc:docChgLst>
    <pc:chgData name="Mustafa Fadel (PGR)" userId="c2398e64-605f-4bd9-b751-76996f6edc0d" providerId="ADAL" clId="{A0249B29-AFA1-413B-A8A4-C28D20C0A106}"/>
    <pc:docChg chg="undo custSel addSld delSld modSld sldOrd">
      <pc:chgData name="Mustafa Fadel (PGR)" userId="c2398e64-605f-4bd9-b751-76996f6edc0d" providerId="ADAL" clId="{A0249B29-AFA1-413B-A8A4-C28D20C0A106}" dt="2025-11-09T07:30:31.056" v="5740" actId="47"/>
      <pc:docMkLst>
        <pc:docMk/>
      </pc:docMkLst>
      <pc:sldChg chg="addSp delSp modSp new del mod setBg modClrScheme setClrOvrMap chgLayout">
        <pc:chgData name="Mustafa Fadel (PGR)" userId="c2398e64-605f-4bd9-b751-76996f6edc0d" providerId="ADAL" clId="{A0249B29-AFA1-413B-A8A4-C28D20C0A106}" dt="2025-11-09T07:19:58.615" v="5692" actId="47"/>
        <pc:sldMkLst>
          <pc:docMk/>
          <pc:sldMk cId="679741846" sldId="256"/>
        </pc:sldMkLst>
      </pc:sldChg>
      <pc:sldChg chg="addSp delSp modSp new mod modAnim">
        <pc:chgData name="Mustafa Fadel (PGR)" userId="c2398e64-605f-4bd9-b751-76996f6edc0d" providerId="ADAL" clId="{A0249B29-AFA1-413B-A8A4-C28D20C0A106}" dt="2025-11-09T07:29:10.208" v="5730" actId="20577"/>
        <pc:sldMkLst>
          <pc:docMk/>
          <pc:sldMk cId="4181972583" sldId="257"/>
        </pc:sldMkLst>
        <pc:spChg chg="mod">
          <ac:chgData name="Mustafa Fadel (PGR)" userId="c2398e64-605f-4bd9-b751-76996f6edc0d" providerId="ADAL" clId="{A0249B29-AFA1-413B-A8A4-C28D20C0A106}" dt="2025-11-09T07:28:52.695" v="5728"/>
          <ac:spMkLst>
            <pc:docMk/>
            <pc:sldMk cId="4181972583" sldId="257"/>
            <ac:spMk id="2" creationId="{430D6193-BD54-C4CA-7532-9691979248CA}"/>
          </ac:spMkLst>
        </pc:spChg>
        <pc:spChg chg="mod">
          <ac:chgData name="Mustafa Fadel (PGR)" userId="c2398e64-605f-4bd9-b751-76996f6edc0d" providerId="ADAL" clId="{A0249B29-AFA1-413B-A8A4-C28D20C0A106}" dt="2025-11-09T07:29:10.208" v="5730" actId="20577"/>
          <ac:spMkLst>
            <pc:docMk/>
            <pc:sldMk cId="4181972583" sldId="257"/>
            <ac:spMk id="3" creationId="{E65BCCE7-5101-FEB6-0C28-D0C4B6CC3285}"/>
          </ac:spMkLst>
        </pc:spChg>
        <pc:cxnChg chg="add mod">
          <ac:chgData name="Mustafa Fadel (PGR)" userId="c2398e64-605f-4bd9-b751-76996f6edc0d" providerId="ADAL" clId="{A0249B29-AFA1-413B-A8A4-C28D20C0A106}" dt="2025-11-02T12:15:10.625" v="476" actId="1035"/>
          <ac:cxnSpMkLst>
            <pc:docMk/>
            <pc:sldMk cId="4181972583" sldId="257"/>
            <ac:cxnSpMk id="5" creationId="{6EAEAEED-7174-C3D7-40EB-DA06C81CDDB5}"/>
          </ac:cxnSpMkLst>
        </pc:cxnChg>
      </pc:sldChg>
      <pc:sldChg chg="addSp delSp modSp add del mod or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813340312" sldId="258"/>
        </pc:sldMkLst>
      </pc:sldChg>
      <pc:sldChg chg="addSp modSp add mod modAnim">
        <pc:chgData name="Mustafa Fadel (PGR)" userId="c2398e64-605f-4bd9-b751-76996f6edc0d" providerId="ADAL" clId="{A0249B29-AFA1-413B-A8A4-C28D20C0A106}" dt="2025-11-02T18:38:03.714" v="892" actId="1076"/>
        <pc:sldMkLst>
          <pc:docMk/>
          <pc:sldMk cId="1372052378" sldId="259"/>
        </pc:sldMkLst>
      </pc:sldChg>
      <pc:sldChg chg="modSp add mod ord">
        <pc:chgData name="Mustafa Fadel (PGR)" userId="c2398e64-605f-4bd9-b751-76996f6edc0d" providerId="ADAL" clId="{A0249B29-AFA1-413B-A8A4-C28D20C0A106}" dt="2025-11-02T19:40:47.431" v="1428" actId="6549"/>
        <pc:sldMkLst>
          <pc:docMk/>
          <pc:sldMk cId="782960914" sldId="260"/>
        </pc:sldMkLst>
      </pc:sldChg>
      <pc:sldChg chg="addSp modSp add mod">
        <pc:chgData name="Mustafa Fadel (PGR)" userId="c2398e64-605f-4bd9-b751-76996f6edc0d" providerId="ADAL" clId="{A0249B29-AFA1-413B-A8A4-C28D20C0A106}" dt="2025-11-02T19:07:04.585" v="1004" actId="1036"/>
        <pc:sldMkLst>
          <pc:docMk/>
          <pc:sldMk cId="2954060582" sldId="261"/>
        </pc:sldMkLst>
      </pc:sldChg>
      <pc:sldChg chg="modSp add mod">
        <pc:chgData name="Mustafa Fadel (PGR)" userId="c2398e64-605f-4bd9-b751-76996f6edc0d" providerId="ADAL" clId="{A0249B29-AFA1-413B-A8A4-C28D20C0A106}" dt="2025-11-02T18:42:03.214" v="925" actId="113"/>
        <pc:sldMkLst>
          <pc:docMk/>
          <pc:sldMk cId="426146464" sldId="262"/>
        </pc:sldMkLst>
      </pc:sldChg>
      <pc:sldChg chg="addSp modSp add mod">
        <pc:chgData name="Mustafa Fadel (PGR)" userId="c2398e64-605f-4bd9-b751-76996f6edc0d" providerId="ADAL" clId="{A0249B29-AFA1-413B-A8A4-C28D20C0A106}" dt="2025-11-02T19:06:49.927" v="990" actId="1036"/>
        <pc:sldMkLst>
          <pc:docMk/>
          <pc:sldMk cId="1363600358" sldId="263"/>
        </pc:sldMkLst>
      </pc:sldChg>
      <pc:sldChg chg="modSp add mod">
        <pc:chgData name="Mustafa Fadel (PGR)" userId="c2398e64-605f-4bd9-b751-76996f6edc0d" providerId="ADAL" clId="{A0249B29-AFA1-413B-A8A4-C28D20C0A106}" dt="2025-11-02T19:53:56.734" v="1704" actId="20577"/>
        <pc:sldMkLst>
          <pc:docMk/>
          <pc:sldMk cId="2611317201" sldId="264"/>
        </pc:sldMkLst>
      </pc:sldChg>
      <pc:sldChg chg="addSp modSp add mod">
        <pc:chgData name="Mustafa Fadel (PGR)" userId="c2398e64-605f-4bd9-b751-76996f6edc0d" providerId="ADAL" clId="{A0249B29-AFA1-413B-A8A4-C28D20C0A106}" dt="2025-11-02T20:03:49.406" v="1967" actId="20577"/>
        <pc:sldMkLst>
          <pc:docMk/>
          <pc:sldMk cId="1299753709" sldId="265"/>
        </pc:sldMkLst>
      </pc:sldChg>
      <pc:sldChg chg="delSp modSp add mod">
        <pc:chgData name="Mustafa Fadel (PGR)" userId="c2398e64-605f-4bd9-b751-76996f6edc0d" providerId="ADAL" clId="{A0249B29-AFA1-413B-A8A4-C28D20C0A106}" dt="2025-11-02T20:16:25.172" v="2231" actId="27636"/>
        <pc:sldMkLst>
          <pc:docMk/>
          <pc:sldMk cId="3021812518" sldId="266"/>
        </pc:sldMkLst>
      </pc:sldChg>
      <pc:sldChg chg="modSp add mod">
        <pc:chgData name="Mustafa Fadel (PGR)" userId="c2398e64-605f-4bd9-b751-76996f6edc0d" providerId="ADAL" clId="{A0249B29-AFA1-413B-A8A4-C28D20C0A106}" dt="2025-11-02T20:15:35.472" v="2227" actId="20577"/>
        <pc:sldMkLst>
          <pc:docMk/>
          <pc:sldMk cId="210977065" sldId="267"/>
        </pc:sldMkLst>
      </pc:sldChg>
      <pc:sldChg chg="delSp modSp add mod ord">
        <pc:chgData name="Mustafa Fadel (PGR)" userId="c2398e64-605f-4bd9-b751-76996f6edc0d" providerId="ADAL" clId="{A0249B29-AFA1-413B-A8A4-C28D20C0A106}" dt="2025-11-09T07:20:40.481" v="5698"/>
        <pc:sldMkLst>
          <pc:docMk/>
          <pc:sldMk cId="897394979" sldId="268"/>
        </pc:sldMkLst>
        <pc:spChg chg="mod">
          <ac:chgData name="Mustafa Fadel (PGR)" userId="c2398e64-605f-4bd9-b751-76996f6edc0d" providerId="ADAL" clId="{A0249B29-AFA1-413B-A8A4-C28D20C0A106}" dt="2025-11-02T20:17:49.796" v="2262" actId="403"/>
          <ac:spMkLst>
            <pc:docMk/>
            <pc:sldMk cId="897394979" sldId="268"/>
            <ac:spMk id="8" creationId="{88EF86C2-F569-45E9-52FF-0DE426E7DA3E}"/>
          </ac:spMkLst>
        </pc:spChg>
        <pc:spChg chg="mod">
          <ac:chgData name="Mustafa Fadel (PGR)" userId="c2398e64-605f-4bd9-b751-76996f6edc0d" providerId="ADAL" clId="{A0249B29-AFA1-413B-A8A4-C28D20C0A106}" dt="2025-11-02T20:17:16.256" v="2256" actId="6549"/>
          <ac:spMkLst>
            <pc:docMk/>
            <pc:sldMk cId="897394979" sldId="268"/>
            <ac:spMk id="20" creationId="{67B5219B-135B-5177-4189-8F9003F7199D}"/>
          </ac:spMkLst>
        </pc:spChg>
      </pc:sldChg>
      <pc:sldChg chg="modSp add mod ord">
        <pc:chgData name="Mustafa Fadel (PGR)" userId="c2398e64-605f-4bd9-b751-76996f6edc0d" providerId="ADAL" clId="{A0249B29-AFA1-413B-A8A4-C28D20C0A106}" dt="2025-11-09T07:20:03.962" v="5694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A0249B29-AFA1-413B-A8A4-C28D20C0A106}" dt="2025-11-09T07:20:03.962" v="5694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addSp delSp modSp new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9320983" sldId="270"/>
        </pc:sldMkLst>
      </pc:sldChg>
      <pc:sldChg chg="addSp delSp modSp add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537753245" sldId="271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775700791" sldId="272"/>
        </pc:sldMkLst>
      </pc:sldChg>
      <pc:sldChg chg="addSp delSp modSp add del mo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846056769" sldId="273"/>
        </pc:sldMkLst>
      </pc:sldChg>
      <pc:sldChg chg="addSp delSp modSp add del mod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888400921" sldId="274"/>
        </pc:sldMkLst>
      </pc:sldChg>
      <pc:sldChg chg="addSp delSp modSp add del mod or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911984703" sldId="275"/>
        </pc:sldMkLst>
      </pc:sldChg>
      <pc:sldChg chg="add del">
        <pc:chgData name="Mustafa Fadel (PGR)" userId="c2398e64-605f-4bd9-b751-76996f6edc0d" providerId="ADAL" clId="{A0249B29-AFA1-413B-A8A4-C28D20C0A106}" dt="2025-11-02T12:07:57.277" v="415" actId="47"/>
        <pc:sldMkLst>
          <pc:docMk/>
          <pc:sldMk cId="4179487131" sldId="275"/>
        </pc:sldMkLst>
      </pc:sldChg>
      <pc:sldChg chg="addSp delSp modSp add del mod ord addAnim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402462423" sldId="276"/>
        </pc:sldMkLst>
      </pc:sldChg>
      <pc:sldChg chg="addSp delSp modSp add del mod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4169687027" sldId="277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225424161" sldId="278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582608044" sldId="279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354021907" sldId="280"/>
        </pc:sldMkLst>
      </pc:sldChg>
      <pc:sldChg chg="addSp delSp modSp add del mo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768476683" sldId="281"/>
        </pc:sldMkLst>
      </pc:sldChg>
      <pc:sldChg chg="addSp modSp add del mod ord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1556383518" sldId="282"/>
        </pc:sldMkLst>
      </pc:sldChg>
      <pc:sldChg chg="addSp delSp modSp add del mod delAnim modAnim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558064051" sldId="283"/>
        </pc:sldMkLst>
      </pc:sldChg>
      <pc:sldChg chg="add del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84570125" sldId="284"/>
        </pc:sldMkLst>
      </pc:sldChg>
      <pc:sldChg chg="delSp add del setBg delDesignElem">
        <pc:chgData name="Mustafa Fadel (PGR)" userId="c2398e64-605f-4bd9-b751-76996f6edc0d" providerId="ADAL" clId="{A0249B29-AFA1-413B-A8A4-C28D20C0A106}" dt="2025-11-09T07:21:05.416" v="5702" actId="47"/>
        <pc:sldMkLst>
          <pc:docMk/>
          <pc:sldMk cId="3393885591" sldId="285"/>
        </pc:sldMkLst>
      </pc:sldChg>
      <pc:sldChg chg="add del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394380141" sldId="286"/>
        </pc:sldMkLst>
      </pc:sldChg>
      <pc:sldChg chg="add">
        <pc:chgData name="Mustafa Fadel (PGR)" userId="c2398e64-605f-4bd9-b751-76996f6edc0d" providerId="ADAL" clId="{A0249B29-AFA1-413B-A8A4-C28D20C0A106}" dt="2025-11-09T07:22:29.899" v="5703" actId="2890"/>
        <pc:sldMkLst>
          <pc:docMk/>
          <pc:sldMk cId="618605278" sldId="287"/>
        </pc:sldMkLst>
      </pc:sldChg>
      <pc:sldChg chg="add del ord">
        <pc:chgData name="Mustafa Fadel (PGR)" userId="c2398e64-605f-4bd9-b751-76996f6edc0d" providerId="ADAL" clId="{A0249B29-AFA1-413B-A8A4-C28D20C0A106}" dt="2025-11-09T07:30:31.056" v="5740" actId="47"/>
        <pc:sldMkLst>
          <pc:docMk/>
          <pc:sldMk cId="2775292624" sldId="288"/>
        </pc:sldMkLst>
      </pc:sldChg>
      <pc:sldMasterChg chg="delSldLayout">
        <pc:chgData name="Mustafa Fadel (PGR)" userId="c2398e64-605f-4bd9-b751-76996f6edc0d" providerId="ADAL" clId="{A0249B29-AFA1-413B-A8A4-C28D20C0A106}" dt="2025-11-02T12:07:57.277" v="415" actId="47"/>
        <pc:sldMasterMkLst>
          <pc:docMk/>
          <pc:sldMasterMk cId="1343927308" sldId="2147483648"/>
        </pc:sldMasterMkLst>
        <pc:sldLayoutChg chg="del">
          <pc:chgData name="Mustafa Fadel (PGR)" userId="c2398e64-605f-4bd9-b751-76996f6edc0d" providerId="ADAL" clId="{A0249B29-AFA1-413B-A8A4-C28D20C0A106}" dt="2025-11-02T12:07:57.277" v="415" actId="47"/>
          <pc:sldLayoutMkLst>
            <pc:docMk/>
            <pc:sldMasterMk cId="1343927308" sldId="2147483648"/>
            <pc:sldLayoutMk cId="694428744" sldId="2147483660"/>
          </pc:sldLayoutMkLst>
        </pc:sldLayoutChg>
      </pc:sldMasterChg>
    </pc:docChg>
  </pc:docChgLst>
  <pc:docChgLst>
    <pc:chgData name="Mustafa Fadel (PGR)" userId="c2398e64-605f-4bd9-b751-76996f6edc0d" providerId="ADAL" clId="{40233EBB-638C-4475-8F41-050931290CAC}"/>
    <pc:docChg chg="undo redo custSel addSld delSld modSld sldOrd">
      <pc:chgData name="Mustafa Fadel (PGR)" userId="c2398e64-605f-4bd9-b751-76996f6edc0d" providerId="ADAL" clId="{40233EBB-638C-4475-8F41-050931290CAC}" dt="2025-11-18T19:38:35.248" v="2798"/>
      <pc:docMkLst>
        <pc:docMk/>
      </pc:docMkLst>
      <pc:sldChg chg="modSp mod">
        <pc:chgData name="Mustafa Fadel (PGR)" userId="c2398e64-605f-4bd9-b751-76996f6edc0d" providerId="ADAL" clId="{40233EBB-638C-4475-8F41-050931290CAC}" dt="2025-11-18T18:16:23.724" v="9" actId="20577"/>
        <pc:sldMkLst>
          <pc:docMk/>
          <pc:sldMk cId="2131281492" sldId="269"/>
        </pc:sldMkLst>
        <pc:spChg chg="mod">
          <ac:chgData name="Mustafa Fadel (PGR)" userId="c2398e64-605f-4bd9-b751-76996f6edc0d" providerId="ADAL" clId="{40233EBB-638C-4475-8F41-050931290CAC}" dt="2025-11-18T18:16:23.724" v="9" actId="20577"/>
          <ac:spMkLst>
            <pc:docMk/>
            <pc:sldMk cId="2131281492" sldId="269"/>
            <ac:spMk id="8" creationId="{711A1423-737F-6725-94C4-998E3D7C348E}"/>
          </ac:spMkLst>
        </pc:spChg>
      </pc:sldChg>
      <pc:sldChg chg="del">
        <pc:chgData name="Mustafa Fadel (PGR)" userId="c2398e64-605f-4bd9-b751-76996f6edc0d" providerId="ADAL" clId="{40233EBB-638C-4475-8F41-050931290CAC}" dt="2025-11-18T18:50:31.904" v="1247" actId="47"/>
        <pc:sldMkLst>
          <pc:docMk/>
          <pc:sldMk cId="2558064051" sldId="283"/>
        </pc:sldMkLst>
      </pc:sldChg>
      <pc:sldChg chg="addSp delSp modSp mod delAnim modAnim">
        <pc:chgData name="Mustafa Fadel (PGR)" userId="c2398e64-605f-4bd9-b751-76996f6edc0d" providerId="ADAL" clId="{40233EBB-638C-4475-8F41-050931290CAC}" dt="2025-11-18T18:52:29.881" v="1266" actId="313"/>
        <pc:sldMkLst>
          <pc:docMk/>
          <pc:sldMk cId="618605278" sldId="287"/>
        </pc:sldMkLst>
        <pc:spChg chg="mod">
          <ac:chgData name="Mustafa Fadel (PGR)" userId="c2398e64-605f-4bd9-b751-76996f6edc0d" providerId="ADAL" clId="{40233EBB-638C-4475-8F41-050931290CAC}" dt="2025-11-18T18:52:29.881" v="1266" actId="313"/>
          <ac:spMkLst>
            <pc:docMk/>
            <pc:sldMk cId="618605278" sldId="287"/>
            <ac:spMk id="2" creationId="{A4223E1F-DB17-8D76-F3DF-4E009F7D28A3}"/>
          </ac:spMkLst>
        </pc:spChg>
        <pc:spChg chg="mod">
          <ac:chgData name="Mustafa Fadel (PGR)" userId="c2398e64-605f-4bd9-b751-76996f6edc0d" providerId="ADAL" clId="{40233EBB-638C-4475-8F41-050931290CAC}" dt="2025-11-18T18:19:13.707" v="131" actId="313"/>
          <ac:spMkLst>
            <pc:docMk/>
            <pc:sldMk cId="618605278" sldId="287"/>
            <ac:spMk id="3" creationId="{5474F9CD-F5E8-9467-2256-8DEDD9E6EE0A}"/>
          </ac:spMkLst>
        </pc:spChg>
        <pc:picChg chg="add mod">
          <ac:chgData name="Mustafa Fadel (PGR)" userId="c2398e64-605f-4bd9-b751-76996f6edc0d" providerId="ADAL" clId="{40233EBB-638C-4475-8F41-050931290CAC}" dt="2025-11-18T18:20:00.546" v="138" actId="1076"/>
          <ac:picMkLst>
            <pc:docMk/>
            <pc:sldMk cId="618605278" sldId="287"/>
            <ac:picMk id="6" creationId="{8A06ED25-7056-E78E-8E04-45F25C61A9DB}"/>
          </ac:picMkLst>
        </pc:picChg>
        <pc:picChg chg="del">
          <ac:chgData name="Mustafa Fadel (PGR)" userId="c2398e64-605f-4bd9-b751-76996f6edc0d" providerId="ADAL" clId="{40233EBB-638C-4475-8F41-050931290CAC}" dt="2025-11-18T18:19:25.228" v="136" actId="478"/>
          <ac:picMkLst>
            <pc:docMk/>
            <pc:sldMk cId="618605278" sldId="287"/>
            <ac:picMk id="7" creationId="{7C23EB30-FE86-2D81-1A43-F6ED35F8BB01}"/>
          </ac:picMkLst>
        </pc:picChg>
        <pc:picChg chg="del">
          <ac:chgData name="Mustafa Fadel (PGR)" userId="c2398e64-605f-4bd9-b751-76996f6edc0d" providerId="ADAL" clId="{40233EBB-638C-4475-8F41-050931290CAC}" dt="2025-11-18T18:19:22.879" v="134" actId="478"/>
          <ac:picMkLst>
            <pc:docMk/>
            <pc:sldMk cId="618605278" sldId="287"/>
            <ac:picMk id="9" creationId="{53386F11-63EE-6B61-5475-084405D09F2A}"/>
          </ac:picMkLst>
        </pc:picChg>
        <pc:picChg chg="del">
          <ac:chgData name="Mustafa Fadel (PGR)" userId="c2398e64-605f-4bd9-b751-76996f6edc0d" providerId="ADAL" clId="{40233EBB-638C-4475-8F41-050931290CAC}" dt="2025-11-18T18:19:23.994" v="135" actId="478"/>
          <ac:picMkLst>
            <pc:docMk/>
            <pc:sldMk cId="618605278" sldId="287"/>
            <ac:picMk id="10" creationId="{B0F61BC4-2111-681D-2AD1-C4ED98E2AD55}"/>
          </ac:picMkLst>
        </pc:picChg>
        <pc:picChg chg="add del mod">
          <ac:chgData name="Mustafa Fadel (PGR)" userId="c2398e64-605f-4bd9-b751-76996f6edc0d" providerId="ADAL" clId="{40233EBB-638C-4475-8F41-050931290CAC}" dt="2025-11-18T18:21:41.823" v="157" actId="478"/>
          <ac:picMkLst>
            <pc:docMk/>
            <pc:sldMk cId="618605278" sldId="287"/>
            <ac:picMk id="11" creationId="{D4AECC6B-B8CD-46EE-0A58-14589CE87386}"/>
          </ac:picMkLst>
        </pc:picChg>
        <pc:picChg chg="add mod">
          <ac:chgData name="Mustafa Fadel (PGR)" userId="c2398e64-605f-4bd9-b751-76996f6edc0d" providerId="ADAL" clId="{40233EBB-638C-4475-8F41-050931290CAC}" dt="2025-11-18T18:20:34.779" v="142" actId="1076"/>
          <ac:picMkLst>
            <pc:docMk/>
            <pc:sldMk cId="618605278" sldId="287"/>
            <ac:picMk id="13" creationId="{1CFC0D5E-B53F-5FA7-9A72-660951820470}"/>
          </ac:picMkLst>
        </pc:picChg>
        <pc:picChg chg="add mod modCrop">
          <ac:chgData name="Mustafa Fadel (PGR)" userId="c2398e64-605f-4bd9-b751-76996f6edc0d" providerId="ADAL" clId="{40233EBB-638C-4475-8F41-050931290CAC}" dt="2025-11-18T18:21:51.572" v="160" actId="1076"/>
          <ac:picMkLst>
            <pc:docMk/>
            <pc:sldMk cId="618605278" sldId="287"/>
            <ac:picMk id="15" creationId="{CA613D85-886D-3C17-9877-5DB4B3C2B7F0}"/>
          </ac:picMkLst>
        </pc:picChg>
        <pc:picChg chg="add mod ord">
          <ac:chgData name="Mustafa Fadel (PGR)" userId="c2398e64-605f-4bd9-b751-76996f6edc0d" providerId="ADAL" clId="{40233EBB-638C-4475-8F41-050931290CAC}" dt="2025-11-18T18:22:27.158" v="201" actId="171"/>
          <ac:picMkLst>
            <pc:docMk/>
            <pc:sldMk cId="618605278" sldId="287"/>
            <ac:picMk id="17" creationId="{BA97B40B-3785-0BAC-ABA1-7B3D91548FBC}"/>
          </ac:picMkLst>
        </pc:picChg>
      </pc:sldChg>
      <pc:sldChg chg="del">
        <pc:chgData name="Mustafa Fadel (PGR)" userId="c2398e64-605f-4bd9-b751-76996f6edc0d" providerId="ADAL" clId="{40233EBB-638C-4475-8F41-050931290CAC}" dt="2025-11-18T18:38:51.282" v="851" actId="47"/>
        <pc:sldMkLst>
          <pc:docMk/>
          <pc:sldMk cId="2256896410" sldId="288"/>
        </pc:sldMkLst>
      </pc:sldChg>
      <pc:sldChg chg="del">
        <pc:chgData name="Mustafa Fadel (PGR)" userId="c2398e64-605f-4bd9-b751-76996f6edc0d" providerId="ADAL" clId="{40233EBB-638C-4475-8F41-050931290CAC}" dt="2025-11-18T18:50:18.436" v="1241" actId="47"/>
        <pc:sldMkLst>
          <pc:docMk/>
          <pc:sldMk cId="480310699" sldId="289"/>
        </pc:sldMkLst>
      </pc:sldChg>
      <pc:sldChg chg="del">
        <pc:chgData name="Mustafa Fadel (PGR)" userId="c2398e64-605f-4bd9-b751-76996f6edc0d" providerId="ADAL" clId="{40233EBB-638C-4475-8F41-050931290CAC}" dt="2025-11-18T18:38:47.986" v="850" actId="47"/>
        <pc:sldMkLst>
          <pc:docMk/>
          <pc:sldMk cId="3320962" sldId="290"/>
        </pc:sldMkLst>
      </pc:sldChg>
      <pc:sldChg chg="del">
        <pc:chgData name="Mustafa Fadel (PGR)" userId="c2398e64-605f-4bd9-b751-76996f6edc0d" providerId="ADAL" clId="{40233EBB-638C-4475-8F41-050931290CAC}" dt="2025-11-18T18:50:24.773" v="1243" actId="47"/>
        <pc:sldMkLst>
          <pc:docMk/>
          <pc:sldMk cId="885525323" sldId="291"/>
        </pc:sldMkLst>
      </pc:sldChg>
      <pc:sldChg chg="del">
        <pc:chgData name="Mustafa Fadel (PGR)" userId="c2398e64-605f-4bd9-b751-76996f6edc0d" providerId="ADAL" clId="{40233EBB-638C-4475-8F41-050931290CAC}" dt="2025-11-18T18:50:26.710" v="1244" actId="47"/>
        <pc:sldMkLst>
          <pc:docMk/>
          <pc:sldMk cId="2161433682" sldId="292"/>
        </pc:sldMkLst>
      </pc:sldChg>
      <pc:sldChg chg="del">
        <pc:chgData name="Mustafa Fadel (PGR)" userId="c2398e64-605f-4bd9-b751-76996f6edc0d" providerId="ADAL" clId="{40233EBB-638C-4475-8F41-050931290CAC}" dt="2025-11-18T18:50:28.093" v="1245" actId="47"/>
        <pc:sldMkLst>
          <pc:docMk/>
          <pc:sldMk cId="2331766220" sldId="294"/>
        </pc:sldMkLst>
      </pc:sldChg>
      <pc:sldChg chg="del">
        <pc:chgData name="Mustafa Fadel (PGR)" userId="c2398e64-605f-4bd9-b751-76996f6edc0d" providerId="ADAL" clId="{40233EBB-638C-4475-8F41-050931290CAC}" dt="2025-11-18T18:50:22.418" v="1242" actId="47"/>
        <pc:sldMkLst>
          <pc:docMk/>
          <pc:sldMk cId="1652793607" sldId="295"/>
        </pc:sldMkLst>
      </pc:sldChg>
      <pc:sldChg chg="modSp mod ord">
        <pc:chgData name="Mustafa Fadel (PGR)" userId="c2398e64-605f-4bd9-b751-76996f6edc0d" providerId="ADAL" clId="{40233EBB-638C-4475-8F41-050931290CAC}" dt="2025-11-18T18:52:49.694" v="1270"/>
        <pc:sldMkLst>
          <pc:docMk/>
          <pc:sldMk cId="3879194631" sldId="296"/>
        </pc:sldMkLst>
        <pc:spChg chg="mod">
          <ac:chgData name="Mustafa Fadel (PGR)" userId="c2398e64-605f-4bd9-b751-76996f6edc0d" providerId="ADAL" clId="{40233EBB-638C-4475-8F41-050931290CAC}" dt="2025-11-18T18:52:49.694" v="1270"/>
          <ac:spMkLst>
            <pc:docMk/>
            <pc:sldMk cId="3879194631" sldId="296"/>
            <ac:spMk id="2" creationId="{4706AA3D-E7F5-AAB4-CA33-15AD72B5E9FB}"/>
          </ac:spMkLst>
        </pc:spChg>
        <pc:spChg chg="mod">
          <ac:chgData name="Mustafa Fadel (PGR)" userId="c2398e64-605f-4bd9-b751-76996f6edc0d" providerId="ADAL" clId="{40233EBB-638C-4475-8F41-050931290CAC}" dt="2025-11-18T18:48:10.893" v="1160" actId="20577"/>
          <ac:spMkLst>
            <pc:docMk/>
            <pc:sldMk cId="3879194631" sldId="296"/>
            <ac:spMk id="8" creationId="{FEA2D0F2-ABB3-B26F-3A6D-DF6C6B11988C}"/>
          </ac:spMkLst>
        </pc:spChg>
      </pc:sldChg>
      <pc:sldChg chg="del">
        <pc:chgData name="Mustafa Fadel (PGR)" userId="c2398e64-605f-4bd9-b751-76996f6edc0d" providerId="ADAL" clId="{40233EBB-638C-4475-8F41-050931290CAC}" dt="2025-11-18T18:50:30.157" v="1246" actId="47"/>
        <pc:sldMkLst>
          <pc:docMk/>
          <pc:sldMk cId="1356918128" sldId="297"/>
        </pc:sldMkLst>
      </pc:sldChg>
      <pc:sldChg chg="addSp delSp modSp add mod delAnim modAnim">
        <pc:chgData name="Mustafa Fadel (PGR)" userId="c2398e64-605f-4bd9-b751-76996f6edc0d" providerId="ADAL" clId="{40233EBB-638C-4475-8F41-050931290CAC}" dt="2025-11-18T18:52:39.356" v="1267"/>
        <pc:sldMkLst>
          <pc:docMk/>
          <pc:sldMk cId="3693896327" sldId="298"/>
        </pc:sldMkLst>
        <pc:spChg chg="mod">
          <ac:chgData name="Mustafa Fadel (PGR)" userId="c2398e64-605f-4bd9-b751-76996f6edc0d" providerId="ADAL" clId="{40233EBB-638C-4475-8F41-050931290CAC}" dt="2025-11-18T18:52:39.356" v="1267"/>
          <ac:spMkLst>
            <pc:docMk/>
            <pc:sldMk cId="3693896327" sldId="298"/>
            <ac:spMk id="2" creationId="{675460C1-B7CE-1196-7875-C04BA3941530}"/>
          </ac:spMkLst>
        </pc:spChg>
        <pc:spChg chg="mod">
          <ac:chgData name="Mustafa Fadel (PGR)" userId="c2398e64-605f-4bd9-b751-76996f6edc0d" providerId="ADAL" clId="{40233EBB-638C-4475-8F41-050931290CAC}" dt="2025-11-18T18:24:45.015" v="264" actId="20577"/>
          <ac:spMkLst>
            <pc:docMk/>
            <pc:sldMk cId="3693896327" sldId="298"/>
            <ac:spMk id="3" creationId="{89CF19D3-E409-1C5C-7133-F27A240092B5}"/>
          </ac:spMkLst>
        </pc:spChg>
        <pc:spChg chg="add mod">
          <ac:chgData name="Mustafa Fadel (PGR)" userId="c2398e64-605f-4bd9-b751-76996f6edc0d" providerId="ADAL" clId="{40233EBB-638C-4475-8F41-050931290CAC}" dt="2025-11-18T18:25:23.613" v="313" actId="6549"/>
          <ac:spMkLst>
            <pc:docMk/>
            <pc:sldMk cId="3693896327" sldId="298"/>
            <ac:spMk id="8" creationId="{DA15C2D7-BEA2-D817-48D0-DEF66ABA060D}"/>
          </ac:spMkLst>
        </pc:spChg>
        <pc:spChg chg="add mod">
          <ac:chgData name="Mustafa Fadel (PGR)" userId="c2398e64-605f-4bd9-b751-76996f6edc0d" providerId="ADAL" clId="{40233EBB-638C-4475-8F41-050931290CAC}" dt="2025-11-18T18:26:50.963" v="391" actId="14100"/>
          <ac:spMkLst>
            <pc:docMk/>
            <pc:sldMk cId="3693896327" sldId="298"/>
            <ac:spMk id="9" creationId="{91398C1F-8A6D-310A-87D3-62DCF8102346}"/>
          </ac:spMkLst>
        </pc:spChg>
        <pc:spChg chg="add mod">
          <ac:chgData name="Mustafa Fadel (PGR)" userId="c2398e64-605f-4bd9-b751-76996f6edc0d" providerId="ADAL" clId="{40233EBB-638C-4475-8F41-050931290CAC}" dt="2025-11-18T18:26:43.805" v="389" actId="14100"/>
          <ac:spMkLst>
            <pc:docMk/>
            <pc:sldMk cId="3693896327" sldId="298"/>
            <ac:spMk id="10" creationId="{C74B2391-5BD7-8504-D570-D9802F2076D7}"/>
          </ac:spMkLst>
        </pc:spChg>
        <pc:spChg chg="add mod">
          <ac:chgData name="Mustafa Fadel (PGR)" userId="c2398e64-605f-4bd9-b751-76996f6edc0d" providerId="ADAL" clId="{40233EBB-638C-4475-8F41-050931290CAC}" dt="2025-11-18T18:26:47.576" v="390" actId="14100"/>
          <ac:spMkLst>
            <pc:docMk/>
            <pc:sldMk cId="3693896327" sldId="298"/>
            <ac:spMk id="11" creationId="{8BFDEB1F-8524-7B24-2DE0-C2A982061BA3}"/>
          </ac:spMkLst>
        </pc:spChg>
        <pc:picChg chg="del">
          <ac:chgData name="Mustafa Fadel (PGR)" userId="c2398e64-605f-4bd9-b751-76996f6edc0d" providerId="ADAL" clId="{40233EBB-638C-4475-8F41-050931290CAC}" dt="2025-11-18T18:23:36.160" v="205" actId="478"/>
          <ac:picMkLst>
            <pc:docMk/>
            <pc:sldMk cId="3693896327" sldId="298"/>
            <ac:picMk id="6" creationId="{0AE40710-2551-BB12-9F24-4A9294B93925}"/>
          </ac:picMkLst>
        </pc:picChg>
        <pc:picChg chg="add mod">
          <ac:chgData name="Mustafa Fadel (PGR)" userId="c2398e64-605f-4bd9-b751-76996f6edc0d" providerId="ADAL" clId="{40233EBB-638C-4475-8F41-050931290CAC}" dt="2025-11-18T18:23:51.073" v="211" actId="14100"/>
          <ac:picMkLst>
            <pc:docMk/>
            <pc:sldMk cId="3693896327" sldId="298"/>
            <ac:picMk id="7" creationId="{2300350F-E338-2D84-8D5A-A927B8449C77}"/>
          </ac:picMkLst>
        </pc:picChg>
        <pc:picChg chg="del">
          <ac:chgData name="Mustafa Fadel (PGR)" userId="c2398e64-605f-4bd9-b751-76996f6edc0d" providerId="ADAL" clId="{40233EBB-638C-4475-8F41-050931290CAC}" dt="2025-11-18T18:23:37.376" v="206" actId="478"/>
          <ac:picMkLst>
            <pc:docMk/>
            <pc:sldMk cId="3693896327" sldId="298"/>
            <ac:picMk id="13" creationId="{E77CC5B7-0551-3DBC-33EB-2804132CDFFA}"/>
          </ac:picMkLst>
        </pc:picChg>
        <pc:picChg chg="del">
          <ac:chgData name="Mustafa Fadel (PGR)" userId="c2398e64-605f-4bd9-b751-76996f6edc0d" providerId="ADAL" clId="{40233EBB-638C-4475-8F41-050931290CAC}" dt="2025-11-18T18:23:34.845" v="204" actId="478"/>
          <ac:picMkLst>
            <pc:docMk/>
            <pc:sldMk cId="3693896327" sldId="298"/>
            <ac:picMk id="15" creationId="{425CAD69-0F0C-1572-A276-A5711B18D89A}"/>
          </ac:picMkLst>
        </pc:picChg>
        <pc:picChg chg="del">
          <ac:chgData name="Mustafa Fadel (PGR)" userId="c2398e64-605f-4bd9-b751-76996f6edc0d" providerId="ADAL" clId="{40233EBB-638C-4475-8F41-050931290CAC}" dt="2025-11-18T18:23:33.712" v="203" actId="478"/>
          <ac:picMkLst>
            <pc:docMk/>
            <pc:sldMk cId="3693896327" sldId="298"/>
            <ac:picMk id="17" creationId="{70F78CEF-A723-101E-46F0-5F2F49053D0B}"/>
          </ac:picMkLst>
        </pc:picChg>
      </pc:sldChg>
      <pc:sldChg chg="addSp modSp add mod modAnim">
        <pc:chgData name="Mustafa Fadel (PGR)" userId="c2398e64-605f-4bd9-b751-76996f6edc0d" providerId="ADAL" clId="{40233EBB-638C-4475-8F41-050931290CAC}" dt="2025-11-18T19:36:39.177" v="2786"/>
        <pc:sldMkLst>
          <pc:docMk/>
          <pc:sldMk cId="1498308786" sldId="299"/>
        </pc:sldMkLst>
        <pc:spChg chg="mod">
          <ac:chgData name="Mustafa Fadel (PGR)" userId="c2398e64-605f-4bd9-b751-76996f6edc0d" providerId="ADAL" clId="{40233EBB-638C-4475-8F41-050931290CAC}" dt="2025-11-18T18:52:42.878" v="1268"/>
          <ac:spMkLst>
            <pc:docMk/>
            <pc:sldMk cId="1498308786" sldId="299"/>
            <ac:spMk id="2" creationId="{6AFE29C0-742A-C921-BE9E-A144A56702C4}"/>
          </ac:spMkLst>
        </pc:spChg>
        <pc:spChg chg="mod">
          <ac:chgData name="Mustafa Fadel (PGR)" userId="c2398e64-605f-4bd9-b751-76996f6edc0d" providerId="ADAL" clId="{40233EBB-638C-4475-8F41-050931290CAC}" dt="2025-11-18T18:32:02.635" v="596"/>
          <ac:spMkLst>
            <pc:docMk/>
            <pc:sldMk cId="1498308786" sldId="299"/>
            <ac:spMk id="3" creationId="{E51B72D3-4564-08BE-9C2B-EE273276B9BE}"/>
          </ac:spMkLst>
        </pc:spChg>
        <pc:spChg chg="add mod">
          <ac:chgData name="Mustafa Fadel (PGR)" userId="c2398e64-605f-4bd9-b751-76996f6edc0d" providerId="ADAL" clId="{40233EBB-638C-4475-8F41-050931290CAC}" dt="2025-11-18T18:35:33.637" v="659" actId="20577"/>
          <ac:spMkLst>
            <pc:docMk/>
            <pc:sldMk cId="1498308786" sldId="299"/>
            <ac:spMk id="6" creationId="{65F957B0-3D94-40C0-E810-60F17BD69034}"/>
          </ac:spMkLst>
        </pc:spChg>
        <pc:spChg chg="mod">
          <ac:chgData name="Mustafa Fadel (PGR)" userId="c2398e64-605f-4bd9-b751-76996f6edc0d" providerId="ADAL" clId="{40233EBB-638C-4475-8F41-050931290CAC}" dt="2025-11-18T18:29:18.514" v="463" actId="1035"/>
          <ac:spMkLst>
            <pc:docMk/>
            <pc:sldMk cId="1498308786" sldId="299"/>
            <ac:spMk id="8" creationId="{8B821BFC-63A3-287B-6E54-3AF71ADB149D}"/>
          </ac:spMkLst>
        </pc:spChg>
        <pc:spChg chg="mod">
          <ac:chgData name="Mustafa Fadel (PGR)" userId="c2398e64-605f-4bd9-b751-76996f6edc0d" providerId="ADAL" clId="{40233EBB-638C-4475-8F41-050931290CAC}" dt="2025-11-18T18:29:18.514" v="463" actId="1035"/>
          <ac:spMkLst>
            <pc:docMk/>
            <pc:sldMk cId="1498308786" sldId="299"/>
            <ac:spMk id="9" creationId="{8EDDF2D0-D0C9-7607-A8B4-3B003B34D7C4}"/>
          </ac:spMkLst>
        </pc:spChg>
        <pc:spChg chg="mod">
          <ac:chgData name="Mustafa Fadel (PGR)" userId="c2398e64-605f-4bd9-b751-76996f6edc0d" providerId="ADAL" clId="{40233EBB-638C-4475-8F41-050931290CAC}" dt="2025-11-18T18:30:55.535" v="566" actId="1035"/>
          <ac:spMkLst>
            <pc:docMk/>
            <pc:sldMk cId="1498308786" sldId="299"/>
            <ac:spMk id="10" creationId="{2F9BBD99-2325-E442-D32E-8FCC41E9EA06}"/>
          </ac:spMkLst>
        </pc:spChg>
        <pc:spChg chg="mod">
          <ac:chgData name="Mustafa Fadel (PGR)" userId="c2398e64-605f-4bd9-b751-76996f6edc0d" providerId="ADAL" clId="{40233EBB-638C-4475-8F41-050931290CAC}" dt="2025-11-18T18:30:55.535" v="566" actId="1035"/>
          <ac:spMkLst>
            <pc:docMk/>
            <pc:sldMk cId="1498308786" sldId="299"/>
            <ac:spMk id="11" creationId="{13366590-2B6C-C37F-0AF3-E750645595AA}"/>
          </ac:spMkLst>
        </pc:spChg>
      </pc:sldChg>
      <pc:sldChg chg="addSp delSp modSp add mod ord delAnim modAnim">
        <pc:chgData name="Mustafa Fadel (PGR)" userId="c2398e64-605f-4bd9-b751-76996f6edc0d" providerId="ADAL" clId="{40233EBB-638C-4475-8F41-050931290CAC}" dt="2025-11-18T19:36:57.678" v="2787"/>
        <pc:sldMkLst>
          <pc:docMk/>
          <pc:sldMk cId="3220313747" sldId="300"/>
        </pc:sldMkLst>
        <pc:spChg chg="mod">
          <ac:chgData name="Mustafa Fadel (PGR)" userId="c2398e64-605f-4bd9-b751-76996f6edc0d" providerId="ADAL" clId="{40233EBB-638C-4475-8F41-050931290CAC}" dt="2025-11-18T18:52:46.236" v="1269"/>
          <ac:spMkLst>
            <pc:docMk/>
            <pc:sldMk cId="3220313747" sldId="300"/>
            <ac:spMk id="2" creationId="{CF5BDF90-655A-6A95-C978-A79432304D55}"/>
          </ac:spMkLst>
        </pc:spChg>
        <pc:spChg chg="mod">
          <ac:chgData name="Mustafa Fadel (PGR)" userId="c2398e64-605f-4bd9-b751-76996f6edc0d" providerId="ADAL" clId="{40233EBB-638C-4475-8F41-050931290CAC}" dt="2025-11-18T18:38:38.836" v="849" actId="14100"/>
          <ac:spMkLst>
            <pc:docMk/>
            <pc:sldMk cId="3220313747" sldId="300"/>
            <ac:spMk id="3" creationId="{4FBA0120-E399-13D3-A9E5-94E6A307589B}"/>
          </ac:spMkLst>
        </pc:spChg>
        <pc:spChg chg="del">
          <ac:chgData name="Mustafa Fadel (PGR)" userId="c2398e64-605f-4bd9-b751-76996f6edc0d" providerId="ADAL" clId="{40233EBB-638C-4475-8F41-050931290CAC}" dt="2025-11-18T18:38:19.336" v="825" actId="478"/>
          <ac:spMkLst>
            <pc:docMk/>
            <pc:sldMk cId="3220313747" sldId="300"/>
            <ac:spMk id="6" creationId="{C50EA2F3-6AB3-59B8-0A6E-6F1840474B66}"/>
          </ac:spMkLst>
        </pc:spChg>
        <pc:spChg chg="del">
          <ac:chgData name="Mustafa Fadel (PGR)" userId="c2398e64-605f-4bd9-b751-76996f6edc0d" providerId="ADAL" clId="{40233EBB-638C-4475-8F41-050931290CAC}" dt="2025-11-18T18:36:18.023" v="676" actId="478"/>
          <ac:spMkLst>
            <pc:docMk/>
            <pc:sldMk cId="3220313747" sldId="300"/>
            <ac:spMk id="8" creationId="{35D23D08-DFFD-5F8D-B5BC-2568AFC733B1}"/>
          </ac:spMkLst>
        </pc:spChg>
        <pc:spChg chg="del">
          <ac:chgData name="Mustafa Fadel (PGR)" userId="c2398e64-605f-4bd9-b751-76996f6edc0d" providerId="ADAL" clId="{40233EBB-638C-4475-8F41-050931290CAC}" dt="2025-11-18T18:36:15.026" v="675" actId="478"/>
          <ac:spMkLst>
            <pc:docMk/>
            <pc:sldMk cId="3220313747" sldId="300"/>
            <ac:spMk id="9" creationId="{F7E1E31E-53CA-007F-058C-1658B6A2CC25}"/>
          </ac:spMkLst>
        </pc:spChg>
        <pc:spChg chg="del">
          <ac:chgData name="Mustafa Fadel (PGR)" userId="c2398e64-605f-4bd9-b751-76996f6edc0d" providerId="ADAL" clId="{40233EBB-638C-4475-8F41-050931290CAC}" dt="2025-11-18T18:37:44.105" v="824" actId="478"/>
          <ac:spMkLst>
            <pc:docMk/>
            <pc:sldMk cId="3220313747" sldId="300"/>
            <ac:spMk id="10" creationId="{FA0AD273-816D-64BA-FCE8-984E0BDD9BBA}"/>
          </ac:spMkLst>
        </pc:spChg>
        <pc:spChg chg="del">
          <ac:chgData name="Mustafa Fadel (PGR)" userId="c2398e64-605f-4bd9-b751-76996f6edc0d" providerId="ADAL" clId="{40233EBB-638C-4475-8F41-050931290CAC}" dt="2025-11-18T18:37:41.121" v="823" actId="478"/>
          <ac:spMkLst>
            <pc:docMk/>
            <pc:sldMk cId="3220313747" sldId="300"/>
            <ac:spMk id="11" creationId="{5C9A12C6-BC67-F366-A278-A8684DC219C9}"/>
          </ac:spMkLst>
        </pc:spChg>
        <pc:spChg chg="add mod">
          <ac:chgData name="Mustafa Fadel (PGR)" userId="c2398e64-605f-4bd9-b751-76996f6edc0d" providerId="ADAL" clId="{40233EBB-638C-4475-8F41-050931290CAC}" dt="2025-11-18T18:36:56.264" v="724" actId="20577"/>
          <ac:spMkLst>
            <pc:docMk/>
            <pc:sldMk cId="3220313747" sldId="300"/>
            <ac:spMk id="12" creationId="{DE8B6BC6-E689-D886-C7D3-E1C8907F9E5B}"/>
          </ac:spMkLst>
        </pc:spChg>
        <pc:picChg chg="del">
          <ac:chgData name="Mustafa Fadel (PGR)" userId="c2398e64-605f-4bd9-b751-76996f6edc0d" providerId="ADAL" clId="{40233EBB-638C-4475-8F41-050931290CAC}" dt="2025-11-18T18:38:32.588" v="848" actId="478"/>
          <ac:picMkLst>
            <pc:docMk/>
            <pc:sldMk cId="3220313747" sldId="300"/>
            <ac:picMk id="7" creationId="{A19D2CA3-DCF5-CC4E-1F41-A196F674F932}"/>
          </ac:picMkLst>
        </pc:picChg>
      </pc:sldChg>
      <pc:sldChg chg="addSp modSp add mod modAnim">
        <pc:chgData name="Mustafa Fadel (PGR)" userId="c2398e64-605f-4bd9-b751-76996f6edc0d" providerId="ADAL" clId="{40233EBB-638C-4475-8F41-050931290CAC}" dt="2025-11-18T18:52:53.023" v="1271"/>
        <pc:sldMkLst>
          <pc:docMk/>
          <pc:sldMk cId="255107747" sldId="301"/>
        </pc:sldMkLst>
        <pc:spChg chg="mod">
          <ac:chgData name="Mustafa Fadel (PGR)" userId="c2398e64-605f-4bd9-b751-76996f6edc0d" providerId="ADAL" clId="{40233EBB-638C-4475-8F41-050931290CAC}" dt="2025-11-18T18:52:53.023" v="1271"/>
          <ac:spMkLst>
            <pc:docMk/>
            <pc:sldMk cId="255107747" sldId="301"/>
            <ac:spMk id="2" creationId="{246F02A1-BC36-C35C-91FB-1DC304FAD311}"/>
          </ac:spMkLst>
        </pc:spChg>
        <pc:spChg chg="add mod">
          <ac:chgData name="Mustafa Fadel (PGR)" userId="c2398e64-605f-4bd9-b751-76996f6edc0d" providerId="ADAL" clId="{40233EBB-638C-4475-8F41-050931290CAC}" dt="2025-11-18T18:44:10.530" v="1046" actId="14100"/>
          <ac:spMkLst>
            <pc:docMk/>
            <pc:sldMk cId="255107747" sldId="301"/>
            <ac:spMk id="3" creationId="{A4889341-CD21-3044-CBC4-FB91E15CBA30}"/>
          </ac:spMkLst>
        </pc:spChg>
        <pc:spChg chg="add mod">
          <ac:chgData name="Mustafa Fadel (PGR)" userId="c2398e64-605f-4bd9-b751-76996f6edc0d" providerId="ADAL" clId="{40233EBB-638C-4475-8F41-050931290CAC}" dt="2025-11-18T18:46:30.429" v="1097" actId="14100"/>
          <ac:spMkLst>
            <pc:docMk/>
            <pc:sldMk cId="255107747" sldId="301"/>
            <ac:spMk id="4" creationId="{5D258E36-901B-E1DF-C1EC-429D865587E9}"/>
          </ac:spMkLst>
        </pc:spChg>
        <pc:spChg chg="add mod">
          <ac:chgData name="Mustafa Fadel (PGR)" userId="c2398e64-605f-4bd9-b751-76996f6edc0d" providerId="ADAL" clId="{40233EBB-638C-4475-8F41-050931290CAC}" dt="2025-11-18T18:50:12.416" v="1240" actId="1037"/>
          <ac:spMkLst>
            <pc:docMk/>
            <pc:sldMk cId="255107747" sldId="301"/>
            <ac:spMk id="6" creationId="{2655FC7F-6C61-D3C1-6B49-151032B9165F}"/>
          </ac:spMkLst>
        </pc:spChg>
        <pc:spChg chg="add mod">
          <ac:chgData name="Mustafa Fadel (PGR)" userId="c2398e64-605f-4bd9-b751-76996f6edc0d" providerId="ADAL" clId="{40233EBB-638C-4475-8F41-050931290CAC}" dt="2025-11-18T18:50:07.750" v="1228" actId="1036"/>
          <ac:spMkLst>
            <pc:docMk/>
            <pc:sldMk cId="255107747" sldId="301"/>
            <ac:spMk id="7" creationId="{011FFC59-A32C-98BA-4024-2028A5A86180}"/>
          </ac:spMkLst>
        </pc:spChg>
        <pc:spChg chg="mod">
          <ac:chgData name="Mustafa Fadel (PGR)" userId="c2398e64-605f-4bd9-b751-76996f6edc0d" providerId="ADAL" clId="{40233EBB-638C-4475-8F41-050931290CAC}" dt="2025-11-18T18:41:31.289" v="958" actId="20577"/>
          <ac:spMkLst>
            <pc:docMk/>
            <pc:sldMk cId="255107747" sldId="301"/>
            <ac:spMk id="8" creationId="{159739D4-76D9-2941-7CD2-C52D50FC0552}"/>
          </ac:spMkLst>
        </pc:spChg>
      </pc:sldChg>
      <pc:sldChg chg="addSp delSp modSp add mod ord modAnim">
        <pc:chgData name="Mustafa Fadel (PGR)" userId="c2398e64-605f-4bd9-b751-76996f6edc0d" providerId="ADAL" clId="{40233EBB-638C-4475-8F41-050931290CAC}" dt="2025-11-18T19:37:08.879" v="2788"/>
        <pc:sldMkLst>
          <pc:docMk/>
          <pc:sldMk cId="2856931427" sldId="302"/>
        </pc:sldMkLst>
        <pc:spChg chg="mod">
          <ac:chgData name="Mustafa Fadel (PGR)" userId="c2398e64-605f-4bd9-b751-76996f6edc0d" providerId="ADAL" clId="{40233EBB-638C-4475-8F41-050931290CAC}" dt="2025-11-18T18:53:22.162" v="1293" actId="20577"/>
          <ac:spMkLst>
            <pc:docMk/>
            <pc:sldMk cId="2856931427" sldId="302"/>
            <ac:spMk id="2" creationId="{6618BA99-30A9-05F6-EA19-56973FFB8CCA}"/>
          </ac:spMkLst>
        </pc:spChg>
        <pc:spChg chg="add mod">
          <ac:chgData name="Mustafa Fadel (PGR)" userId="c2398e64-605f-4bd9-b751-76996f6edc0d" providerId="ADAL" clId="{40233EBB-638C-4475-8F41-050931290CAC}" dt="2025-11-18T18:54:15.105" v="1359" actId="20577"/>
          <ac:spMkLst>
            <pc:docMk/>
            <pc:sldMk cId="2856931427" sldId="302"/>
            <ac:spMk id="4" creationId="{FA0C5DE8-32C8-A078-5EE8-1B4B1189C6CB}"/>
          </ac:spMkLst>
        </pc:spChg>
        <pc:spChg chg="del mod">
          <ac:chgData name="Mustafa Fadel (PGR)" userId="c2398e64-605f-4bd9-b751-76996f6edc0d" providerId="ADAL" clId="{40233EBB-638C-4475-8F41-050931290CAC}" dt="2025-11-18T18:53:27.913" v="1296"/>
          <ac:spMkLst>
            <pc:docMk/>
            <pc:sldMk cId="2856931427" sldId="302"/>
            <ac:spMk id="8" creationId="{EFB0DECB-4E74-9006-5840-C1B091BFF76C}"/>
          </ac:spMkLst>
        </pc:spChg>
        <pc:picChg chg="add mod">
          <ac:chgData name="Mustafa Fadel (PGR)" userId="c2398e64-605f-4bd9-b751-76996f6edc0d" providerId="ADAL" clId="{40233EBB-638C-4475-8F41-050931290CAC}" dt="2025-11-18T18:54:42.636" v="1361" actId="1076"/>
          <ac:picMkLst>
            <pc:docMk/>
            <pc:sldMk cId="2856931427" sldId="302"/>
            <ac:picMk id="7" creationId="{7226B615-DD87-D6C3-DFAC-4A47DD4B04A6}"/>
          </ac:picMkLst>
        </pc:picChg>
      </pc:sldChg>
      <pc:sldChg chg="addSp delSp modSp add mod modAnim">
        <pc:chgData name="Mustafa Fadel (PGR)" userId="c2398e64-605f-4bd9-b751-76996f6edc0d" providerId="ADAL" clId="{40233EBB-638C-4475-8F41-050931290CAC}" dt="2025-11-18T19:09:06.110" v="1681" actId="20577"/>
        <pc:sldMkLst>
          <pc:docMk/>
          <pc:sldMk cId="2289292203" sldId="303"/>
        </pc:sldMkLst>
        <pc:spChg chg="mod">
          <ac:chgData name="Mustafa Fadel (PGR)" userId="c2398e64-605f-4bd9-b751-76996f6edc0d" providerId="ADAL" clId="{40233EBB-638C-4475-8F41-050931290CAC}" dt="2025-11-18T19:09:06.110" v="1681" actId="20577"/>
          <ac:spMkLst>
            <pc:docMk/>
            <pc:sldMk cId="2289292203" sldId="303"/>
            <ac:spMk id="4" creationId="{BF7CDB56-2AAD-01A2-6449-80AE1732634C}"/>
          </ac:spMkLst>
        </pc:spChg>
        <pc:spChg chg="add mod">
          <ac:chgData name="Mustafa Fadel (PGR)" userId="c2398e64-605f-4bd9-b751-76996f6edc0d" providerId="ADAL" clId="{40233EBB-638C-4475-8F41-050931290CAC}" dt="2025-11-18T18:57:48.213" v="1518" actId="16959"/>
          <ac:spMkLst>
            <pc:docMk/>
            <pc:sldMk cId="2289292203" sldId="303"/>
            <ac:spMk id="8" creationId="{953E825E-11FC-0EDC-0956-AC2C6C198149}"/>
          </ac:spMkLst>
        </pc:spChg>
        <pc:spChg chg="add mod">
          <ac:chgData name="Mustafa Fadel (PGR)" userId="c2398e64-605f-4bd9-b751-76996f6edc0d" providerId="ADAL" clId="{40233EBB-638C-4475-8F41-050931290CAC}" dt="2025-11-18T18:57:10.564" v="1511" actId="1036"/>
          <ac:spMkLst>
            <pc:docMk/>
            <pc:sldMk cId="2289292203" sldId="303"/>
            <ac:spMk id="9" creationId="{7A21E165-C962-3D5F-5C9E-603EC8E82EA8}"/>
          </ac:spMkLst>
        </pc:spChg>
        <pc:spChg chg="add mod">
          <ac:chgData name="Mustafa Fadel (PGR)" userId="c2398e64-605f-4bd9-b751-76996f6edc0d" providerId="ADAL" clId="{40233EBB-638C-4475-8F41-050931290CAC}" dt="2025-11-18T18:59:14.071" v="1565" actId="14100"/>
          <ac:spMkLst>
            <pc:docMk/>
            <pc:sldMk cId="2289292203" sldId="303"/>
            <ac:spMk id="10" creationId="{FDA7845F-71AD-3422-9B45-C388AFD03E26}"/>
          </ac:spMkLst>
        </pc:spChg>
        <pc:spChg chg="add mod">
          <ac:chgData name="Mustafa Fadel (PGR)" userId="c2398e64-605f-4bd9-b751-76996f6edc0d" providerId="ADAL" clId="{40233EBB-638C-4475-8F41-050931290CAC}" dt="2025-11-18T18:58:10.097" v="1555" actId="1037"/>
          <ac:spMkLst>
            <pc:docMk/>
            <pc:sldMk cId="2289292203" sldId="303"/>
            <ac:spMk id="11" creationId="{AC250095-7D83-4630-00A3-208F4ABD477D}"/>
          </ac:spMkLst>
        </pc:spChg>
        <pc:picChg chg="add mod">
          <ac:chgData name="Mustafa Fadel (PGR)" userId="c2398e64-605f-4bd9-b751-76996f6edc0d" providerId="ADAL" clId="{40233EBB-638C-4475-8F41-050931290CAC}" dt="2025-11-18T19:01:34.387" v="1670" actId="14100"/>
          <ac:picMkLst>
            <pc:docMk/>
            <pc:sldMk cId="2289292203" sldId="303"/>
            <ac:picMk id="6" creationId="{05F777E0-2895-6739-BB1A-9782B0817CC6}"/>
          </ac:picMkLst>
        </pc:picChg>
        <pc:picChg chg="del">
          <ac:chgData name="Mustafa Fadel (PGR)" userId="c2398e64-605f-4bd9-b751-76996f6edc0d" providerId="ADAL" clId="{40233EBB-638C-4475-8F41-050931290CAC}" dt="2025-11-18T18:55:13.349" v="1363" actId="478"/>
          <ac:picMkLst>
            <pc:docMk/>
            <pc:sldMk cId="2289292203" sldId="303"/>
            <ac:picMk id="7" creationId="{909CC86B-4A6C-65B1-F701-E1F26064FCD5}"/>
          </ac:picMkLst>
        </pc:picChg>
      </pc:sldChg>
      <pc:sldChg chg="delSp modSp add mod delAnim">
        <pc:chgData name="Mustafa Fadel (PGR)" userId="c2398e64-605f-4bd9-b751-76996f6edc0d" providerId="ADAL" clId="{40233EBB-638C-4475-8F41-050931290CAC}" dt="2025-11-18T19:01:29.974" v="1669" actId="14100"/>
        <pc:sldMkLst>
          <pc:docMk/>
          <pc:sldMk cId="1321960249" sldId="304"/>
        </pc:sldMkLst>
        <pc:spChg chg="mod">
          <ac:chgData name="Mustafa Fadel (PGR)" userId="c2398e64-605f-4bd9-b751-76996f6edc0d" providerId="ADAL" clId="{40233EBB-638C-4475-8F41-050931290CAC}" dt="2025-11-18T18:59:28.992" v="1575" actId="20577"/>
          <ac:spMkLst>
            <pc:docMk/>
            <pc:sldMk cId="1321960249" sldId="304"/>
            <ac:spMk id="4" creationId="{FEF55D17-25D1-72D3-B252-F84A4CC135CE}"/>
          </ac:spMkLst>
        </pc:spChg>
        <pc:spChg chg="del">
          <ac:chgData name="Mustafa Fadel (PGR)" userId="c2398e64-605f-4bd9-b751-76996f6edc0d" providerId="ADAL" clId="{40233EBB-638C-4475-8F41-050931290CAC}" dt="2025-11-18T18:59:34.330" v="1577" actId="478"/>
          <ac:spMkLst>
            <pc:docMk/>
            <pc:sldMk cId="1321960249" sldId="304"/>
            <ac:spMk id="8" creationId="{93BA958F-FE39-871A-6C0D-348519960B8F}"/>
          </ac:spMkLst>
        </pc:spChg>
        <pc:spChg chg="del">
          <ac:chgData name="Mustafa Fadel (PGR)" userId="c2398e64-605f-4bd9-b751-76996f6edc0d" providerId="ADAL" clId="{40233EBB-638C-4475-8F41-050931290CAC}" dt="2025-11-18T18:59:32.054" v="1576" actId="478"/>
          <ac:spMkLst>
            <pc:docMk/>
            <pc:sldMk cId="1321960249" sldId="304"/>
            <ac:spMk id="9" creationId="{7EDE177E-0797-473B-2879-DBE9D1B8680B}"/>
          </ac:spMkLst>
        </pc:spChg>
        <pc:spChg chg="mod">
          <ac:chgData name="Mustafa Fadel (PGR)" userId="c2398e64-605f-4bd9-b751-76996f6edc0d" providerId="ADAL" clId="{40233EBB-638C-4475-8F41-050931290CAC}" dt="2025-11-18T19:00:22.512" v="1639"/>
          <ac:spMkLst>
            <pc:docMk/>
            <pc:sldMk cId="1321960249" sldId="304"/>
            <ac:spMk id="10" creationId="{D73184A8-098A-3611-D45D-1DEDF80E2F08}"/>
          </ac:spMkLst>
        </pc:spChg>
        <pc:spChg chg="mod">
          <ac:chgData name="Mustafa Fadel (PGR)" userId="c2398e64-605f-4bd9-b751-76996f6edc0d" providerId="ADAL" clId="{40233EBB-638C-4475-8F41-050931290CAC}" dt="2025-11-18T18:59:40.083" v="1629" actId="1035"/>
          <ac:spMkLst>
            <pc:docMk/>
            <pc:sldMk cId="1321960249" sldId="304"/>
            <ac:spMk id="11" creationId="{618233E9-5D33-41B4-4DF2-F283B96D217A}"/>
          </ac:spMkLst>
        </pc:spChg>
        <pc:picChg chg="mod">
          <ac:chgData name="Mustafa Fadel (PGR)" userId="c2398e64-605f-4bd9-b751-76996f6edc0d" providerId="ADAL" clId="{40233EBB-638C-4475-8F41-050931290CAC}" dt="2025-11-18T19:01:29.974" v="1669" actId="14100"/>
          <ac:picMkLst>
            <pc:docMk/>
            <pc:sldMk cId="1321960249" sldId="304"/>
            <ac:picMk id="6" creationId="{6734C195-5BEC-B939-F570-0FC9901AA6C6}"/>
          </ac:picMkLst>
        </pc:picChg>
      </pc:sldChg>
      <pc:sldChg chg="addSp delSp modSp add mod ord addAnim delAnim modAnim">
        <pc:chgData name="Mustafa Fadel (PGR)" userId="c2398e64-605f-4bd9-b751-76996f6edc0d" providerId="ADAL" clId="{40233EBB-638C-4475-8F41-050931290CAC}" dt="2025-11-18T19:37:47.436" v="2791"/>
        <pc:sldMkLst>
          <pc:docMk/>
          <pc:sldMk cId="1826129629" sldId="305"/>
        </pc:sldMkLst>
        <pc:spChg chg="mod">
          <ac:chgData name="Mustafa Fadel (PGR)" userId="c2398e64-605f-4bd9-b751-76996f6edc0d" providerId="ADAL" clId="{40233EBB-638C-4475-8F41-050931290CAC}" dt="2025-11-18T19:29:33.179" v="2519" actId="20577"/>
          <ac:spMkLst>
            <pc:docMk/>
            <pc:sldMk cId="1826129629" sldId="305"/>
            <ac:spMk id="2" creationId="{2AA53AC4-CDF7-B5C6-080F-A2BA9B2DE719}"/>
          </ac:spMkLst>
        </pc:spChg>
        <pc:spChg chg="add del mod">
          <ac:chgData name="Mustafa Fadel (PGR)" userId="c2398e64-605f-4bd9-b751-76996f6edc0d" providerId="ADAL" clId="{40233EBB-638C-4475-8F41-050931290CAC}" dt="2025-11-18T19:14:59.185" v="1937" actId="478"/>
          <ac:spMkLst>
            <pc:docMk/>
            <pc:sldMk cId="1826129629" sldId="305"/>
            <ac:spMk id="3" creationId="{D6CFAFDC-6AF0-B793-F6EA-A69A4A73593C}"/>
          </ac:spMkLst>
        </pc:spChg>
        <pc:spChg chg="add del mod">
          <ac:chgData name="Mustafa Fadel (PGR)" userId="c2398e64-605f-4bd9-b751-76996f6edc0d" providerId="ADAL" clId="{40233EBB-638C-4475-8F41-050931290CAC}" dt="2025-11-18T19:15:33.768" v="1963" actId="20577"/>
          <ac:spMkLst>
            <pc:docMk/>
            <pc:sldMk cId="1826129629" sldId="305"/>
            <ac:spMk id="4" creationId="{043CAD5B-A0E0-8F81-7ECD-2578BD3C7AE8}"/>
          </ac:spMkLst>
        </pc:spChg>
        <pc:spChg chg="add del mod">
          <ac:chgData name="Mustafa Fadel (PGR)" userId="c2398e64-605f-4bd9-b751-76996f6edc0d" providerId="ADAL" clId="{40233EBB-638C-4475-8F41-050931290CAC}" dt="2025-11-18T19:14:56.429" v="1936" actId="478"/>
          <ac:spMkLst>
            <pc:docMk/>
            <pc:sldMk cId="1826129629" sldId="305"/>
            <ac:spMk id="7" creationId="{58498F94-A3F6-708E-80BE-4C489F8DA6D0}"/>
          </ac:spMkLst>
        </pc:spChg>
        <pc:spChg chg="add del mod">
          <ac:chgData name="Mustafa Fadel (PGR)" userId="c2398e64-605f-4bd9-b751-76996f6edc0d" providerId="ADAL" clId="{40233EBB-638C-4475-8F41-050931290CAC}" dt="2025-11-18T19:15:01.694" v="1938" actId="478"/>
          <ac:spMkLst>
            <pc:docMk/>
            <pc:sldMk cId="1826129629" sldId="305"/>
            <ac:spMk id="8" creationId="{BC4FE0AA-59E6-C809-7BB0-A54C6F8A2B51}"/>
          </ac:spMkLst>
        </pc:spChg>
        <pc:spChg chg="add del mod">
          <ac:chgData name="Mustafa Fadel (PGR)" userId="c2398e64-605f-4bd9-b751-76996f6edc0d" providerId="ADAL" clId="{40233EBB-638C-4475-8F41-050931290CAC}" dt="2025-11-18T19:14:54.746" v="1935" actId="478"/>
          <ac:spMkLst>
            <pc:docMk/>
            <pc:sldMk cId="1826129629" sldId="305"/>
            <ac:spMk id="9" creationId="{D7F15930-B4D5-7E1E-D84E-F8277A5CA714}"/>
          </ac:spMkLst>
        </pc:spChg>
        <pc:spChg chg="del">
          <ac:chgData name="Mustafa Fadel (PGR)" userId="c2398e64-605f-4bd9-b751-76996f6edc0d" providerId="ADAL" clId="{40233EBB-638C-4475-8F41-050931290CAC}" dt="2025-11-18T19:01:52.108" v="1673" actId="478"/>
          <ac:spMkLst>
            <pc:docMk/>
            <pc:sldMk cId="1826129629" sldId="305"/>
            <ac:spMk id="10" creationId="{BE8BFA08-3EDE-0325-BED9-1165234B3500}"/>
          </ac:spMkLst>
        </pc:spChg>
        <pc:spChg chg="del">
          <ac:chgData name="Mustafa Fadel (PGR)" userId="c2398e64-605f-4bd9-b751-76996f6edc0d" providerId="ADAL" clId="{40233EBB-638C-4475-8F41-050931290CAC}" dt="2025-11-18T19:01:49.154" v="1672" actId="478"/>
          <ac:spMkLst>
            <pc:docMk/>
            <pc:sldMk cId="1826129629" sldId="305"/>
            <ac:spMk id="11" creationId="{76F646E2-BFBB-A2B1-4490-559407004FAB}"/>
          </ac:spMkLst>
        </pc:spChg>
        <pc:spChg chg="add del mod">
          <ac:chgData name="Mustafa Fadel (PGR)" userId="c2398e64-605f-4bd9-b751-76996f6edc0d" providerId="ADAL" clId="{40233EBB-638C-4475-8F41-050931290CAC}" dt="2025-11-18T19:14:33.629" v="1927" actId="478"/>
          <ac:spMkLst>
            <pc:docMk/>
            <pc:sldMk cId="1826129629" sldId="305"/>
            <ac:spMk id="12" creationId="{1113643E-A426-5F34-9041-3FBED1FDEF7B}"/>
          </ac:spMkLst>
        </pc:spChg>
        <pc:spChg chg="add del mod">
          <ac:chgData name="Mustafa Fadel (PGR)" userId="c2398e64-605f-4bd9-b751-76996f6edc0d" providerId="ADAL" clId="{40233EBB-638C-4475-8F41-050931290CAC}" dt="2025-11-18T19:14:33.629" v="1927" actId="478"/>
          <ac:spMkLst>
            <pc:docMk/>
            <pc:sldMk cId="1826129629" sldId="305"/>
            <ac:spMk id="13" creationId="{AD144262-B09B-37FB-C91D-CB6332FAE4B6}"/>
          </ac:spMkLst>
        </pc:spChg>
        <pc:picChg chg="del">
          <ac:chgData name="Mustafa Fadel (PGR)" userId="c2398e64-605f-4bd9-b751-76996f6edc0d" providerId="ADAL" clId="{40233EBB-638C-4475-8F41-050931290CAC}" dt="2025-11-18T19:01:46.253" v="1671" actId="478"/>
          <ac:picMkLst>
            <pc:docMk/>
            <pc:sldMk cId="1826129629" sldId="305"/>
            <ac:picMk id="6" creationId="{77A79784-E665-9EA1-5393-5B85CE586633}"/>
          </ac:picMkLst>
        </pc:picChg>
        <pc:picChg chg="add mod">
          <ac:chgData name="Mustafa Fadel (PGR)" userId="c2398e64-605f-4bd9-b751-76996f6edc0d" providerId="ADAL" clId="{40233EBB-638C-4475-8F41-050931290CAC}" dt="2025-11-18T19:16:00.810" v="1965" actId="1076"/>
          <ac:picMkLst>
            <pc:docMk/>
            <pc:sldMk cId="1826129629" sldId="305"/>
            <ac:picMk id="15" creationId="{A31A44E0-C403-5D6E-39E8-8DFB2383E974}"/>
          </ac:picMkLst>
        </pc:picChg>
      </pc:sldChg>
      <pc:sldChg chg="modSp add mod">
        <pc:chgData name="Mustafa Fadel (PGR)" userId="c2398e64-605f-4bd9-b751-76996f6edc0d" providerId="ADAL" clId="{40233EBB-638C-4475-8F41-050931290CAC}" dt="2025-11-18T19:13:24.942" v="1898" actId="20577"/>
        <pc:sldMkLst>
          <pc:docMk/>
          <pc:sldMk cId="259825953" sldId="306"/>
        </pc:sldMkLst>
        <pc:spChg chg="mod">
          <ac:chgData name="Mustafa Fadel (PGR)" userId="c2398e64-605f-4bd9-b751-76996f6edc0d" providerId="ADAL" clId="{40233EBB-638C-4475-8F41-050931290CAC}" dt="2025-11-18T19:13:24.942" v="1898" actId="20577"/>
          <ac:spMkLst>
            <pc:docMk/>
            <pc:sldMk cId="259825953" sldId="306"/>
            <ac:spMk id="2" creationId="{9B62D54B-A663-908D-8CC6-D7FF8955B163}"/>
          </ac:spMkLst>
        </pc:spChg>
      </pc:sldChg>
      <pc:sldChg chg="modSp add mod ord">
        <pc:chgData name="Mustafa Fadel (PGR)" userId="c2398e64-605f-4bd9-b751-76996f6edc0d" providerId="ADAL" clId="{40233EBB-638C-4475-8F41-050931290CAC}" dt="2025-11-18T19:19:45.434" v="2170" actId="20577"/>
        <pc:sldMkLst>
          <pc:docMk/>
          <pc:sldMk cId="2180118393" sldId="307"/>
        </pc:sldMkLst>
        <pc:spChg chg="mod">
          <ac:chgData name="Mustafa Fadel (PGR)" userId="c2398e64-605f-4bd9-b751-76996f6edc0d" providerId="ADAL" clId="{40233EBB-638C-4475-8F41-050931290CAC}" dt="2025-11-18T19:14:21.411" v="1926" actId="20577"/>
          <ac:spMkLst>
            <pc:docMk/>
            <pc:sldMk cId="2180118393" sldId="307"/>
            <ac:spMk id="2" creationId="{7E61F24B-A28F-AD46-2B1F-925313F489D9}"/>
          </ac:spMkLst>
        </pc:spChg>
        <pc:spChg chg="mod">
          <ac:chgData name="Mustafa Fadel (PGR)" userId="c2398e64-605f-4bd9-b751-76996f6edc0d" providerId="ADAL" clId="{40233EBB-638C-4475-8F41-050931290CAC}" dt="2025-11-18T19:19:45.434" v="2170" actId="20577"/>
          <ac:spMkLst>
            <pc:docMk/>
            <pc:sldMk cId="2180118393" sldId="307"/>
            <ac:spMk id="8" creationId="{37FBC186-6C57-3A6E-D54C-1ADC5ABFD601}"/>
          </ac:spMkLst>
        </pc:spChg>
      </pc:sldChg>
      <pc:sldChg chg="addSp modSp add mod modAnim">
        <pc:chgData name="Mustafa Fadel (PGR)" userId="c2398e64-605f-4bd9-b751-76996f6edc0d" providerId="ADAL" clId="{40233EBB-638C-4475-8F41-050931290CAC}" dt="2025-11-18T19:37:40.091" v="2790"/>
        <pc:sldMkLst>
          <pc:docMk/>
          <pc:sldMk cId="343637006" sldId="308"/>
        </pc:sldMkLst>
        <pc:spChg chg="mod">
          <ac:chgData name="Mustafa Fadel (PGR)" userId="c2398e64-605f-4bd9-b751-76996f6edc0d" providerId="ADAL" clId="{40233EBB-638C-4475-8F41-050931290CAC}" dt="2025-11-18T19:22:32.677" v="2253" actId="20577"/>
          <ac:spMkLst>
            <pc:docMk/>
            <pc:sldMk cId="343637006" sldId="308"/>
            <ac:spMk id="8" creationId="{2755EB24-D5BA-95D5-65F3-2AE0FD67F024}"/>
          </ac:spMkLst>
        </pc:spChg>
        <pc:graphicFrameChg chg="add mod modGraphic">
          <ac:chgData name="Mustafa Fadel (PGR)" userId="c2398e64-605f-4bd9-b751-76996f6edc0d" providerId="ADAL" clId="{40233EBB-638C-4475-8F41-050931290CAC}" dt="2025-11-18T19:21:35.886" v="2206" actId="20577"/>
          <ac:graphicFrameMkLst>
            <pc:docMk/>
            <pc:sldMk cId="343637006" sldId="308"/>
            <ac:graphicFrameMk id="3" creationId="{0427521D-7B03-E305-DD66-CD93945AED1F}"/>
          </ac:graphicFrameMkLst>
        </pc:graphicFrameChg>
      </pc:sldChg>
      <pc:sldChg chg="addSp delSp modSp add mod modAnim">
        <pc:chgData name="Mustafa Fadel (PGR)" userId="c2398e64-605f-4bd9-b751-76996f6edc0d" providerId="ADAL" clId="{40233EBB-638C-4475-8F41-050931290CAC}" dt="2025-11-18T19:38:19.284" v="2795"/>
        <pc:sldMkLst>
          <pc:docMk/>
          <pc:sldMk cId="2572065495" sldId="309"/>
        </pc:sldMkLst>
        <pc:spChg chg="mod">
          <ac:chgData name="Mustafa Fadel (PGR)" userId="c2398e64-605f-4bd9-b751-76996f6edc0d" providerId="ADAL" clId="{40233EBB-638C-4475-8F41-050931290CAC}" dt="2025-11-18T19:29:43.329" v="2523" actId="20577"/>
          <ac:spMkLst>
            <pc:docMk/>
            <pc:sldMk cId="2572065495" sldId="309"/>
            <ac:spMk id="2" creationId="{54ECB911-3C51-D3B0-5CE6-42DD622DCC02}"/>
          </ac:spMkLst>
        </pc:spChg>
        <pc:spChg chg="mod">
          <ac:chgData name="Mustafa Fadel (PGR)" userId="c2398e64-605f-4bd9-b751-76996f6edc0d" providerId="ADAL" clId="{40233EBB-638C-4475-8F41-050931290CAC}" dt="2025-11-18T19:26:53.864" v="2407" actId="6549"/>
          <ac:spMkLst>
            <pc:docMk/>
            <pc:sldMk cId="2572065495" sldId="309"/>
            <ac:spMk id="4" creationId="{7BE52D02-119B-CFF5-3E31-1820AC7A7F1B}"/>
          </ac:spMkLst>
        </pc:spChg>
        <pc:spChg chg="add mod">
          <ac:chgData name="Mustafa Fadel (PGR)" userId="c2398e64-605f-4bd9-b751-76996f6edc0d" providerId="ADAL" clId="{40233EBB-638C-4475-8F41-050931290CAC}" dt="2025-11-18T19:27:05.622" v="2432" actId="14100"/>
          <ac:spMkLst>
            <pc:docMk/>
            <pc:sldMk cId="2572065495" sldId="309"/>
            <ac:spMk id="7" creationId="{AE15CFB6-AD28-3F9A-FAFC-4ABB3CDDA63C}"/>
          </ac:spMkLst>
        </pc:spChg>
        <pc:spChg chg="add mod">
          <ac:chgData name="Mustafa Fadel (PGR)" userId="c2398e64-605f-4bd9-b751-76996f6edc0d" providerId="ADAL" clId="{40233EBB-638C-4475-8F41-050931290CAC}" dt="2025-11-18T19:27:10.892" v="2433" actId="14100"/>
          <ac:spMkLst>
            <pc:docMk/>
            <pc:sldMk cId="2572065495" sldId="309"/>
            <ac:spMk id="8" creationId="{6BE18A22-DBD9-17F5-0348-B8DF99B0D4FE}"/>
          </ac:spMkLst>
        </pc:spChg>
        <pc:spChg chg="add mod">
          <ac:chgData name="Mustafa Fadel (PGR)" userId="c2398e64-605f-4bd9-b751-76996f6edc0d" providerId="ADAL" clId="{40233EBB-638C-4475-8F41-050931290CAC}" dt="2025-11-18T19:27:37.775" v="2510" actId="1036"/>
          <ac:spMkLst>
            <pc:docMk/>
            <pc:sldMk cId="2572065495" sldId="309"/>
            <ac:spMk id="10" creationId="{3ABAB2CC-376B-7879-FA64-838A3D734822}"/>
          </ac:spMkLst>
        </pc:spChg>
        <pc:spChg chg="add mod">
          <ac:chgData name="Mustafa Fadel (PGR)" userId="c2398e64-605f-4bd9-b751-76996f6edc0d" providerId="ADAL" clId="{40233EBB-638C-4475-8F41-050931290CAC}" dt="2025-11-18T19:27:33.408" v="2501" actId="1036"/>
          <ac:spMkLst>
            <pc:docMk/>
            <pc:sldMk cId="2572065495" sldId="309"/>
            <ac:spMk id="11" creationId="{1D478280-11B9-BBB1-7FC3-0860ADD5386E}"/>
          </ac:spMkLst>
        </pc:spChg>
        <pc:picChg chg="add mod">
          <ac:chgData name="Mustafa Fadel (PGR)" userId="c2398e64-605f-4bd9-b751-76996f6edc0d" providerId="ADAL" clId="{40233EBB-638C-4475-8F41-050931290CAC}" dt="2025-11-18T19:26:19.789" v="2401" actId="1038"/>
          <ac:picMkLst>
            <pc:docMk/>
            <pc:sldMk cId="2572065495" sldId="309"/>
            <ac:picMk id="6" creationId="{A747CF00-119D-141C-952D-5BB65A46C6E0}"/>
          </ac:picMkLst>
        </pc:picChg>
        <pc:picChg chg="del">
          <ac:chgData name="Mustafa Fadel (PGR)" userId="c2398e64-605f-4bd9-b751-76996f6edc0d" providerId="ADAL" clId="{40233EBB-638C-4475-8F41-050931290CAC}" dt="2025-11-18T19:23:20.033" v="2255" actId="478"/>
          <ac:picMkLst>
            <pc:docMk/>
            <pc:sldMk cId="2572065495" sldId="309"/>
            <ac:picMk id="15" creationId="{B53B8250-0E96-826D-843F-3A5D93F7AB86}"/>
          </ac:picMkLst>
        </pc:picChg>
      </pc:sldChg>
      <pc:sldChg chg="modSp add mod ord">
        <pc:chgData name="Mustafa Fadel (PGR)" userId="c2398e64-605f-4bd9-b751-76996f6edc0d" providerId="ADAL" clId="{40233EBB-638C-4475-8F41-050931290CAC}" dt="2025-11-18T19:32:09.818" v="2669" actId="20577"/>
        <pc:sldMkLst>
          <pc:docMk/>
          <pc:sldMk cId="487944847" sldId="310"/>
        </pc:sldMkLst>
        <pc:spChg chg="mod">
          <ac:chgData name="Mustafa Fadel (PGR)" userId="c2398e64-605f-4bd9-b751-76996f6edc0d" providerId="ADAL" clId="{40233EBB-638C-4475-8F41-050931290CAC}" dt="2025-11-18T19:29:56.578" v="2527" actId="20577"/>
          <ac:spMkLst>
            <pc:docMk/>
            <pc:sldMk cId="487944847" sldId="310"/>
            <ac:spMk id="2" creationId="{74AA6EFC-B774-BD8F-DF72-D6BD236AF840}"/>
          </ac:spMkLst>
        </pc:spChg>
        <pc:spChg chg="mod">
          <ac:chgData name="Mustafa Fadel (PGR)" userId="c2398e64-605f-4bd9-b751-76996f6edc0d" providerId="ADAL" clId="{40233EBB-638C-4475-8F41-050931290CAC}" dt="2025-11-18T19:32:09.818" v="2669" actId="20577"/>
          <ac:spMkLst>
            <pc:docMk/>
            <pc:sldMk cId="487944847" sldId="310"/>
            <ac:spMk id="8" creationId="{FB103C02-5629-FCCA-5E77-6EA8B17AD200}"/>
          </ac:spMkLst>
        </pc:spChg>
      </pc:sldChg>
      <pc:sldChg chg="addSp modSp add mod modAnim">
        <pc:chgData name="Mustafa Fadel (PGR)" userId="c2398e64-605f-4bd9-b751-76996f6edc0d" providerId="ADAL" clId="{40233EBB-638C-4475-8F41-050931290CAC}" dt="2025-11-18T19:38:35.248" v="2798"/>
        <pc:sldMkLst>
          <pc:docMk/>
          <pc:sldMk cId="4028943190" sldId="311"/>
        </pc:sldMkLst>
        <pc:spChg chg="add mod">
          <ac:chgData name="Mustafa Fadel (PGR)" userId="c2398e64-605f-4bd9-b751-76996f6edc0d" providerId="ADAL" clId="{40233EBB-638C-4475-8F41-050931290CAC}" dt="2025-11-18T19:34:48.978" v="2740" actId="14100"/>
          <ac:spMkLst>
            <pc:docMk/>
            <pc:sldMk cId="4028943190" sldId="311"/>
            <ac:spMk id="6" creationId="{A4A7A15B-4034-4A82-B48E-EE6B80CE00BD}"/>
          </ac:spMkLst>
        </pc:spChg>
        <pc:spChg chg="add mod">
          <ac:chgData name="Mustafa Fadel (PGR)" userId="c2398e64-605f-4bd9-b751-76996f6edc0d" providerId="ADAL" clId="{40233EBB-638C-4475-8F41-050931290CAC}" dt="2025-11-18T19:35:51.560" v="2785" actId="20577"/>
          <ac:spMkLst>
            <pc:docMk/>
            <pc:sldMk cId="4028943190" sldId="311"/>
            <ac:spMk id="7" creationId="{B0AE0B52-0758-8F46-9C7D-8FA9E5552A9C}"/>
          </ac:spMkLst>
        </pc:spChg>
        <pc:spChg chg="mod">
          <ac:chgData name="Mustafa Fadel (PGR)" userId="c2398e64-605f-4bd9-b751-76996f6edc0d" providerId="ADAL" clId="{40233EBB-638C-4475-8F41-050931290CAC}" dt="2025-11-18T19:32:21.481" v="2679" actId="6549"/>
          <ac:spMkLst>
            <pc:docMk/>
            <pc:sldMk cId="4028943190" sldId="311"/>
            <ac:spMk id="8" creationId="{40D5DB1A-BBBA-7917-F075-DA8982D00FC1}"/>
          </ac:spMkLst>
        </pc:spChg>
        <pc:graphicFrameChg chg="add mod modGraphic">
          <ac:chgData name="Mustafa Fadel (PGR)" userId="c2398e64-605f-4bd9-b751-76996f6edc0d" providerId="ADAL" clId="{40233EBB-638C-4475-8F41-050931290CAC}" dt="2025-11-18T19:34:03.220" v="2734" actId="20577"/>
          <ac:graphicFrameMkLst>
            <pc:docMk/>
            <pc:sldMk cId="4028943190" sldId="311"/>
            <ac:graphicFrameMk id="3" creationId="{AD6AAED4-45ED-7BD9-36EC-E25654618FE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7771-7BE6-4D8E-B081-4D8146E1CFA7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FE1FD-95FC-4FE6-B6F5-F953FA36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8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AC0C-A007-991C-4E41-4EEA4F5E6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9EFBD-B440-B253-78A8-4D09B8385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D38C5-4A57-ED15-FF09-FA14C179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504A7-62BB-342B-A354-C5D8E1FD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543A9-1335-ACE3-7002-A6488BCC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F3B2-18ED-5C5A-9AE2-F932A725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CB075-6F2C-EC73-EBF6-0DED70543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3F73B-24BF-0BE4-2C3F-DCD7062C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3E3F-7CAF-04CB-B6E8-9437B73C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EFFF4-05BE-87A4-6919-DBFE2324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D3F35-FB45-BB9F-C51A-506BA1E66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80DF8-5D75-730C-189E-CFD33CB81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9E5B6-C90E-0471-F367-DDA8EC93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72083-053E-BEB6-87B5-6AF078DB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E3909-7DD4-DBCA-BF61-CDB60CF0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0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21FE-B5D1-B6A0-1855-A39D5AE9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7B20-9151-654F-0AC6-D58BECDB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35116-ECE8-B453-502E-ABC33142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5C524-1FF7-BF4A-7EF7-8824EDB1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25882-6453-2066-8276-CC3F8C7E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9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959E-EC45-58C3-39FB-070921F5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8AAF4-E6E6-5552-1F37-52116BF5D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EDE4-A699-6257-4312-58FB1D03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63ED-C317-3350-F020-5F60F87F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3207-7CE2-D0CB-160D-38E08E2B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4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23B8-0D11-8954-F845-F1E99747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4D45-40F9-53F0-88BA-CDD6BD29A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43DF0-FBB4-9E04-42F4-A46269087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913D4-98DD-4973-8A24-81C3D29A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D769A-6D48-3FD7-155A-1C3FAA1B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994CF-63ED-1C8E-DC13-24384331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CF4D-2C55-CC2D-C682-56F94BCC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D3311-4839-344A-3005-9230B8F5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23425-96A5-BC71-C011-6238B9F26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9B75C-1579-91B2-9225-848BDA19C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BCCE2-08B5-DBE1-A562-E2B8AC5F9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C3243B-1251-5D24-FB52-3FEC63A5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0C26A-FDE9-E4B6-EEF7-06483B88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5B814-AF00-43B7-4BCC-4C63DC34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9157-C1DE-480A-CDF0-1D4201A7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41184-7095-AA00-F010-4F2C4B03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C9B20-6ABA-B560-DAAE-529EE8EE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C016D-940D-6999-F8B0-5089C0F1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06DB8-1087-5B82-0D00-137AA27B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2A73B-09B2-2AAB-3348-47317D14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48DCC-5835-9E23-BFC6-90D1B37D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53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8DBD-30B6-2773-860A-4CD8A9E4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1651-7C5A-B1EF-F98E-F61A6FC1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5E3E2-828B-36F7-4C05-1DAF5D2BC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770F0-CDC3-3EDB-EC3E-728D8A03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5AACF-E6C2-552B-C179-FE71A10E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40D78-5A3B-65C5-6BBE-04E34024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4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5A5A-DCBE-39E4-C1F1-F7B920A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1B9C6-C81B-4D92-748F-3C92DFBF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A2F7B-DA10-00FD-8821-6990F764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897D1-F7F6-3125-E48F-AFC1BDE6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9ED13-7808-3E1E-B911-6D53E483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FA412-A09F-E9C7-CABB-693C374F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F60CB-D215-4BE2-E9F0-F47B8FA0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F6119-C4CD-A801-7B78-F7F2B114F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A757-4292-8165-9E4A-1A956D7FD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8B85E-5B4E-4DAD-AE9A-839B2725F64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A63A-02F8-F137-B8EA-05D68E6A1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E11D7-156E-312F-7E62-26B77C52D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FB1B3-3595-3E0D-10FE-27A8AED4E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CEA0B6-1D2A-6A78-F4E3-739D24AB4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rge stone building with arches&#10;&#10;AI-generated content may be incorrect.">
            <a:extLst>
              <a:ext uri="{FF2B5EF4-FFF2-40B4-BE49-F238E27FC236}">
                <a16:creationId xmlns:a16="http://schemas.microsoft.com/office/drawing/2014/main" id="{0BCDE3FC-447A-772F-6716-31296D3E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365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A1423-737F-6725-94C4-998E3D7C348E}"/>
              </a:ext>
            </a:extLst>
          </p:cNvPr>
          <p:cNvSpPr txBox="1"/>
          <p:nvPr/>
        </p:nvSpPr>
        <p:spPr>
          <a:xfrm>
            <a:off x="767255" y="975222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4000" b="1" dirty="0">
                <a:solidFill>
                  <a:srgbClr val="FFFFFF"/>
                </a:solidFill>
              </a:rPr>
              <a:t>Single-phase Bridge Rectifier</a:t>
            </a:r>
            <a:br>
              <a:rPr lang="en-US" sz="40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Lecture 10</a:t>
            </a:r>
            <a:endParaRPr lang="en-US" sz="4000" b="1" i="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A gold and green circular emblem with black text&#10;&#10;AI-generated content may be incorrect.">
            <a:extLst>
              <a:ext uri="{FF2B5EF4-FFF2-40B4-BE49-F238E27FC236}">
                <a16:creationId xmlns:a16="http://schemas.microsoft.com/office/drawing/2014/main" id="{88B25549-C623-A8D5-2527-0F560F163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2" y="266452"/>
            <a:ext cx="1977257" cy="1972251"/>
          </a:xfrm>
          <a:prstGeom prst="rect">
            <a:avLst/>
          </a:prstGeom>
        </p:spPr>
      </p:pic>
      <p:pic>
        <p:nvPicPr>
          <p:cNvPr id="18" name="Picture 17" descr="A logo of a college of engineering&#10;&#10;AI-generated content may be incorrect.">
            <a:extLst>
              <a:ext uri="{FF2B5EF4-FFF2-40B4-BE49-F238E27FC236}">
                <a16:creationId xmlns:a16="http://schemas.microsoft.com/office/drawing/2014/main" id="{A7E035B3-DD3B-0688-F778-E13FF5350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38" y="0"/>
            <a:ext cx="2341645" cy="23470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9F59B5-FB1C-8C4C-1776-8DB1723DB99F}"/>
              </a:ext>
            </a:extLst>
          </p:cNvPr>
          <p:cNvSpPr txBox="1"/>
          <p:nvPr/>
        </p:nvSpPr>
        <p:spPr>
          <a:xfrm>
            <a:off x="746234" y="3356077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8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Electrical Engineering Department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Power Electronics and Special Machine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0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Dr. Mustafa Fadel</a:t>
            </a:r>
            <a:endParaRPr lang="en-US" sz="2000" b="1" i="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8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CF0A2-AC42-0673-FAD3-9AA822A10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02CC-BB13-2AB8-926B-1F450886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Fully Controlled Single-phase Bridge Rectifier (or Double-way) with Inductive Load (R-L load)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1F3B1C-D7A0-8C3C-EFE8-E87447D9589F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7CDB56-2AAD-01A2-6449-80AE1732634C}"/>
                  </a:ext>
                </a:extLst>
              </p:cNvPr>
              <p:cNvSpPr txBox="1"/>
              <p:nvPr/>
            </p:nvSpPr>
            <p:spPr>
              <a:xfrm>
                <a:off x="838200" y="1842259"/>
                <a:ext cx="6245888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800" dirty="0"/>
                  <a:t>The waveforms of fully controlled </a:t>
                </a:r>
                <a:r>
                  <a:rPr lang="en-US" sz="2800" dirty="0"/>
                  <a:t>single-phase bridge rectifier with inductive load (R-L load) is shown: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/>
                  <a:t>If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φ=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,the mean load voltage is: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7CDB56-2AAD-01A2-6449-80AE1732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42259"/>
                <a:ext cx="6245888" cy="2246769"/>
              </a:xfrm>
              <a:prstGeom prst="rect">
                <a:avLst/>
              </a:prstGeom>
              <a:blipFill>
                <a:blip r:embed="rId2"/>
                <a:stretch>
                  <a:fillRect l="-2051" t="-2710" r="-2051" b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5F777E0-2895-6739-BB1A-9782B0817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907" y="1661036"/>
            <a:ext cx="4250882" cy="51969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3E825E-11FC-0EDC-0956-AC2C6C198149}"/>
                  </a:ext>
                </a:extLst>
              </p:cNvPr>
              <p:cNvSpPr txBox="1"/>
              <p:nvPr/>
            </p:nvSpPr>
            <p:spPr>
              <a:xfrm>
                <a:off x="838200" y="4070779"/>
                <a:ext cx="4955765" cy="1047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3E825E-11FC-0EDC-0956-AC2C6C198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70779"/>
                <a:ext cx="4955765" cy="10470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A21E165-C962-3D5F-5C9E-603EC8E82EA8}"/>
              </a:ext>
            </a:extLst>
          </p:cNvPr>
          <p:cNvSpPr/>
          <p:nvPr/>
        </p:nvSpPr>
        <p:spPr>
          <a:xfrm>
            <a:off x="905188" y="4091228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A7845F-71AD-3422-9B45-C388AFD03E26}"/>
                  </a:ext>
                </a:extLst>
              </p:cNvPr>
              <p:cNvSpPr txBox="1"/>
              <p:nvPr/>
            </p:nvSpPr>
            <p:spPr>
              <a:xfrm>
                <a:off x="880069" y="5348591"/>
                <a:ext cx="3068933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A7845F-71AD-3422-9B45-C388AFD03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69" y="5348591"/>
                <a:ext cx="3068933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C250095-7D83-4630-00A3-208F4ABD477D}"/>
              </a:ext>
            </a:extLst>
          </p:cNvPr>
          <p:cNvSpPr/>
          <p:nvPr/>
        </p:nvSpPr>
        <p:spPr>
          <a:xfrm>
            <a:off x="947057" y="5369040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7BEA1-C82F-FEFD-0880-2B6BC30BF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7E62C-D469-27C0-44E8-AA05AE9F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Fully Controlled Single-phase Bridge Rectifier (or Double-way) with Inductive Load (R-L load)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26FCAE-6776-928A-B4AF-A36AAA21F325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EF55D17-25D1-72D3-B252-F84A4CC135CE}"/>
              </a:ext>
            </a:extLst>
          </p:cNvPr>
          <p:cNvSpPr txBox="1"/>
          <p:nvPr/>
        </p:nvSpPr>
        <p:spPr>
          <a:xfrm>
            <a:off x="838200" y="1842259"/>
            <a:ext cx="6245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mean load current is: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4C195-5BEC-B939-F570-0FC9901A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907" y="1661036"/>
            <a:ext cx="4250882" cy="51969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3184A8-098A-3611-D45D-1DEDF80E2F08}"/>
                  </a:ext>
                </a:extLst>
              </p:cNvPr>
              <p:cNvSpPr txBox="1"/>
              <p:nvPr/>
            </p:nvSpPr>
            <p:spPr>
              <a:xfrm>
                <a:off x="880069" y="2494857"/>
                <a:ext cx="5058507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3184A8-098A-3611-D45D-1DEDF80E2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69" y="2494857"/>
                <a:ext cx="5058507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618233E9-5D33-41B4-4DF2-F283B96D217A}"/>
              </a:ext>
            </a:extLst>
          </p:cNvPr>
          <p:cNvSpPr/>
          <p:nvPr/>
        </p:nvSpPr>
        <p:spPr>
          <a:xfrm>
            <a:off x="947057" y="2515306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98935-6D1B-8CE4-0ADE-E2B555EBA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D54B-A663-908D-8CC6-D7FF8955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Fully Controlled Single-phase Bridge Rectifier (or Double-way) with Inductive Load (R-L load)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1A2AB1-F05F-829E-A798-D2272C223A06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6872DC-76B5-0F61-49B1-27D45B0D4B93}"/>
                  </a:ext>
                </a:extLst>
              </p:cNvPr>
              <p:cNvSpPr txBox="1"/>
              <p:nvPr/>
            </p:nvSpPr>
            <p:spPr>
              <a:xfrm>
                <a:off x="838200" y="1842259"/>
                <a:ext cx="6245888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If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 &gt;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he mean load voltage is: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/>
                  <a:t>The mean load current is: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6872DC-76B5-0F61-49B1-27D45B0D4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42259"/>
                <a:ext cx="6245888" cy="3539430"/>
              </a:xfrm>
              <a:prstGeom prst="rect">
                <a:avLst/>
              </a:prstGeom>
              <a:blipFill>
                <a:blip r:embed="rId2"/>
                <a:stretch>
                  <a:fillRect l="-2051" t="-2238" b="-3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6ABF6C-FA7B-31E6-8AD4-7E9F146A9870}"/>
                  </a:ext>
                </a:extLst>
              </p:cNvPr>
              <p:cNvSpPr txBox="1"/>
              <p:nvPr/>
            </p:nvSpPr>
            <p:spPr>
              <a:xfrm>
                <a:off x="838200" y="2483144"/>
                <a:ext cx="4955765" cy="1080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6ABF6C-FA7B-31E6-8AD4-7E9F146A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83144"/>
                <a:ext cx="4955765" cy="1080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1F20AE1-2CEA-BD70-7903-687A39CE10A2}"/>
              </a:ext>
            </a:extLst>
          </p:cNvPr>
          <p:cNvSpPr/>
          <p:nvPr/>
        </p:nvSpPr>
        <p:spPr>
          <a:xfrm>
            <a:off x="905188" y="2503593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AD15A4-8E95-FF9D-EF26-4F98115A9FEF}"/>
                  </a:ext>
                </a:extLst>
              </p:cNvPr>
              <p:cNvSpPr txBox="1"/>
              <p:nvPr/>
            </p:nvSpPr>
            <p:spPr>
              <a:xfrm>
                <a:off x="880069" y="3831288"/>
                <a:ext cx="4726911" cy="704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unc>
                      <m:func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2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AD15A4-8E95-FF9D-EF26-4F98115A9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69" y="3831288"/>
                <a:ext cx="4726911" cy="7041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DE52778-6CDB-679B-745D-F7739AFE2774}"/>
              </a:ext>
            </a:extLst>
          </p:cNvPr>
          <p:cNvSpPr/>
          <p:nvPr/>
        </p:nvSpPr>
        <p:spPr>
          <a:xfrm>
            <a:off x="947057" y="3660820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8D6D77-9E76-0157-1A61-5EA8D504D5BF}"/>
                  </a:ext>
                </a:extLst>
              </p:cNvPr>
              <p:cNvSpPr txBox="1"/>
              <p:nvPr/>
            </p:nvSpPr>
            <p:spPr>
              <a:xfrm>
                <a:off x="901843" y="5551226"/>
                <a:ext cx="4726911" cy="704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func>
                      <m:func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2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8D6D77-9E76-0157-1A61-5EA8D504D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43" y="5551226"/>
                <a:ext cx="4726911" cy="7041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02B92B5-F59D-1787-DC50-A2318EFD0B2C}"/>
              </a:ext>
            </a:extLst>
          </p:cNvPr>
          <p:cNvSpPr/>
          <p:nvPr/>
        </p:nvSpPr>
        <p:spPr>
          <a:xfrm>
            <a:off x="968831" y="5380758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C26E7-5038-1341-66CE-70ED87E3E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F24B-A28F-AD46-2B1F-925313F4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Fully controlled Single-phase Bridge Rectifier (or Double-way) with Inductive Load (R-L load)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8D9F78-3710-5B38-2535-5337709FFB18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7FBC186-6C57-3A6E-D54C-1ADC5ABFD601}"/>
              </a:ext>
            </a:extLst>
          </p:cNvPr>
          <p:cNvSpPr txBox="1"/>
          <p:nvPr/>
        </p:nvSpPr>
        <p:spPr>
          <a:xfrm>
            <a:off x="802612" y="1697356"/>
            <a:ext cx="105867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Example: A single-phase fully controlled bridge rectifier is supplied from a 120 V (rms), 50 Hz AC source. The load is inductive load. Determine the mean load voltage for firing angles of 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, 45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, and 90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. Assuming each thyristor to have voltage drop of 1.5 V. Also, find the required peak voltage of each thyristor.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80118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0AAD8-DC92-2317-21A5-1BF32DDCC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8166-1E88-BF88-CA3C-5ECF27EC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Fully controlled Single-phase Bridge Rectifier (or Double-way) with Inductive Load (R-L load)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FB63FC-B2EC-AF39-449A-F777C9DE3B74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55EB24-D5BA-95D5-65F3-2AE0FD67F024}"/>
                  </a:ext>
                </a:extLst>
              </p:cNvPr>
              <p:cNvSpPr txBox="1"/>
              <p:nvPr/>
            </p:nvSpPr>
            <p:spPr>
              <a:xfrm>
                <a:off x="802612" y="1697356"/>
                <a:ext cx="10586776" cy="3650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/>
                  <a:t>Solution: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The peak voltage is: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=120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=170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55EB24-D5BA-95D5-65F3-2AE0FD67F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2" y="1697356"/>
                <a:ext cx="10586776" cy="3650166"/>
              </a:xfrm>
              <a:prstGeom prst="rect">
                <a:avLst/>
              </a:prstGeom>
              <a:blipFill>
                <a:blip r:embed="rId2"/>
                <a:stretch>
                  <a:fillRect l="-1210" t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427521D-7B03-E305-DD66-CD93945AED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8450136"/>
                  </p:ext>
                </p:extLst>
              </p:nvPr>
            </p:nvGraphicFramePr>
            <p:xfrm>
              <a:off x="838200" y="2392680"/>
              <a:ext cx="5418668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50846704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39489774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08998516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5793315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45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385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105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73.4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97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427521D-7B03-E305-DD66-CD93945AED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8450136"/>
                  </p:ext>
                </p:extLst>
              </p:nvPr>
            </p:nvGraphicFramePr>
            <p:xfrm>
              <a:off x="838200" y="2392680"/>
              <a:ext cx="5418668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50846704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39489774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08998516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57933156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48" t="-13953" r="-300897" b="-1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45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38502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48" t="-115294" r="-300897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105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73.4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97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6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548F8-0BF7-697D-D8F4-1213D8AC2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53AC4-CDF7-B5C6-080F-A2BA9B2D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Half Controlled Single-phase Bridge Rectifier (or Double-way) with Inductive Load (R-L load) and freewheeling diode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9DD86F-DDCF-32B9-1B76-EB3AA72F943E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43CAD5B-A0E0-8F81-7ECD-2578BD3C7AE8}"/>
              </a:ext>
            </a:extLst>
          </p:cNvPr>
          <p:cNvSpPr txBox="1"/>
          <p:nvPr/>
        </p:nvSpPr>
        <p:spPr>
          <a:xfrm>
            <a:off x="838200" y="1842259"/>
            <a:ext cx="1051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The circuit of fully controlled </a:t>
            </a:r>
            <a:r>
              <a:rPr lang="en-US" sz="2800" dirty="0"/>
              <a:t>single-phase bridge rectifier with Inductive Load (R-L load) and freewheeling diode is shown below: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1A44E0-C403-5D6E-39E8-8DFB2383E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03" y="3163922"/>
            <a:ext cx="70199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2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78B31-FBE0-7B62-BD1F-4F16BD6EA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B911-3C51-D3B0-5CE6-42DD622D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Half Controlled Single-phase Bridge Rectifier (or Double-way) with Inductive Load (R-L load) and freewheeling diode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1785AD-AC6D-FC2B-5B75-0A690A5DB804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E52D02-119B-CFF5-3E31-1820AC7A7F1B}"/>
              </a:ext>
            </a:extLst>
          </p:cNvPr>
          <p:cNvSpPr txBox="1"/>
          <p:nvPr/>
        </p:nvSpPr>
        <p:spPr>
          <a:xfrm>
            <a:off x="838200" y="1842259"/>
            <a:ext cx="53917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The waveforms of fully controlled </a:t>
            </a:r>
            <a:r>
              <a:rPr lang="en-US" sz="2800" dirty="0"/>
              <a:t>single-phase bridge rectifier with Inductive Load (R-L load) and freewheeling diode is shown below:</a:t>
            </a:r>
          </a:p>
          <a:p>
            <a:pPr algn="just"/>
            <a:r>
              <a:rPr lang="en-US" sz="2800" dirty="0"/>
              <a:t>The mean load voltage: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47CF00-119D-141C-952D-5BB65A46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699" y="1575394"/>
            <a:ext cx="5123822" cy="50046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15CFB6-AD28-3F9A-FAFC-4ABB3CDDA63C}"/>
                  </a:ext>
                </a:extLst>
              </p:cNvPr>
              <p:cNvSpPr txBox="1"/>
              <p:nvPr/>
            </p:nvSpPr>
            <p:spPr>
              <a:xfrm>
                <a:off x="808056" y="4462670"/>
                <a:ext cx="5421923" cy="102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15CFB6-AD28-3F9A-FAFC-4ABB3CDDA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56" y="4462670"/>
                <a:ext cx="5421923" cy="10229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BE18A22-DBD9-17F5-0348-B8DF99B0D4FE}"/>
              </a:ext>
            </a:extLst>
          </p:cNvPr>
          <p:cNvSpPr/>
          <p:nvPr/>
        </p:nvSpPr>
        <p:spPr>
          <a:xfrm>
            <a:off x="875044" y="4483119"/>
            <a:ext cx="5220956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BAB2CC-376B-7879-FA64-838A3D734822}"/>
                  </a:ext>
                </a:extLst>
              </p:cNvPr>
              <p:cNvSpPr txBox="1"/>
              <p:nvPr/>
            </p:nvSpPr>
            <p:spPr>
              <a:xfrm>
                <a:off x="808056" y="5717913"/>
                <a:ext cx="5421923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BAB2CC-376B-7879-FA64-838A3D734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56" y="5717913"/>
                <a:ext cx="5421923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D478280-11B9-BBB1-7FC3-0860ADD5386E}"/>
              </a:ext>
            </a:extLst>
          </p:cNvPr>
          <p:cNvSpPr/>
          <p:nvPr/>
        </p:nvSpPr>
        <p:spPr>
          <a:xfrm>
            <a:off x="886770" y="5680545"/>
            <a:ext cx="5220956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639DF-D223-E3F4-32F7-54CCB19BA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6EFC-B774-BD8F-DF72-D6BD236A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Half controlled Single-phase Bridge Rectifier (or Double-way) with Inductive Load (R-L load) and freewheeling diode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039AC8-39D3-1559-B037-76C901B86A5C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B103C02-5629-FCCA-5E77-6EA8B17AD200}"/>
              </a:ext>
            </a:extLst>
          </p:cNvPr>
          <p:cNvSpPr txBox="1"/>
          <p:nvPr/>
        </p:nvSpPr>
        <p:spPr>
          <a:xfrm>
            <a:off x="802612" y="1697356"/>
            <a:ext cx="105867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Example: A single-phase half controlled bridge rectifier is supplied from a 120 V (rms), 50 Hz AC source. Neglecting the voltage drop. Determine the mean load voltage for firing angles of 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, 60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, 90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en-GB" sz="2800" dirty="0"/>
              <a:t>and 135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800" dirty="0"/>
              <a:t>. If the load is highly inductive taking 25 A, determine the required device rating.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794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96F6D-341A-07D5-63E0-D030BF19F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1426-2A6C-2C77-5CF3-03173C1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Half controlled Single-phase Bridge Rectifier (or Double-way) with Inductive Load (R-L load) and freewheeling diode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1010A4-2BDE-D5B1-8404-60CC33E49ACA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D5DB1A-BBBA-7917-F075-DA8982D00FC1}"/>
              </a:ext>
            </a:extLst>
          </p:cNvPr>
          <p:cNvSpPr txBox="1"/>
          <p:nvPr/>
        </p:nvSpPr>
        <p:spPr>
          <a:xfrm>
            <a:off x="802612" y="1697356"/>
            <a:ext cx="10586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Solution: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D6AAED4-45ED-7BD9-36EC-E25654618F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2509433"/>
                  </p:ext>
                </p:extLst>
              </p:nvPr>
            </p:nvGraphicFramePr>
            <p:xfrm>
              <a:off x="838200" y="2402728"/>
              <a:ext cx="8426382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4397">
                      <a:extLst>
                        <a:ext uri="{9D8B030D-6E8A-4147-A177-3AD203B41FA5}">
                          <a16:colId xmlns:a16="http://schemas.microsoft.com/office/drawing/2014/main" val="3508467044"/>
                        </a:ext>
                      </a:extLst>
                    </a:gridCol>
                    <a:gridCol w="1404397">
                      <a:extLst>
                        <a:ext uri="{9D8B030D-6E8A-4147-A177-3AD203B41FA5}">
                          <a16:colId xmlns:a16="http://schemas.microsoft.com/office/drawing/2014/main" val="2394897742"/>
                        </a:ext>
                      </a:extLst>
                    </a:gridCol>
                    <a:gridCol w="1404397">
                      <a:extLst>
                        <a:ext uri="{9D8B030D-6E8A-4147-A177-3AD203B41FA5}">
                          <a16:colId xmlns:a16="http://schemas.microsoft.com/office/drawing/2014/main" val="4089985161"/>
                        </a:ext>
                      </a:extLst>
                    </a:gridCol>
                    <a:gridCol w="1404397">
                      <a:extLst>
                        <a:ext uri="{9D8B030D-6E8A-4147-A177-3AD203B41FA5}">
                          <a16:colId xmlns:a16="http://schemas.microsoft.com/office/drawing/2014/main" val="579331561"/>
                        </a:ext>
                      </a:extLst>
                    </a:gridCol>
                    <a:gridCol w="1404397">
                      <a:extLst>
                        <a:ext uri="{9D8B030D-6E8A-4147-A177-3AD203B41FA5}">
                          <a16:colId xmlns:a16="http://schemas.microsoft.com/office/drawing/2014/main" val="2670591030"/>
                        </a:ext>
                      </a:extLst>
                    </a:gridCol>
                    <a:gridCol w="1404397">
                      <a:extLst>
                        <a:ext uri="{9D8B030D-6E8A-4147-A177-3AD203B41FA5}">
                          <a16:colId xmlns:a16="http://schemas.microsoft.com/office/drawing/2014/main" val="33239481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60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135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180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385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108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81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54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16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97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D6AAED4-45ED-7BD9-36EC-E25654618F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2509433"/>
                  </p:ext>
                </p:extLst>
              </p:nvPr>
            </p:nvGraphicFramePr>
            <p:xfrm>
              <a:off x="838200" y="2402728"/>
              <a:ext cx="8426382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4397">
                      <a:extLst>
                        <a:ext uri="{9D8B030D-6E8A-4147-A177-3AD203B41FA5}">
                          <a16:colId xmlns:a16="http://schemas.microsoft.com/office/drawing/2014/main" val="3508467044"/>
                        </a:ext>
                      </a:extLst>
                    </a:gridCol>
                    <a:gridCol w="1404397">
                      <a:extLst>
                        <a:ext uri="{9D8B030D-6E8A-4147-A177-3AD203B41FA5}">
                          <a16:colId xmlns:a16="http://schemas.microsoft.com/office/drawing/2014/main" val="2394897742"/>
                        </a:ext>
                      </a:extLst>
                    </a:gridCol>
                    <a:gridCol w="1404397">
                      <a:extLst>
                        <a:ext uri="{9D8B030D-6E8A-4147-A177-3AD203B41FA5}">
                          <a16:colId xmlns:a16="http://schemas.microsoft.com/office/drawing/2014/main" val="4089985161"/>
                        </a:ext>
                      </a:extLst>
                    </a:gridCol>
                    <a:gridCol w="1404397">
                      <a:extLst>
                        <a:ext uri="{9D8B030D-6E8A-4147-A177-3AD203B41FA5}">
                          <a16:colId xmlns:a16="http://schemas.microsoft.com/office/drawing/2014/main" val="579331561"/>
                        </a:ext>
                      </a:extLst>
                    </a:gridCol>
                    <a:gridCol w="1404397">
                      <a:extLst>
                        <a:ext uri="{9D8B030D-6E8A-4147-A177-3AD203B41FA5}">
                          <a16:colId xmlns:a16="http://schemas.microsoft.com/office/drawing/2014/main" val="2670591030"/>
                        </a:ext>
                      </a:extLst>
                    </a:gridCol>
                    <a:gridCol w="1404397">
                      <a:extLst>
                        <a:ext uri="{9D8B030D-6E8A-4147-A177-3AD203B41FA5}">
                          <a16:colId xmlns:a16="http://schemas.microsoft.com/office/drawing/2014/main" val="332394810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3" t="-13953" r="-500433" b="-1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60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135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180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38502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3" t="-115294" r="-500433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108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81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54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16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/>
                            <a:t>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97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A7A15B-4034-4A82-B48E-EE6B80CE00BD}"/>
                  </a:ext>
                </a:extLst>
              </p:cNvPr>
              <p:cNvSpPr txBox="1"/>
              <p:nvPr/>
            </p:nvSpPr>
            <p:spPr>
              <a:xfrm>
                <a:off x="838200" y="3815509"/>
                <a:ext cx="5431971" cy="1004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/>
                  <a:t>The peak voltage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=120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=170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A7A15B-4034-4A82-B48E-EE6B80CE0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5509"/>
                <a:ext cx="5431971" cy="1004827"/>
              </a:xfrm>
              <a:prstGeom prst="rect">
                <a:avLst/>
              </a:prstGeom>
              <a:blipFill>
                <a:blip r:embed="rId3"/>
                <a:stretch>
                  <a:fillRect l="-2357" t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AE0B52-0758-8F46-9C7D-8FA9E5552A9C}"/>
                  </a:ext>
                </a:extLst>
              </p:cNvPr>
              <p:cNvSpPr txBox="1"/>
              <p:nvPr/>
            </p:nvSpPr>
            <p:spPr>
              <a:xfrm>
                <a:off x="838200" y="5149398"/>
                <a:ext cx="5431971" cy="1421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/>
                  <a:t>The current rating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=17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.7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AE0B52-0758-8F46-9C7D-8FA9E5552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49398"/>
                <a:ext cx="5431971" cy="1421992"/>
              </a:xfrm>
              <a:prstGeom prst="rect">
                <a:avLst/>
              </a:prstGeom>
              <a:blipFill>
                <a:blip r:embed="rId4"/>
                <a:stretch>
                  <a:fillRect l="-2357" t="-4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9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F43A7-3B1A-E879-C8BF-278B7A8F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691BA13-01A9-AE2E-D1D7-957EEBB68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rge stone building with arches&#10;&#10;AI-generated content may be incorrect.">
            <a:extLst>
              <a:ext uri="{FF2B5EF4-FFF2-40B4-BE49-F238E27FC236}">
                <a16:creationId xmlns:a16="http://schemas.microsoft.com/office/drawing/2014/main" id="{3751D76F-A655-2800-E906-1DDBBF65E6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365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F86C2-F569-45E9-52FF-0DE426E7DA3E}"/>
              </a:ext>
            </a:extLst>
          </p:cNvPr>
          <p:cNvSpPr txBox="1"/>
          <p:nvPr/>
        </p:nvSpPr>
        <p:spPr>
          <a:xfrm>
            <a:off x="767255" y="975222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 for listening!</a:t>
            </a:r>
            <a:endParaRPr lang="en-US" sz="5400" b="1" i="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B5219B-135B-5177-4189-8F9003F7199D}"/>
              </a:ext>
            </a:extLst>
          </p:cNvPr>
          <p:cNvSpPr txBox="1"/>
          <p:nvPr/>
        </p:nvSpPr>
        <p:spPr>
          <a:xfrm>
            <a:off x="746234" y="3356077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endParaRPr lang="en-US" sz="2000" b="1" i="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9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6193-BD54-C4CA-7532-96919792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Important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CE7-5101-FEB6-0C28-D0C4B6CC3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/>
              <a:t>Note to Students:</a:t>
            </a:r>
            <a:endParaRPr lang="ar-KW" dirty="0"/>
          </a:p>
          <a:p>
            <a:pPr marL="0" indent="0" algn="just">
              <a:buNone/>
            </a:pPr>
            <a:r>
              <a:rPr lang="en-GB" dirty="0"/>
              <a:t>These lecture materials are provided as supplementary support to help clarify and reinforce the concepts discussed in the main course lectures.</a:t>
            </a:r>
            <a:r>
              <a:rPr lang="ar-KW" dirty="0"/>
              <a:t> </a:t>
            </a:r>
            <a:r>
              <a:rPr lang="en-GB" dirty="0"/>
              <a:t>They are not a substitute for the official course materials</a:t>
            </a:r>
            <a:r>
              <a:rPr lang="ar-KW" dirty="0"/>
              <a:t> </a:t>
            </a:r>
            <a:r>
              <a:rPr lang="en-GB" dirty="0"/>
              <a:t>or the primary references assigned.</a:t>
            </a:r>
            <a:r>
              <a:rPr lang="ar-KW" dirty="0"/>
              <a:t> </a:t>
            </a:r>
            <a:r>
              <a:rPr lang="en-GB" dirty="0"/>
              <a:t>Students are encouraged to refer to the original sources and attend the main lectures to ensure full understanding of the subject.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AEAEED-7174-C3D7-40EB-DA06C81CDDB5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7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0816E-0E5C-27C2-597D-7648A5F94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3E1F-DB17-8D76-F3DF-4E009F7D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Single-phase Bridge Rectifier (or Double-way) with Resistive Load (R load)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97B40B-3785-0BAC-ABA1-7B3D91548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53" y="2261195"/>
            <a:ext cx="4495800" cy="21145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4F9CD-F5E8-9467-2256-8DEDD9E6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The circuit of uncontrolled </a:t>
            </a:r>
            <a:r>
              <a:rPr lang="en-US" dirty="0"/>
              <a:t>single-phase bridge rectifier with Resistive Load (R load) is shown below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1AE926-A0C8-E8B6-0C07-059A9C441EE8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A06ED25-7056-E78E-8E04-45F25C61A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29772"/>
            <a:ext cx="3381375" cy="179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FC0D5E-B53F-5FA7-9A72-660951820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97556"/>
            <a:ext cx="3581400" cy="15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613D85-886D-3C17-9877-5DB4B3C2B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705"/>
          <a:stretch/>
        </p:blipFill>
        <p:spPr>
          <a:xfrm>
            <a:off x="6510492" y="4316841"/>
            <a:ext cx="4572000" cy="20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1DEED-5C93-7FDA-16DA-081F4217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60C1-B7CE-1196-7875-C04BA3941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Single-phase Bridge Rectifier (or Double-way) with Resistive Load (R load)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F19D3-E409-1C5C-7133-F27A24009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483051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The waveforms of uncontrolled </a:t>
            </a:r>
            <a:r>
              <a:rPr lang="en-US" dirty="0"/>
              <a:t>single-phase bridge rectifier with Resistive Load (R load) is shown: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mean load voltage is </a:t>
            </a:r>
          </a:p>
          <a:p>
            <a:pPr marL="0" indent="0" algn="just">
              <a:buNone/>
            </a:pP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8A9A7F-8B40-43D5-A0CA-E84C5DAB2A23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300350F-E338-2D84-8D5A-A927B8449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897" y="1619974"/>
            <a:ext cx="4833257" cy="49992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15C2D7-BEA2-D817-48D0-DEF66ABA060D}"/>
                  </a:ext>
                </a:extLst>
              </p:cNvPr>
              <p:cNvSpPr txBox="1"/>
              <p:nvPr/>
            </p:nvSpPr>
            <p:spPr>
              <a:xfrm>
                <a:off x="838200" y="4271745"/>
                <a:ext cx="4955765" cy="102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15C2D7-BEA2-D817-48D0-DEF66ABA0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71745"/>
                <a:ext cx="4955765" cy="10229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1398C1F-8A6D-310A-87D3-62DCF8102346}"/>
              </a:ext>
            </a:extLst>
          </p:cNvPr>
          <p:cNvSpPr/>
          <p:nvPr/>
        </p:nvSpPr>
        <p:spPr>
          <a:xfrm>
            <a:off x="905188" y="4292194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4B2391-5BD7-8504-D570-D9802F2076D7}"/>
                  </a:ext>
                </a:extLst>
              </p:cNvPr>
              <p:cNvSpPr txBox="1"/>
              <p:nvPr/>
            </p:nvSpPr>
            <p:spPr>
              <a:xfrm>
                <a:off x="838200" y="5437354"/>
                <a:ext cx="5693229" cy="102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4B2391-5BD7-8504-D570-D9802F207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37354"/>
                <a:ext cx="5693229" cy="102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BFDEB1F-8524-7B24-2DE0-C2A982061BA3}"/>
              </a:ext>
            </a:extLst>
          </p:cNvPr>
          <p:cNvSpPr/>
          <p:nvPr/>
        </p:nvSpPr>
        <p:spPr>
          <a:xfrm>
            <a:off x="905188" y="5457803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8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B99C9-2FCB-073B-B8D1-A3842D1D2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29C0-742A-C921-BE9E-A144A567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Single-phase Bridge Rectifier (or Double-way) with Resistive Load (R load)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72D3-4564-08BE-9C2B-EE273276B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483051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mean load current is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rms voltage is: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voltage ripple is: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3E69D8-7E86-35AD-5B3E-24877DE6B806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DA74C5A-C438-09E3-0C6A-ABBBB5750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897" y="1619974"/>
            <a:ext cx="4833257" cy="49992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821BFC-63A3-287B-6E54-3AF71ADB149D}"/>
                  </a:ext>
                </a:extLst>
              </p:cNvPr>
              <p:cNvSpPr txBox="1"/>
              <p:nvPr/>
            </p:nvSpPr>
            <p:spPr>
              <a:xfrm>
                <a:off x="838201" y="2231934"/>
                <a:ext cx="2648578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821BFC-63A3-287B-6E54-3AF71ADB1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231934"/>
                <a:ext cx="2648578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EDDF2D0-D0C9-7607-A8B4-3B003B34D7C4}"/>
              </a:ext>
            </a:extLst>
          </p:cNvPr>
          <p:cNvSpPr/>
          <p:nvPr/>
        </p:nvSpPr>
        <p:spPr>
          <a:xfrm>
            <a:off x="905188" y="2252383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9BBD99-2325-E442-D32E-8FCC41E9EA06}"/>
                  </a:ext>
                </a:extLst>
              </p:cNvPr>
              <p:cNvSpPr txBox="1"/>
              <p:nvPr/>
            </p:nvSpPr>
            <p:spPr>
              <a:xfrm>
                <a:off x="838201" y="4241606"/>
                <a:ext cx="2246644" cy="979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9BBD99-2325-E442-D32E-8FCC41E9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4241606"/>
                <a:ext cx="2246644" cy="979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3366590-2B6C-C37F-0AF3-E750645595AA}"/>
              </a:ext>
            </a:extLst>
          </p:cNvPr>
          <p:cNvSpPr/>
          <p:nvPr/>
        </p:nvSpPr>
        <p:spPr>
          <a:xfrm>
            <a:off x="905188" y="4262055"/>
            <a:ext cx="5725887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F957B0-3D94-40C0-E810-60F17BD69034}"/>
                  </a:ext>
                </a:extLst>
              </p:cNvPr>
              <p:cNvSpPr txBox="1"/>
              <p:nvPr/>
            </p:nvSpPr>
            <p:spPr>
              <a:xfrm>
                <a:off x="872530" y="5666043"/>
                <a:ext cx="6094324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=0.3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0775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F957B0-3D94-40C0-E810-60F17BD69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30" y="5666043"/>
                <a:ext cx="6094324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3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4CBD1-9C1B-47EE-0929-3DEF872ED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DF90-655A-6A95-C978-A7943230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Single-phase Bridge Rectifier (or Double-way) with Resistive Load (R load)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0120-E399-13D3-A9E5-94E6A307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ripple factor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Which is significantly less than the half wave rectifier (1.2)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63772F-4D3B-8CA9-7170-F517DC3A3794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8B6BC6-E689-D886-C7D3-E1C8907F9E5B}"/>
                  </a:ext>
                </a:extLst>
              </p:cNvPr>
              <p:cNvSpPr txBox="1"/>
              <p:nvPr/>
            </p:nvSpPr>
            <p:spPr>
              <a:xfrm>
                <a:off x="937846" y="2405671"/>
                <a:ext cx="5756030" cy="757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𝑚𝑒𝑎𝑛</m:t>
                            </m:r>
                          </m:sub>
                        </m:sSub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0.483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8B6BC6-E689-D886-C7D3-E1C8907F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46" y="2405671"/>
                <a:ext cx="5756030" cy="757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3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7D3CB-0ED3-84A0-C3F8-7F28876FA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AA3D-E7F5-AAB4-CA33-15AD72B5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Single-phase Bridge Rectifier (or Double-way) with Resistive Load (R load)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DA9A44-DEC5-AC66-1DAC-ADD8DB2B2FF8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A2D0F2-ABB3-B26F-3A6D-DF6C6B11988C}"/>
              </a:ext>
            </a:extLst>
          </p:cNvPr>
          <p:cNvSpPr txBox="1"/>
          <p:nvPr/>
        </p:nvSpPr>
        <p:spPr>
          <a:xfrm>
            <a:off x="802612" y="1697356"/>
            <a:ext cx="105867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Example: A single-phase uncontrolled bridge rectifier is supplied from a 120 V (rms), 50 Hz AC source. The load is purely resistive, with R = 10 Ω. Assuming each diode to have voltage drop of 0.7 V. Determine: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peak voltage (</a:t>
            </a:r>
            <a:r>
              <a:rPr lang="en-GB" sz="2800" dirty="0" err="1"/>
              <a:t>V</a:t>
            </a:r>
            <a:r>
              <a:rPr lang="en-GB" sz="2800" baseline="-25000" dirty="0" err="1"/>
              <a:t>m</a:t>
            </a:r>
            <a:r>
              <a:rPr lang="en-GB" sz="2800" dirty="0"/>
              <a:t>) of the AC source.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mean load voltage.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mean output current.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rectifier output power.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919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38C2F-BEFA-57C0-C7A0-6C5D04BF2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02A1-BC36-C35C-91FB-1DC304FA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Uncontrolled Single-phase Bridge Rectifier (or Double-way) with Resistive Load (R load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E50693-84DC-3C7D-0D51-95C8208C7C59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59739D4-76D9-2941-7CD2-C52D50FC0552}"/>
              </a:ext>
            </a:extLst>
          </p:cNvPr>
          <p:cNvSpPr txBox="1"/>
          <p:nvPr/>
        </p:nvSpPr>
        <p:spPr>
          <a:xfrm>
            <a:off x="802612" y="1697356"/>
            <a:ext cx="10586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Solution: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889341-CD21-3044-CBC4-FB91E15CBA30}"/>
                  </a:ext>
                </a:extLst>
              </p:cNvPr>
              <p:cNvSpPr txBox="1"/>
              <p:nvPr/>
            </p:nvSpPr>
            <p:spPr>
              <a:xfrm>
                <a:off x="802611" y="2449501"/>
                <a:ext cx="4311999" cy="565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889341-CD21-3044-CBC4-FB91E15CB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1" y="2449501"/>
                <a:ext cx="4311999" cy="5651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258E36-901B-E1DF-C1EC-429D865587E9}"/>
                  </a:ext>
                </a:extLst>
              </p:cNvPr>
              <p:cNvSpPr txBox="1"/>
              <p:nvPr/>
            </p:nvSpPr>
            <p:spPr>
              <a:xfrm>
                <a:off x="802611" y="3243581"/>
                <a:ext cx="9285934" cy="1000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2×120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=106.6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258E36-901B-E1DF-C1EC-429D86558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1" y="3243581"/>
                <a:ext cx="9285934" cy="1000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55FC7F-6C61-D3C1-6B49-151032B9165F}"/>
                  </a:ext>
                </a:extLst>
              </p:cNvPr>
              <p:cNvSpPr txBox="1"/>
              <p:nvPr/>
            </p:nvSpPr>
            <p:spPr>
              <a:xfrm>
                <a:off x="597043" y="4367768"/>
                <a:ext cx="5823857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106.6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106.6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10.66 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55FC7F-6C61-D3C1-6B49-151032B91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43" y="4367768"/>
                <a:ext cx="5823857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1FFC59-A32C-98BA-4024-2028A5A86180}"/>
                  </a:ext>
                </a:extLst>
              </p:cNvPr>
              <p:cNvSpPr txBox="1"/>
              <p:nvPr/>
            </p:nvSpPr>
            <p:spPr>
              <a:xfrm>
                <a:off x="808051" y="5400985"/>
                <a:ext cx="99135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06.6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10.66=1136.356</m:t>
                    </m:r>
                    <m:r>
                      <a:rPr lang="en-GB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1FFC59-A32C-98BA-4024-2028A5A86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51" y="5400985"/>
                <a:ext cx="99135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53CF5-8949-2E98-86A5-E00444E4F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BA99-30A9-05F6-EA19-56973FFB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Fully Controlled Single-phase Bridge Rectifier (or Double-way) with Inductive Load (R-L load)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9D534B-EF10-DFD8-0131-98EF10639B9A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0C5DE8-32C8-A078-5EE8-1B4B1189C6CB}"/>
              </a:ext>
            </a:extLst>
          </p:cNvPr>
          <p:cNvSpPr txBox="1"/>
          <p:nvPr/>
        </p:nvSpPr>
        <p:spPr>
          <a:xfrm>
            <a:off x="838200" y="1842259"/>
            <a:ext cx="1051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2800" dirty="0"/>
              <a:t>The circuit of fully controlled </a:t>
            </a:r>
            <a:r>
              <a:rPr lang="en-US" sz="2800" dirty="0"/>
              <a:t>single-phase bridge rectifier with Inductive Load (R-L load) is shown below: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26B615-DD87-D6C3-DFAC-4A47DD4B0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429000"/>
            <a:ext cx="6400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4FB9293-D162-4E7B-B2C9-E3B44343E3A5}">
  <we:reference id="4b785c87-866c-4bad-85d8-5d1ae467ac9a" version="3.19.0.0" store="EXCatalog" storeType="EXCatalog"/>
  <we:alternateReferences>
    <we:reference id="WA104381909" version="3.19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4629</TotalTime>
  <Words>923</Words>
  <Application>Microsoft Office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Times New Roman</vt:lpstr>
      <vt:lpstr>Office Theme</vt:lpstr>
      <vt:lpstr>PowerPoint Presentation</vt:lpstr>
      <vt:lpstr>Important Notice</vt:lpstr>
      <vt:lpstr>Uncontrolled Single-phase Bridge Rectifier (or Double-way) with Resistive Load (R load)</vt:lpstr>
      <vt:lpstr>Uncontrolled Single-phase Bridge Rectifier (or Double-way) with Resistive Load (R load)</vt:lpstr>
      <vt:lpstr>Uncontrolled Single-phase Bridge Rectifier (or Double-way) with Resistive Load (R load)</vt:lpstr>
      <vt:lpstr>Uncontrolled Single-phase Bridge Rectifier (or Double-way) with Resistive Load (R load)</vt:lpstr>
      <vt:lpstr>Uncontrolled Single-phase Bridge Rectifier (or Double-way) with Resistive Load (R load)</vt:lpstr>
      <vt:lpstr>Uncontrolled Single-phase Bridge Rectifier (or Double-way) with Resistive Load (R load</vt:lpstr>
      <vt:lpstr>Fully Controlled Single-phase Bridge Rectifier (or Double-way) with Inductive Load (R-L load)</vt:lpstr>
      <vt:lpstr>Fully Controlled Single-phase Bridge Rectifier (or Double-way) with Inductive Load (R-L load)</vt:lpstr>
      <vt:lpstr>Fully Controlled Single-phase Bridge Rectifier (or Double-way) with Inductive Load (R-L load)</vt:lpstr>
      <vt:lpstr>Fully Controlled Single-phase Bridge Rectifier (or Double-way) with Inductive Load (R-L load)</vt:lpstr>
      <vt:lpstr>Fully controlled Single-phase Bridge Rectifier (or Double-way) with Inductive Load (R-L load)</vt:lpstr>
      <vt:lpstr>Fully controlled Single-phase Bridge Rectifier (or Double-way) with Inductive Load (R-L load)</vt:lpstr>
      <vt:lpstr>Half Controlled Single-phase Bridge Rectifier (or Double-way) with Inductive Load (R-L load) and freewheeling diode</vt:lpstr>
      <vt:lpstr>Half Controlled Single-phase Bridge Rectifier (or Double-way) with Inductive Load (R-L load) and freewheeling diode</vt:lpstr>
      <vt:lpstr>Half controlled Single-phase Bridge Rectifier (or Double-way) with Inductive Load (R-L load) and freewheeling diode</vt:lpstr>
      <vt:lpstr>Half controlled Single-phase Bridge Rectifier (or Double-way) with Inductive Load (R-L load) and freewheeling diode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Fadel (PGR)</dc:creator>
  <cp:lastModifiedBy>Mustafa Fadel (PGR)</cp:lastModifiedBy>
  <cp:revision>1</cp:revision>
  <dcterms:created xsi:type="dcterms:W3CDTF">2025-11-02T11:23:31Z</dcterms:created>
  <dcterms:modified xsi:type="dcterms:W3CDTF">2025-11-18T19:38:39Z</dcterms:modified>
</cp:coreProperties>
</file>