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257" r:id="rId3"/>
    <p:sldId id="287" r:id="rId4"/>
    <p:sldId id="298" r:id="rId5"/>
    <p:sldId id="312" r:id="rId6"/>
    <p:sldId id="313" r:id="rId7"/>
    <p:sldId id="314" r:id="rId8"/>
    <p:sldId id="315" r:id="rId9"/>
    <p:sldId id="316" r:id="rId10"/>
    <p:sldId id="296" r:id="rId11"/>
    <p:sldId id="308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092A49-892E-44D9-8FF9-1979682A5DC6}" v="265" dt="2025-11-26T07:11:32.0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8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stafa Fadel (PGR)" userId="c2398e64-605f-4bd9-b751-76996f6edc0d" providerId="ADAL" clId="{A8092A49-892E-44D9-8FF9-1979682A5DC6}"/>
    <pc:docChg chg="undo custSel addSld delSld modSld sldOrd">
      <pc:chgData name="Mustafa Fadel (PGR)" userId="c2398e64-605f-4bd9-b751-76996f6edc0d" providerId="ADAL" clId="{A8092A49-892E-44D9-8FF9-1979682A5DC6}" dt="2025-11-26T07:11:32.063" v="1442"/>
      <pc:docMkLst>
        <pc:docMk/>
      </pc:docMkLst>
      <pc:sldChg chg="modSp mod">
        <pc:chgData name="Mustafa Fadel (PGR)" userId="c2398e64-605f-4bd9-b751-76996f6edc0d" providerId="ADAL" clId="{A8092A49-892E-44D9-8FF9-1979682A5DC6}" dt="2025-11-25T17:30:35.028" v="14" actId="20577"/>
        <pc:sldMkLst>
          <pc:docMk/>
          <pc:sldMk cId="2131281492" sldId="269"/>
        </pc:sldMkLst>
        <pc:spChg chg="mod">
          <ac:chgData name="Mustafa Fadel (PGR)" userId="c2398e64-605f-4bd9-b751-76996f6edc0d" providerId="ADAL" clId="{A8092A49-892E-44D9-8FF9-1979682A5DC6}" dt="2025-11-25T17:30:35.028" v="14" actId="20577"/>
          <ac:spMkLst>
            <pc:docMk/>
            <pc:sldMk cId="2131281492" sldId="269"/>
            <ac:spMk id="8" creationId="{711A1423-737F-6725-94C4-998E3D7C348E}"/>
          </ac:spMkLst>
        </pc:spChg>
      </pc:sldChg>
      <pc:sldChg chg="addSp delSp modSp mod delAnim modAnim">
        <pc:chgData name="Mustafa Fadel (PGR)" userId="c2398e64-605f-4bd9-b751-76996f6edc0d" providerId="ADAL" clId="{A8092A49-892E-44D9-8FF9-1979682A5DC6}" dt="2025-11-26T07:08:55.287" v="1436"/>
        <pc:sldMkLst>
          <pc:docMk/>
          <pc:sldMk cId="618605278" sldId="287"/>
        </pc:sldMkLst>
        <pc:spChg chg="mod">
          <ac:chgData name="Mustafa Fadel (PGR)" userId="c2398e64-605f-4bd9-b751-76996f6edc0d" providerId="ADAL" clId="{A8092A49-892E-44D9-8FF9-1979682A5DC6}" dt="2025-11-25T18:46:52.646" v="921" actId="20577"/>
          <ac:spMkLst>
            <pc:docMk/>
            <pc:sldMk cId="618605278" sldId="287"/>
            <ac:spMk id="2" creationId="{A4223E1F-DB17-8D76-F3DF-4E009F7D28A3}"/>
          </ac:spMkLst>
        </pc:spChg>
        <pc:spChg chg="mod">
          <ac:chgData name="Mustafa Fadel (PGR)" userId="c2398e64-605f-4bd9-b751-76996f6edc0d" providerId="ADAL" clId="{A8092A49-892E-44D9-8FF9-1979682A5DC6}" dt="2025-11-25T18:47:07.035" v="951" actId="20577"/>
          <ac:spMkLst>
            <pc:docMk/>
            <pc:sldMk cId="618605278" sldId="287"/>
            <ac:spMk id="3" creationId="{5474F9CD-F5E8-9467-2256-8DEDD9E6EE0A}"/>
          </ac:spMkLst>
        </pc:spChg>
        <pc:picChg chg="del">
          <ac:chgData name="Mustafa Fadel (PGR)" userId="c2398e64-605f-4bd9-b751-76996f6edc0d" providerId="ADAL" clId="{A8092A49-892E-44D9-8FF9-1979682A5DC6}" dt="2025-11-25T17:31:58.136" v="73" actId="478"/>
          <ac:picMkLst>
            <pc:docMk/>
            <pc:sldMk cId="618605278" sldId="287"/>
            <ac:picMk id="6" creationId="{8A06ED25-7056-E78E-8E04-45F25C61A9DB}"/>
          </ac:picMkLst>
        </pc:picChg>
        <pc:picChg chg="add mod">
          <ac:chgData name="Mustafa Fadel (PGR)" userId="c2398e64-605f-4bd9-b751-76996f6edc0d" providerId="ADAL" clId="{A8092A49-892E-44D9-8FF9-1979682A5DC6}" dt="2025-11-25T17:35:43.714" v="118" actId="688"/>
          <ac:picMkLst>
            <pc:docMk/>
            <pc:sldMk cId="618605278" sldId="287"/>
            <ac:picMk id="7" creationId="{A8268F0A-C934-8E12-4F8D-2B47C836A26C}"/>
          </ac:picMkLst>
        </pc:picChg>
        <pc:picChg chg="del">
          <ac:chgData name="Mustafa Fadel (PGR)" userId="c2398e64-605f-4bd9-b751-76996f6edc0d" providerId="ADAL" clId="{A8092A49-892E-44D9-8FF9-1979682A5DC6}" dt="2025-11-25T17:32:03.512" v="76" actId="478"/>
          <ac:picMkLst>
            <pc:docMk/>
            <pc:sldMk cId="618605278" sldId="287"/>
            <ac:picMk id="13" creationId="{1CFC0D5E-B53F-5FA7-9A72-660951820470}"/>
          </ac:picMkLst>
        </pc:picChg>
        <pc:picChg chg="del">
          <ac:chgData name="Mustafa Fadel (PGR)" userId="c2398e64-605f-4bd9-b751-76996f6edc0d" providerId="ADAL" clId="{A8092A49-892E-44D9-8FF9-1979682A5DC6}" dt="2025-11-25T17:32:01.653" v="75" actId="478"/>
          <ac:picMkLst>
            <pc:docMk/>
            <pc:sldMk cId="618605278" sldId="287"/>
            <ac:picMk id="15" creationId="{CA613D85-886D-3C17-9877-5DB4B3C2B7F0}"/>
          </ac:picMkLst>
        </pc:picChg>
        <pc:picChg chg="del">
          <ac:chgData name="Mustafa Fadel (PGR)" userId="c2398e64-605f-4bd9-b751-76996f6edc0d" providerId="ADAL" clId="{A8092A49-892E-44D9-8FF9-1979682A5DC6}" dt="2025-11-25T17:32:00.195" v="74" actId="478"/>
          <ac:picMkLst>
            <pc:docMk/>
            <pc:sldMk cId="618605278" sldId="287"/>
            <ac:picMk id="17" creationId="{BA97B40B-3785-0BAC-ABA1-7B3D91548FBC}"/>
          </ac:picMkLst>
        </pc:picChg>
      </pc:sldChg>
      <pc:sldChg chg="modSp mod">
        <pc:chgData name="Mustafa Fadel (PGR)" userId="c2398e64-605f-4bd9-b751-76996f6edc0d" providerId="ADAL" clId="{A8092A49-892E-44D9-8FF9-1979682A5DC6}" dt="2025-11-25T18:53:36.992" v="1251" actId="20577"/>
        <pc:sldMkLst>
          <pc:docMk/>
          <pc:sldMk cId="3879194631" sldId="296"/>
        </pc:sldMkLst>
        <pc:spChg chg="mod">
          <ac:chgData name="Mustafa Fadel (PGR)" userId="c2398e64-605f-4bd9-b751-76996f6edc0d" providerId="ADAL" clId="{A8092A49-892E-44D9-8FF9-1979682A5DC6}" dt="2025-11-25T18:51:16.739" v="1163"/>
          <ac:spMkLst>
            <pc:docMk/>
            <pc:sldMk cId="3879194631" sldId="296"/>
            <ac:spMk id="2" creationId="{4706AA3D-E7F5-AAB4-CA33-15AD72B5E9FB}"/>
          </ac:spMkLst>
        </pc:spChg>
        <pc:spChg chg="mod">
          <ac:chgData name="Mustafa Fadel (PGR)" userId="c2398e64-605f-4bd9-b751-76996f6edc0d" providerId="ADAL" clId="{A8092A49-892E-44D9-8FF9-1979682A5DC6}" dt="2025-11-25T18:53:36.992" v="1251" actId="20577"/>
          <ac:spMkLst>
            <pc:docMk/>
            <pc:sldMk cId="3879194631" sldId="296"/>
            <ac:spMk id="8" creationId="{FEA2D0F2-ABB3-B26F-3A6D-DF6C6B11988C}"/>
          </ac:spMkLst>
        </pc:spChg>
      </pc:sldChg>
      <pc:sldChg chg="addSp delSp modSp mod delAnim modAnim">
        <pc:chgData name="Mustafa Fadel (PGR)" userId="c2398e64-605f-4bd9-b751-76996f6edc0d" providerId="ADAL" clId="{A8092A49-892E-44D9-8FF9-1979682A5DC6}" dt="2025-11-26T07:09:23.320" v="1438" actId="478"/>
        <pc:sldMkLst>
          <pc:docMk/>
          <pc:sldMk cId="3693896327" sldId="298"/>
        </pc:sldMkLst>
        <pc:spChg chg="mod">
          <ac:chgData name="Mustafa Fadel (PGR)" userId="c2398e64-605f-4bd9-b751-76996f6edc0d" providerId="ADAL" clId="{A8092A49-892E-44D9-8FF9-1979682A5DC6}" dt="2025-11-25T18:47:14.490" v="980" actId="20577"/>
          <ac:spMkLst>
            <pc:docMk/>
            <pc:sldMk cId="3693896327" sldId="298"/>
            <ac:spMk id="2" creationId="{675460C1-B7CE-1196-7875-C04BA3941530}"/>
          </ac:spMkLst>
        </pc:spChg>
        <pc:spChg chg="mod">
          <ac:chgData name="Mustafa Fadel (PGR)" userId="c2398e64-605f-4bd9-b751-76996f6edc0d" providerId="ADAL" clId="{A8092A49-892E-44D9-8FF9-1979682A5DC6}" dt="2025-11-25T18:48:47.739" v="1119" actId="20577"/>
          <ac:spMkLst>
            <pc:docMk/>
            <pc:sldMk cId="3693896327" sldId="298"/>
            <ac:spMk id="3" creationId="{89CF19D3-E409-1C5C-7133-F27A240092B5}"/>
          </ac:spMkLst>
        </pc:spChg>
        <pc:spChg chg="mod">
          <ac:chgData name="Mustafa Fadel (PGR)" userId="c2398e64-605f-4bd9-b751-76996f6edc0d" providerId="ADAL" clId="{A8092A49-892E-44D9-8FF9-1979682A5DC6}" dt="2025-11-25T17:47:16.239" v="157" actId="14100"/>
          <ac:spMkLst>
            <pc:docMk/>
            <pc:sldMk cId="3693896327" sldId="298"/>
            <ac:spMk id="8" creationId="{DA15C2D7-BEA2-D817-48D0-DEF66ABA060D}"/>
          </ac:spMkLst>
        </pc:spChg>
        <pc:spChg chg="mod">
          <ac:chgData name="Mustafa Fadel (PGR)" userId="c2398e64-605f-4bd9-b751-76996f6edc0d" providerId="ADAL" clId="{A8092A49-892E-44D9-8FF9-1979682A5DC6}" dt="2025-11-25T17:46:32.147" v="152" actId="14100"/>
          <ac:spMkLst>
            <pc:docMk/>
            <pc:sldMk cId="3693896327" sldId="298"/>
            <ac:spMk id="9" creationId="{91398C1F-8A6D-310A-87D3-62DCF8102346}"/>
          </ac:spMkLst>
        </pc:spChg>
        <pc:spChg chg="mod">
          <ac:chgData name="Mustafa Fadel (PGR)" userId="c2398e64-605f-4bd9-b751-76996f6edc0d" providerId="ADAL" clId="{A8092A49-892E-44D9-8FF9-1979682A5DC6}" dt="2025-11-25T17:48:06.543" v="173" actId="1076"/>
          <ac:spMkLst>
            <pc:docMk/>
            <pc:sldMk cId="3693896327" sldId="298"/>
            <ac:spMk id="10" creationId="{C74B2391-5BD7-8504-D570-D9802F2076D7}"/>
          </ac:spMkLst>
        </pc:spChg>
        <pc:picChg chg="add mod">
          <ac:chgData name="Mustafa Fadel (PGR)" userId="c2398e64-605f-4bd9-b751-76996f6edc0d" providerId="ADAL" clId="{A8092A49-892E-44D9-8FF9-1979682A5DC6}" dt="2025-11-25T17:34:55.918" v="116" actId="1038"/>
          <ac:picMkLst>
            <pc:docMk/>
            <pc:sldMk cId="3693896327" sldId="298"/>
            <ac:picMk id="6" creationId="{1BF85788-DC5B-EC8D-6504-8D7766B63546}"/>
          </ac:picMkLst>
        </pc:picChg>
        <pc:picChg chg="del">
          <ac:chgData name="Mustafa Fadel (PGR)" userId="c2398e64-605f-4bd9-b751-76996f6edc0d" providerId="ADAL" clId="{A8092A49-892E-44D9-8FF9-1979682A5DC6}" dt="2025-11-25T17:34:15.745" v="79" actId="478"/>
          <ac:picMkLst>
            <pc:docMk/>
            <pc:sldMk cId="3693896327" sldId="298"/>
            <ac:picMk id="7" creationId="{2300350F-E338-2D84-8D5A-A927B8449C77}"/>
          </ac:picMkLst>
        </pc:picChg>
        <pc:picChg chg="add del mod">
          <ac:chgData name="Mustafa Fadel (PGR)" userId="c2398e64-605f-4bd9-b751-76996f6edc0d" providerId="ADAL" clId="{A8092A49-892E-44D9-8FF9-1979682A5DC6}" dt="2025-11-26T07:09:23.320" v="1438" actId="478"/>
          <ac:picMkLst>
            <pc:docMk/>
            <pc:sldMk cId="3693896327" sldId="298"/>
            <ac:picMk id="12" creationId="{924D1BDA-7E8A-FD7F-2C17-9B602217870F}"/>
          </ac:picMkLst>
        </pc:picChg>
      </pc:sldChg>
      <pc:sldChg chg="del">
        <pc:chgData name="Mustafa Fadel (PGR)" userId="c2398e64-605f-4bd9-b751-76996f6edc0d" providerId="ADAL" clId="{A8092A49-892E-44D9-8FF9-1979682A5DC6}" dt="2025-11-25T18:09:40.927" v="175" actId="47"/>
        <pc:sldMkLst>
          <pc:docMk/>
          <pc:sldMk cId="1498308786" sldId="299"/>
        </pc:sldMkLst>
      </pc:sldChg>
      <pc:sldChg chg="del">
        <pc:chgData name="Mustafa Fadel (PGR)" userId="c2398e64-605f-4bd9-b751-76996f6edc0d" providerId="ADAL" clId="{A8092A49-892E-44D9-8FF9-1979682A5DC6}" dt="2025-11-25T18:09:49.719" v="176" actId="47"/>
        <pc:sldMkLst>
          <pc:docMk/>
          <pc:sldMk cId="3220313747" sldId="300"/>
        </pc:sldMkLst>
      </pc:sldChg>
      <pc:sldChg chg="del">
        <pc:chgData name="Mustafa Fadel (PGR)" userId="c2398e64-605f-4bd9-b751-76996f6edc0d" providerId="ADAL" clId="{A8092A49-892E-44D9-8FF9-1979682A5DC6}" dt="2025-11-25T18:59:08.608" v="1426" actId="47"/>
        <pc:sldMkLst>
          <pc:docMk/>
          <pc:sldMk cId="255107747" sldId="301"/>
        </pc:sldMkLst>
      </pc:sldChg>
      <pc:sldChg chg="del">
        <pc:chgData name="Mustafa Fadel (PGR)" userId="c2398e64-605f-4bd9-b751-76996f6edc0d" providerId="ADAL" clId="{A8092A49-892E-44D9-8FF9-1979682A5DC6}" dt="2025-11-25T18:59:10.111" v="1427" actId="47"/>
        <pc:sldMkLst>
          <pc:docMk/>
          <pc:sldMk cId="2856931427" sldId="302"/>
        </pc:sldMkLst>
      </pc:sldChg>
      <pc:sldChg chg="del">
        <pc:chgData name="Mustafa Fadel (PGR)" userId="c2398e64-605f-4bd9-b751-76996f6edc0d" providerId="ADAL" clId="{A8092A49-892E-44D9-8FF9-1979682A5DC6}" dt="2025-11-25T18:59:12.093" v="1428" actId="47"/>
        <pc:sldMkLst>
          <pc:docMk/>
          <pc:sldMk cId="2289292203" sldId="303"/>
        </pc:sldMkLst>
      </pc:sldChg>
      <pc:sldChg chg="del">
        <pc:chgData name="Mustafa Fadel (PGR)" userId="c2398e64-605f-4bd9-b751-76996f6edc0d" providerId="ADAL" clId="{A8092A49-892E-44D9-8FF9-1979682A5DC6}" dt="2025-11-25T18:59:12.783" v="1429" actId="47"/>
        <pc:sldMkLst>
          <pc:docMk/>
          <pc:sldMk cId="1321960249" sldId="304"/>
        </pc:sldMkLst>
      </pc:sldChg>
      <pc:sldChg chg="del">
        <pc:chgData name="Mustafa Fadel (PGR)" userId="c2398e64-605f-4bd9-b751-76996f6edc0d" providerId="ADAL" clId="{A8092A49-892E-44D9-8FF9-1979682A5DC6}" dt="2025-11-25T18:59:14.907" v="1432" actId="47"/>
        <pc:sldMkLst>
          <pc:docMk/>
          <pc:sldMk cId="1826129629" sldId="305"/>
        </pc:sldMkLst>
      </pc:sldChg>
      <pc:sldChg chg="del">
        <pc:chgData name="Mustafa Fadel (PGR)" userId="c2398e64-605f-4bd9-b751-76996f6edc0d" providerId="ADAL" clId="{A8092A49-892E-44D9-8FF9-1979682A5DC6}" dt="2025-11-25T18:59:13.480" v="1430" actId="47"/>
        <pc:sldMkLst>
          <pc:docMk/>
          <pc:sldMk cId="259825953" sldId="306"/>
        </pc:sldMkLst>
      </pc:sldChg>
      <pc:sldChg chg="del">
        <pc:chgData name="Mustafa Fadel (PGR)" userId="c2398e64-605f-4bd9-b751-76996f6edc0d" providerId="ADAL" clId="{A8092A49-892E-44D9-8FF9-1979682A5DC6}" dt="2025-11-25T18:59:14.182" v="1431" actId="47"/>
        <pc:sldMkLst>
          <pc:docMk/>
          <pc:sldMk cId="2180118393" sldId="307"/>
        </pc:sldMkLst>
      </pc:sldChg>
      <pc:sldChg chg="addSp modSp mod ord modAnim">
        <pc:chgData name="Mustafa Fadel (PGR)" userId="c2398e64-605f-4bd9-b751-76996f6edc0d" providerId="ADAL" clId="{A8092A49-892E-44D9-8FF9-1979682A5DC6}" dt="2025-11-25T18:56:27.328" v="1413" actId="20577"/>
        <pc:sldMkLst>
          <pc:docMk/>
          <pc:sldMk cId="343637006" sldId="308"/>
        </pc:sldMkLst>
        <pc:spChg chg="mod">
          <ac:chgData name="Mustafa Fadel (PGR)" userId="c2398e64-605f-4bd9-b751-76996f6edc0d" providerId="ADAL" clId="{A8092A49-892E-44D9-8FF9-1979682A5DC6}" dt="2025-11-25T18:54:06.465" v="1254"/>
          <ac:spMkLst>
            <pc:docMk/>
            <pc:sldMk cId="343637006" sldId="308"/>
            <ac:spMk id="2" creationId="{0DD68166-1E88-BF88-CA3C-5ECF27EC2F4A}"/>
          </ac:spMkLst>
        </pc:spChg>
        <pc:spChg chg="add mod">
          <ac:chgData name="Mustafa Fadel (PGR)" userId="c2398e64-605f-4bd9-b751-76996f6edc0d" providerId="ADAL" clId="{A8092A49-892E-44D9-8FF9-1979682A5DC6}" dt="2025-11-25T18:54:48.081" v="1347" actId="14100"/>
          <ac:spMkLst>
            <pc:docMk/>
            <pc:sldMk cId="343637006" sldId="308"/>
            <ac:spMk id="4" creationId="{E2A5ADD0-D455-3B09-D498-5CB635A8F985}"/>
          </ac:spMkLst>
        </pc:spChg>
        <pc:spChg chg="mod">
          <ac:chgData name="Mustafa Fadel (PGR)" userId="c2398e64-605f-4bd9-b751-76996f6edc0d" providerId="ADAL" clId="{A8092A49-892E-44D9-8FF9-1979682A5DC6}" dt="2025-11-25T18:56:27.328" v="1413" actId="20577"/>
          <ac:spMkLst>
            <pc:docMk/>
            <pc:sldMk cId="343637006" sldId="308"/>
            <ac:spMk id="8" creationId="{2755EB24-D5BA-95D5-65F3-2AE0FD67F024}"/>
          </ac:spMkLst>
        </pc:spChg>
        <pc:graphicFrameChg chg="mod modGraphic">
          <ac:chgData name="Mustafa Fadel (PGR)" userId="c2398e64-605f-4bd9-b751-76996f6edc0d" providerId="ADAL" clId="{A8092A49-892E-44D9-8FF9-1979682A5DC6}" dt="2025-11-25T18:56:14.211" v="1378" actId="20577"/>
          <ac:graphicFrameMkLst>
            <pc:docMk/>
            <pc:sldMk cId="343637006" sldId="308"/>
            <ac:graphicFrameMk id="3" creationId="{0427521D-7B03-E305-DD66-CD93945AED1F}"/>
          </ac:graphicFrameMkLst>
        </pc:graphicFrameChg>
      </pc:sldChg>
      <pc:sldChg chg="del">
        <pc:chgData name="Mustafa Fadel (PGR)" userId="c2398e64-605f-4bd9-b751-76996f6edc0d" providerId="ADAL" clId="{A8092A49-892E-44D9-8FF9-1979682A5DC6}" dt="2025-11-25T18:59:15.602" v="1433" actId="47"/>
        <pc:sldMkLst>
          <pc:docMk/>
          <pc:sldMk cId="2572065495" sldId="309"/>
        </pc:sldMkLst>
      </pc:sldChg>
      <pc:sldChg chg="del">
        <pc:chgData name="Mustafa Fadel (PGR)" userId="c2398e64-605f-4bd9-b751-76996f6edc0d" providerId="ADAL" clId="{A8092A49-892E-44D9-8FF9-1979682A5DC6}" dt="2025-11-25T18:59:16.690" v="1434" actId="47"/>
        <pc:sldMkLst>
          <pc:docMk/>
          <pc:sldMk cId="487944847" sldId="310"/>
        </pc:sldMkLst>
      </pc:sldChg>
      <pc:sldChg chg="del">
        <pc:chgData name="Mustafa Fadel (PGR)" userId="c2398e64-605f-4bd9-b751-76996f6edc0d" providerId="ADAL" clId="{A8092A49-892E-44D9-8FF9-1979682A5DC6}" dt="2025-11-25T18:59:17.491" v="1435" actId="47"/>
        <pc:sldMkLst>
          <pc:docMk/>
          <pc:sldMk cId="4028943190" sldId="311"/>
        </pc:sldMkLst>
      </pc:sldChg>
      <pc:sldChg chg="delSp modSp add mod delAnim">
        <pc:chgData name="Mustafa Fadel (PGR)" userId="c2398e64-605f-4bd9-b751-76996f6edc0d" providerId="ADAL" clId="{A8092A49-892E-44D9-8FF9-1979682A5DC6}" dt="2025-11-25T18:47:20.602" v="1009" actId="20577"/>
        <pc:sldMkLst>
          <pc:docMk/>
          <pc:sldMk cId="1698804470" sldId="312"/>
        </pc:sldMkLst>
        <pc:spChg chg="mod">
          <ac:chgData name="Mustafa Fadel (PGR)" userId="c2398e64-605f-4bd9-b751-76996f6edc0d" providerId="ADAL" clId="{A8092A49-892E-44D9-8FF9-1979682A5DC6}" dt="2025-11-25T18:47:20.602" v="1009" actId="20577"/>
          <ac:spMkLst>
            <pc:docMk/>
            <pc:sldMk cId="1698804470" sldId="312"/>
            <ac:spMk id="2" creationId="{1A51954B-9EAB-9895-359F-FCC2C4C2AB1A}"/>
          </ac:spMkLst>
        </pc:spChg>
        <pc:spChg chg="mod">
          <ac:chgData name="Mustafa Fadel (PGR)" userId="c2398e64-605f-4bd9-b751-76996f6edc0d" providerId="ADAL" clId="{A8092A49-892E-44D9-8FF9-1979682A5DC6}" dt="2025-11-25T18:15:47.305" v="458" actId="20577"/>
          <ac:spMkLst>
            <pc:docMk/>
            <pc:sldMk cId="1698804470" sldId="312"/>
            <ac:spMk id="3" creationId="{D73DDACA-D839-DCFB-4C05-13DEE11FE333}"/>
          </ac:spMkLst>
        </pc:spChg>
        <pc:spChg chg="del">
          <ac:chgData name="Mustafa Fadel (PGR)" userId="c2398e64-605f-4bd9-b751-76996f6edc0d" providerId="ADAL" clId="{A8092A49-892E-44D9-8FF9-1979682A5DC6}" dt="2025-11-25T18:13:48.816" v="288" actId="478"/>
          <ac:spMkLst>
            <pc:docMk/>
            <pc:sldMk cId="1698804470" sldId="312"/>
            <ac:spMk id="8" creationId="{B2B6C901-3DCD-9FFE-B375-4F2C04C4438B}"/>
          </ac:spMkLst>
        </pc:spChg>
        <pc:spChg chg="del">
          <ac:chgData name="Mustafa Fadel (PGR)" userId="c2398e64-605f-4bd9-b751-76996f6edc0d" providerId="ADAL" clId="{A8092A49-892E-44D9-8FF9-1979682A5DC6}" dt="2025-11-25T18:13:50.594" v="289" actId="478"/>
          <ac:spMkLst>
            <pc:docMk/>
            <pc:sldMk cId="1698804470" sldId="312"/>
            <ac:spMk id="9" creationId="{C44E5C99-2C9E-CCEB-F7DA-35B52A44C2EB}"/>
          </ac:spMkLst>
        </pc:spChg>
        <pc:spChg chg="mod">
          <ac:chgData name="Mustafa Fadel (PGR)" userId="c2398e64-605f-4bd9-b751-76996f6edc0d" providerId="ADAL" clId="{A8092A49-892E-44D9-8FF9-1979682A5DC6}" dt="2025-11-25T18:14:22.783" v="376" actId="1035"/>
          <ac:spMkLst>
            <pc:docMk/>
            <pc:sldMk cId="1698804470" sldId="312"/>
            <ac:spMk id="10" creationId="{CD8137C8-39E9-7D38-D860-31F074240D3E}"/>
          </ac:spMkLst>
        </pc:spChg>
        <pc:spChg chg="mod">
          <ac:chgData name="Mustafa Fadel (PGR)" userId="c2398e64-605f-4bd9-b751-76996f6edc0d" providerId="ADAL" clId="{A8092A49-892E-44D9-8FF9-1979682A5DC6}" dt="2025-11-25T18:14:30.385" v="377" actId="14100"/>
          <ac:spMkLst>
            <pc:docMk/>
            <pc:sldMk cId="1698804470" sldId="312"/>
            <ac:spMk id="11" creationId="{EC454E60-2B8A-B21D-0E4A-FD51A52B6050}"/>
          </ac:spMkLst>
        </pc:spChg>
      </pc:sldChg>
      <pc:sldChg chg="addSp delSp modSp add mod ord delAnim modAnim">
        <pc:chgData name="Mustafa Fadel (PGR)" userId="c2398e64-605f-4bd9-b751-76996f6edc0d" providerId="ADAL" clId="{A8092A49-892E-44D9-8FF9-1979682A5DC6}" dt="2025-11-25T18:49:01.572" v="1124"/>
        <pc:sldMkLst>
          <pc:docMk/>
          <pc:sldMk cId="791984422" sldId="313"/>
        </pc:sldMkLst>
        <pc:spChg chg="mod">
          <ac:chgData name="Mustafa Fadel (PGR)" userId="c2398e64-605f-4bd9-b751-76996f6edc0d" providerId="ADAL" clId="{A8092A49-892E-44D9-8FF9-1979682A5DC6}" dt="2025-11-25T18:47:27.665" v="1038" actId="20577"/>
          <ac:spMkLst>
            <pc:docMk/>
            <pc:sldMk cId="791984422" sldId="313"/>
            <ac:spMk id="2" creationId="{EC554D16-6715-44D8-76D7-6F0B331958F6}"/>
          </ac:spMkLst>
        </pc:spChg>
        <pc:spChg chg="mod">
          <ac:chgData name="Mustafa Fadel (PGR)" userId="c2398e64-605f-4bd9-b751-76996f6edc0d" providerId="ADAL" clId="{A8092A49-892E-44D9-8FF9-1979682A5DC6}" dt="2025-11-25T18:37:36.103" v="767" actId="20577"/>
          <ac:spMkLst>
            <pc:docMk/>
            <pc:sldMk cId="791984422" sldId="313"/>
            <ac:spMk id="3" creationId="{8B307A5F-CE71-27C9-9787-D263E44D31FE}"/>
          </ac:spMkLst>
        </pc:spChg>
        <pc:spChg chg="del">
          <ac:chgData name="Mustafa Fadel (PGR)" userId="c2398e64-605f-4bd9-b751-76996f6edc0d" providerId="ADAL" clId="{A8092A49-892E-44D9-8FF9-1979682A5DC6}" dt="2025-11-25T18:32:58.889" v="467" actId="478"/>
          <ac:spMkLst>
            <pc:docMk/>
            <pc:sldMk cId="791984422" sldId="313"/>
            <ac:spMk id="10" creationId="{4A45704B-9FB2-A65B-0FDF-3BD0B0088BBB}"/>
          </ac:spMkLst>
        </pc:spChg>
        <pc:spChg chg="del">
          <ac:chgData name="Mustafa Fadel (PGR)" userId="c2398e64-605f-4bd9-b751-76996f6edc0d" providerId="ADAL" clId="{A8092A49-892E-44D9-8FF9-1979682A5DC6}" dt="2025-11-25T18:32:56.333" v="466" actId="478"/>
          <ac:spMkLst>
            <pc:docMk/>
            <pc:sldMk cId="791984422" sldId="313"/>
            <ac:spMk id="11" creationId="{D84A20B0-7F3B-FD8B-C816-3AC244FA6272}"/>
          </ac:spMkLst>
        </pc:spChg>
        <pc:picChg chg="del">
          <ac:chgData name="Mustafa Fadel (PGR)" userId="c2398e64-605f-4bd9-b751-76996f6edc0d" providerId="ADAL" clId="{A8092A49-892E-44D9-8FF9-1979682A5DC6}" dt="2025-11-25T18:32:46.893" v="462" actId="478"/>
          <ac:picMkLst>
            <pc:docMk/>
            <pc:sldMk cId="791984422" sldId="313"/>
            <ac:picMk id="6" creationId="{7218E2A5-4F54-FDAC-3009-4626E95A08C3}"/>
          </ac:picMkLst>
        </pc:picChg>
        <pc:picChg chg="add mod">
          <ac:chgData name="Mustafa Fadel (PGR)" userId="c2398e64-605f-4bd9-b751-76996f6edc0d" providerId="ADAL" clId="{A8092A49-892E-44D9-8FF9-1979682A5DC6}" dt="2025-11-25T18:37:47.993" v="829" actId="1036"/>
          <ac:picMkLst>
            <pc:docMk/>
            <pc:sldMk cId="791984422" sldId="313"/>
            <ac:picMk id="7" creationId="{E57AB2DA-BA37-5222-BF7E-11095DBB1C64}"/>
          </ac:picMkLst>
        </pc:picChg>
        <pc:picChg chg="add mod">
          <ac:chgData name="Mustafa Fadel (PGR)" userId="c2398e64-605f-4bd9-b751-76996f6edc0d" providerId="ADAL" clId="{A8092A49-892E-44D9-8FF9-1979682A5DC6}" dt="2025-11-25T18:38:07.786" v="831" actId="1076"/>
          <ac:picMkLst>
            <pc:docMk/>
            <pc:sldMk cId="791984422" sldId="313"/>
            <ac:picMk id="9" creationId="{FE6E744D-62BE-4CDD-AF81-625CBB4A491D}"/>
          </ac:picMkLst>
        </pc:picChg>
      </pc:sldChg>
      <pc:sldChg chg="addSp delSp modSp add mod ord delAnim modAnim">
        <pc:chgData name="Mustafa Fadel (PGR)" userId="c2398e64-605f-4bd9-b751-76996f6edc0d" providerId="ADAL" clId="{A8092A49-892E-44D9-8FF9-1979682A5DC6}" dt="2025-11-25T18:48:28.351" v="1094"/>
        <pc:sldMkLst>
          <pc:docMk/>
          <pc:sldMk cId="3376080785" sldId="314"/>
        </pc:sldMkLst>
        <pc:spChg chg="mod">
          <ac:chgData name="Mustafa Fadel (PGR)" userId="c2398e64-605f-4bd9-b751-76996f6edc0d" providerId="ADAL" clId="{A8092A49-892E-44D9-8FF9-1979682A5DC6}" dt="2025-11-25T18:47:37.564" v="1067" actId="20577"/>
          <ac:spMkLst>
            <pc:docMk/>
            <pc:sldMk cId="3376080785" sldId="314"/>
            <ac:spMk id="2" creationId="{1AA50113-85DF-C2CF-B0CF-4B3C683AC84D}"/>
          </ac:spMkLst>
        </pc:spChg>
        <pc:spChg chg="mod">
          <ac:chgData name="Mustafa Fadel (PGR)" userId="c2398e64-605f-4bd9-b751-76996f6edc0d" providerId="ADAL" clId="{A8092A49-892E-44D9-8FF9-1979682A5DC6}" dt="2025-11-25T18:47:57.481" v="1088" actId="20577"/>
          <ac:spMkLst>
            <pc:docMk/>
            <pc:sldMk cId="3376080785" sldId="314"/>
            <ac:spMk id="3" creationId="{0B9592BA-53C1-F550-0F59-ECAF1B159597}"/>
          </ac:spMkLst>
        </pc:spChg>
        <pc:picChg chg="add mod">
          <ac:chgData name="Mustafa Fadel (PGR)" userId="c2398e64-605f-4bd9-b751-76996f6edc0d" providerId="ADAL" clId="{A8092A49-892E-44D9-8FF9-1979682A5DC6}" dt="2025-11-25T18:48:26.555" v="1093" actId="1076"/>
          <ac:picMkLst>
            <pc:docMk/>
            <pc:sldMk cId="3376080785" sldId="314"/>
            <ac:picMk id="6" creationId="{99E1CD32-1C1B-ED20-E9F3-23196FD7B7AA}"/>
          </ac:picMkLst>
        </pc:picChg>
        <pc:picChg chg="del">
          <ac:chgData name="Mustafa Fadel (PGR)" userId="c2398e64-605f-4bd9-b751-76996f6edc0d" providerId="ADAL" clId="{A8092A49-892E-44D9-8FF9-1979682A5DC6}" dt="2025-11-25T18:48:06.009" v="1090" actId="478"/>
          <ac:picMkLst>
            <pc:docMk/>
            <pc:sldMk cId="3376080785" sldId="314"/>
            <ac:picMk id="7" creationId="{0BE3EA7B-5CF9-191A-C7A3-D6C9460F4FE9}"/>
          </ac:picMkLst>
        </pc:picChg>
      </pc:sldChg>
      <pc:sldChg chg="addSp delSp modSp add mod ord delAnim modAnim">
        <pc:chgData name="Mustafa Fadel (PGR)" userId="c2398e64-605f-4bd9-b751-76996f6edc0d" providerId="ADAL" clId="{A8092A49-892E-44D9-8FF9-1979682A5DC6}" dt="2025-11-26T07:11:12.377" v="1440"/>
        <pc:sldMkLst>
          <pc:docMk/>
          <pc:sldMk cId="487177671" sldId="315"/>
        </pc:sldMkLst>
        <pc:spChg chg="mod">
          <ac:chgData name="Mustafa Fadel (PGR)" userId="c2398e64-605f-4bd9-b751-76996f6edc0d" providerId="ADAL" clId="{A8092A49-892E-44D9-8FF9-1979682A5DC6}" dt="2025-11-25T18:51:11.535" v="1162" actId="20577"/>
          <ac:spMkLst>
            <pc:docMk/>
            <pc:sldMk cId="487177671" sldId="315"/>
            <ac:spMk id="2" creationId="{5367115E-7F14-8FBC-36AC-9403E60CA226}"/>
          </ac:spMkLst>
        </pc:spChg>
        <pc:spChg chg="mod">
          <ac:chgData name="Mustafa Fadel (PGR)" userId="c2398e64-605f-4bd9-b751-76996f6edc0d" providerId="ADAL" clId="{A8092A49-892E-44D9-8FF9-1979682A5DC6}" dt="2025-11-25T18:50:29.292" v="1138" actId="14100"/>
          <ac:spMkLst>
            <pc:docMk/>
            <pc:sldMk cId="487177671" sldId="315"/>
            <ac:spMk id="8" creationId="{4CB94E2C-DED7-463A-30A6-D45B7C27AFA6}"/>
          </ac:spMkLst>
        </pc:spChg>
        <pc:spChg chg="mod">
          <ac:chgData name="Mustafa Fadel (PGR)" userId="c2398e64-605f-4bd9-b751-76996f6edc0d" providerId="ADAL" clId="{A8092A49-892E-44D9-8FF9-1979682A5DC6}" dt="2025-11-25T18:50:51.826" v="1142" actId="14100"/>
          <ac:spMkLst>
            <pc:docMk/>
            <pc:sldMk cId="487177671" sldId="315"/>
            <ac:spMk id="10" creationId="{778FD260-DB0A-1B28-6B28-F6D61AB2EECE}"/>
          </ac:spMkLst>
        </pc:spChg>
        <pc:picChg chg="del">
          <ac:chgData name="Mustafa Fadel (PGR)" userId="c2398e64-605f-4bd9-b751-76996f6edc0d" providerId="ADAL" clId="{A8092A49-892E-44D9-8FF9-1979682A5DC6}" dt="2025-11-25T18:49:07.915" v="1127" actId="478"/>
          <ac:picMkLst>
            <pc:docMk/>
            <pc:sldMk cId="487177671" sldId="315"/>
            <ac:picMk id="6" creationId="{0867CE48-DC59-2519-4DD3-91BE40FFE59D}"/>
          </ac:picMkLst>
        </pc:picChg>
        <pc:picChg chg="add mod">
          <ac:chgData name="Mustafa Fadel (PGR)" userId="c2398e64-605f-4bd9-b751-76996f6edc0d" providerId="ADAL" clId="{A8092A49-892E-44D9-8FF9-1979682A5DC6}" dt="2025-11-25T18:49:46.849" v="1131" actId="1076"/>
          <ac:picMkLst>
            <pc:docMk/>
            <pc:sldMk cId="487177671" sldId="315"/>
            <ac:picMk id="7" creationId="{A1CE4963-B51F-4E75-ECC7-06B401F33588}"/>
          </ac:picMkLst>
        </pc:picChg>
      </pc:sldChg>
      <pc:sldChg chg="addSp delSp modSp add mod addAnim delAnim modAnim">
        <pc:chgData name="Mustafa Fadel (PGR)" userId="c2398e64-605f-4bd9-b751-76996f6edc0d" providerId="ADAL" clId="{A8092A49-892E-44D9-8FF9-1979682A5DC6}" dt="2025-11-26T07:11:32.063" v="1442"/>
        <pc:sldMkLst>
          <pc:docMk/>
          <pc:sldMk cId="245979880" sldId="316"/>
        </pc:sldMkLst>
        <pc:spChg chg="add del">
          <ac:chgData name="Mustafa Fadel (PGR)" userId="c2398e64-605f-4bd9-b751-76996f6edc0d" providerId="ADAL" clId="{A8092A49-892E-44D9-8FF9-1979682A5DC6}" dt="2025-11-25T18:58:37.136" v="1419" actId="478"/>
          <ac:spMkLst>
            <pc:docMk/>
            <pc:sldMk cId="245979880" sldId="316"/>
            <ac:spMk id="9" creationId="{3BC16679-14FE-7AB5-2FFB-039740E820C5}"/>
          </ac:spMkLst>
        </pc:spChg>
        <pc:picChg chg="add mod">
          <ac:chgData name="Mustafa Fadel (PGR)" userId="c2398e64-605f-4bd9-b751-76996f6edc0d" providerId="ADAL" clId="{A8092A49-892E-44D9-8FF9-1979682A5DC6}" dt="2025-11-25T18:58:44.608" v="1423" actId="1076"/>
          <ac:picMkLst>
            <pc:docMk/>
            <pc:sldMk cId="245979880" sldId="316"/>
            <ac:picMk id="6" creationId="{592FCFF8-6971-09F7-2A72-10E083F64568}"/>
          </ac:picMkLst>
        </pc:picChg>
        <pc:picChg chg="del">
          <ac:chgData name="Mustafa Fadel (PGR)" userId="c2398e64-605f-4bd9-b751-76996f6edc0d" providerId="ADAL" clId="{A8092A49-892E-44D9-8FF9-1979682A5DC6}" dt="2025-11-25T18:58:27.834" v="1415" actId="478"/>
          <ac:picMkLst>
            <pc:docMk/>
            <pc:sldMk cId="245979880" sldId="316"/>
            <ac:picMk id="7" creationId="{48BEEC08-0A50-3A94-6B02-C8EEB3300DBA}"/>
          </ac:picMkLst>
        </pc:picChg>
        <pc:picChg chg="add mod">
          <ac:chgData name="Mustafa Fadel (PGR)" userId="c2398e64-605f-4bd9-b751-76996f6edc0d" providerId="ADAL" clId="{A8092A49-892E-44D9-8FF9-1979682A5DC6}" dt="2025-11-25T18:59:01.109" v="1425" actId="1076"/>
          <ac:picMkLst>
            <pc:docMk/>
            <pc:sldMk cId="245979880" sldId="316"/>
            <ac:picMk id="13" creationId="{4944BD16-9315-52C2-B855-11677CE6B74D}"/>
          </ac:picMkLst>
        </pc:picChg>
      </pc:sldChg>
    </pc:docChg>
  </pc:docChgLst>
  <pc:docChgLst>
    <pc:chgData name="Mustafa Fadel (PGR)" userId="c2398e64-605f-4bd9-b751-76996f6edc0d" providerId="ADAL" clId="{47D8770E-6682-476A-BD26-7BFBEBF536CE}"/>
    <pc:docChg chg="undo custSel addSld delSld modSld sldOrd">
      <pc:chgData name="Mustafa Fadel (PGR)" userId="c2398e64-605f-4bd9-b751-76996f6edc0d" providerId="ADAL" clId="{47D8770E-6682-476A-BD26-7BFBEBF536CE}" dt="2025-11-09T20:18:30.658" v="2612"/>
      <pc:docMkLst>
        <pc:docMk/>
      </pc:docMkLst>
      <pc:sldChg chg="del">
        <pc:chgData name="Mustafa Fadel (PGR)" userId="c2398e64-605f-4bd9-b751-76996f6edc0d" providerId="ADAL" clId="{47D8770E-6682-476A-BD26-7BFBEBF536CE}" dt="2025-11-09T09:49:53.909" v="10" actId="47"/>
        <pc:sldMkLst>
          <pc:docMk/>
          <pc:sldMk cId="1372052378" sldId="259"/>
        </pc:sldMkLst>
      </pc:sldChg>
      <pc:sldChg chg="del">
        <pc:chgData name="Mustafa Fadel (PGR)" userId="c2398e64-605f-4bd9-b751-76996f6edc0d" providerId="ADAL" clId="{47D8770E-6682-476A-BD26-7BFBEBF536CE}" dt="2025-11-09T09:49:45.729" v="7" actId="47"/>
        <pc:sldMkLst>
          <pc:docMk/>
          <pc:sldMk cId="782960914" sldId="260"/>
        </pc:sldMkLst>
      </pc:sldChg>
      <pc:sldChg chg="del">
        <pc:chgData name="Mustafa Fadel (PGR)" userId="c2398e64-605f-4bd9-b751-76996f6edc0d" providerId="ADAL" clId="{47D8770E-6682-476A-BD26-7BFBEBF536CE}" dt="2025-11-09T09:49:52.290" v="9" actId="47"/>
        <pc:sldMkLst>
          <pc:docMk/>
          <pc:sldMk cId="2954060582" sldId="261"/>
        </pc:sldMkLst>
      </pc:sldChg>
      <pc:sldChg chg="del">
        <pc:chgData name="Mustafa Fadel (PGR)" userId="c2398e64-605f-4bd9-b751-76996f6edc0d" providerId="ADAL" clId="{47D8770E-6682-476A-BD26-7BFBEBF536CE}" dt="2025-11-09T09:49:35.725" v="2" actId="47"/>
        <pc:sldMkLst>
          <pc:docMk/>
          <pc:sldMk cId="426146464" sldId="262"/>
        </pc:sldMkLst>
      </pc:sldChg>
      <pc:sldChg chg="del">
        <pc:chgData name="Mustafa Fadel (PGR)" userId="c2398e64-605f-4bd9-b751-76996f6edc0d" providerId="ADAL" clId="{47D8770E-6682-476A-BD26-7BFBEBF536CE}" dt="2025-11-09T09:49:50.459" v="8" actId="47"/>
        <pc:sldMkLst>
          <pc:docMk/>
          <pc:sldMk cId="1363600358" sldId="263"/>
        </pc:sldMkLst>
      </pc:sldChg>
      <pc:sldChg chg="del">
        <pc:chgData name="Mustafa Fadel (PGR)" userId="c2398e64-605f-4bd9-b751-76996f6edc0d" providerId="ADAL" clId="{47D8770E-6682-476A-BD26-7BFBEBF536CE}" dt="2025-11-09T09:49:43.845" v="6" actId="47"/>
        <pc:sldMkLst>
          <pc:docMk/>
          <pc:sldMk cId="2611317201" sldId="264"/>
        </pc:sldMkLst>
      </pc:sldChg>
      <pc:sldChg chg="del">
        <pc:chgData name="Mustafa Fadel (PGR)" userId="c2398e64-605f-4bd9-b751-76996f6edc0d" providerId="ADAL" clId="{47D8770E-6682-476A-BD26-7BFBEBF536CE}" dt="2025-11-09T09:49:42.003" v="5" actId="47"/>
        <pc:sldMkLst>
          <pc:docMk/>
          <pc:sldMk cId="1299753709" sldId="265"/>
        </pc:sldMkLst>
      </pc:sldChg>
      <pc:sldChg chg="del">
        <pc:chgData name="Mustafa Fadel (PGR)" userId="c2398e64-605f-4bd9-b751-76996f6edc0d" providerId="ADAL" clId="{47D8770E-6682-476A-BD26-7BFBEBF536CE}" dt="2025-11-09T09:49:40.200" v="4" actId="47"/>
        <pc:sldMkLst>
          <pc:docMk/>
          <pc:sldMk cId="3021812518" sldId="266"/>
        </pc:sldMkLst>
      </pc:sldChg>
      <pc:sldChg chg="del">
        <pc:chgData name="Mustafa Fadel (PGR)" userId="c2398e64-605f-4bd9-b751-76996f6edc0d" providerId="ADAL" clId="{47D8770E-6682-476A-BD26-7BFBEBF536CE}" dt="2025-11-09T09:49:38.217" v="3" actId="47"/>
        <pc:sldMkLst>
          <pc:docMk/>
          <pc:sldMk cId="210977065" sldId="267"/>
        </pc:sldMkLst>
      </pc:sldChg>
      <pc:sldChg chg="modSp mod">
        <pc:chgData name="Mustafa Fadel (PGR)" userId="c2398e64-605f-4bd9-b751-76996f6edc0d" providerId="ADAL" clId="{47D8770E-6682-476A-BD26-7BFBEBF536CE}" dt="2025-11-09T09:49:17.918" v="1" actId="20577"/>
        <pc:sldMkLst>
          <pc:docMk/>
          <pc:sldMk cId="2131281492" sldId="269"/>
        </pc:sldMkLst>
        <pc:spChg chg="mod">
          <ac:chgData name="Mustafa Fadel (PGR)" userId="c2398e64-605f-4bd9-b751-76996f6edc0d" providerId="ADAL" clId="{47D8770E-6682-476A-BD26-7BFBEBF536CE}" dt="2025-11-09T09:49:17.918" v="1" actId="20577"/>
          <ac:spMkLst>
            <pc:docMk/>
            <pc:sldMk cId="2131281492" sldId="269"/>
            <ac:spMk id="8" creationId="{711A1423-737F-6725-94C4-998E3D7C348E}"/>
          </ac:spMkLst>
        </pc:spChg>
      </pc:sldChg>
      <pc:sldChg chg="modSp add mod addAnim delAnim modAnim">
        <pc:chgData name="Mustafa Fadel (PGR)" userId="c2398e64-605f-4bd9-b751-76996f6edc0d" providerId="ADAL" clId="{47D8770E-6682-476A-BD26-7BFBEBF536CE}" dt="2025-11-09T20:18:30.658" v="2612"/>
        <pc:sldMkLst>
          <pc:docMk/>
          <pc:sldMk cId="2558064051" sldId="283"/>
        </pc:sldMkLst>
      </pc:sldChg>
      <pc:sldChg chg="addSp delSp modSp mod modAnim">
        <pc:chgData name="Mustafa Fadel (PGR)" userId="c2398e64-605f-4bd9-b751-76996f6edc0d" providerId="ADAL" clId="{47D8770E-6682-476A-BD26-7BFBEBF536CE}" dt="2025-11-09T10:47:34.791" v="559"/>
        <pc:sldMkLst>
          <pc:docMk/>
          <pc:sldMk cId="618605278" sldId="287"/>
        </pc:sldMkLst>
        <pc:spChg chg="mod">
          <ac:chgData name="Mustafa Fadel (PGR)" userId="c2398e64-605f-4bd9-b751-76996f6edc0d" providerId="ADAL" clId="{47D8770E-6682-476A-BD26-7BFBEBF536CE}" dt="2025-11-09T10:47:34.791" v="559"/>
          <ac:spMkLst>
            <pc:docMk/>
            <pc:sldMk cId="618605278" sldId="287"/>
            <ac:spMk id="2" creationId="{A4223E1F-DB17-8D76-F3DF-4E009F7D28A3}"/>
          </ac:spMkLst>
        </pc:spChg>
        <pc:spChg chg="mod">
          <ac:chgData name="Mustafa Fadel (PGR)" userId="c2398e64-605f-4bd9-b751-76996f6edc0d" providerId="ADAL" clId="{47D8770E-6682-476A-BD26-7BFBEBF536CE}" dt="2025-11-09T10:05:59.726" v="92" actId="20577"/>
          <ac:spMkLst>
            <pc:docMk/>
            <pc:sldMk cId="618605278" sldId="287"/>
            <ac:spMk id="3" creationId="{5474F9CD-F5E8-9467-2256-8DEDD9E6EE0A}"/>
          </ac:spMkLst>
        </pc:spChg>
      </pc:sldChg>
      <pc:sldChg chg="addSp delSp modSp add mod">
        <pc:chgData name="Mustafa Fadel (PGR)" userId="c2398e64-605f-4bd9-b751-76996f6edc0d" providerId="ADAL" clId="{47D8770E-6682-476A-BD26-7BFBEBF536CE}" dt="2025-11-09T10:47:41.969" v="561"/>
        <pc:sldMkLst>
          <pc:docMk/>
          <pc:sldMk cId="2256896410" sldId="288"/>
        </pc:sldMkLst>
      </pc:sldChg>
      <pc:sldChg chg="addSp delSp modSp add mod delAnim modAnim">
        <pc:chgData name="Mustafa Fadel (PGR)" userId="c2398e64-605f-4bd9-b751-76996f6edc0d" providerId="ADAL" clId="{47D8770E-6682-476A-BD26-7BFBEBF536CE}" dt="2025-11-09T11:04:27.075" v="625" actId="14100"/>
        <pc:sldMkLst>
          <pc:docMk/>
          <pc:sldMk cId="480310699" sldId="289"/>
        </pc:sldMkLst>
      </pc:sldChg>
      <pc:sldChg chg="addSp delSp modSp add mod modAnim">
        <pc:chgData name="Mustafa Fadel (PGR)" userId="c2398e64-605f-4bd9-b751-76996f6edc0d" providerId="ADAL" clId="{47D8770E-6682-476A-BD26-7BFBEBF536CE}" dt="2025-11-09T19:42:29.654" v="1312"/>
        <pc:sldMkLst>
          <pc:docMk/>
          <pc:sldMk cId="3320962" sldId="290"/>
        </pc:sldMkLst>
      </pc:sldChg>
      <pc:sldChg chg="addSp delSp modSp add mod ord delAnim">
        <pc:chgData name="Mustafa Fadel (PGR)" userId="c2398e64-605f-4bd9-b751-76996f6edc0d" providerId="ADAL" clId="{47D8770E-6682-476A-BD26-7BFBEBF536CE}" dt="2025-11-09T19:51:02.922" v="1651" actId="21"/>
        <pc:sldMkLst>
          <pc:docMk/>
          <pc:sldMk cId="885525323" sldId="291"/>
        </pc:sldMkLst>
      </pc:sldChg>
      <pc:sldChg chg="addSp delSp modSp add mod ord modAnim">
        <pc:chgData name="Mustafa Fadel (PGR)" userId="c2398e64-605f-4bd9-b751-76996f6edc0d" providerId="ADAL" clId="{47D8770E-6682-476A-BD26-7BFBEBF536CE}" dt="2025-11-09T19:49:02.913" v="1646" actId="14100"/>
        <pc:sldMkLst>
          <pc:docMk/>
          <pc:sldMk cId="2161433682" sldId="292"/>
        </pc:sldMkLst>
      </pc:sldChg>
      <pc:sldChg chg="addSp delSp modSp add del mod">
        <pc:chgData name="Mustafa Fadel (PGR)" userId="c2398e64-605f-4bd9-b751-76996f6edc0d" providerId="ADAL" clId="{47D8770E-6682-476A-BD26-7BFBEBF536CE}" dt="2025-11-09T19:45:00.363" v="1415" actId="47"/>
        <pc:sldMkLst>
          <pc:docMk/>
          <pc:sldMk cId="4273709660" sldId="293"/>
        </pc:sldMkLst>
      </pc:sldChg>
      <pc:sldChg chg="addSp delSp modSp add mod">
        <pc:chgData name="Mustafa Fadel (PGR)" userId="c2398e64-605f-4bd9-b751-76996f6edc0d" providerId="ADAL" clId="{47D8770E-6682-476A-BD26-7BFBEBF536CE}" dt="2025-11-09T19:55:39.386" v="1898" actId="20577"/>
        <pc:sldMkLst>
          <pc:docMk/>
          <pc:sldMk cId="2331766220" sldId="294"/>
        </pc:sldMkLst>
      </pc:sldChg>
      <pc:sldChg chg="addSp delSp modSp add mod delAnim modAnim">
        <pc:chgData name="Mustafa Fadel (PGR)" userId="c2398e64-605f-4bd9-b751-76996f6edc0d" providerId="ADAL" clId="{47D8770E-6682-476A-BD26-7BFBEBF536CE}" dt="2025-11-09T20:06:08.900" v="2082" actId="20577"/>
        <pc:sldMkLst>
          <pc:docMk/>
          <pc:sldMk cId="1652793607" sldId="295"/>
        </pc:sldMkLst>
      </pc:sldChg>
      <pc:sldChg chg="modSp add mod ord">
        <pc:chgData name="Mustafa Fadel (PGR)" userId="c2398e64-605f-4bd9-b751-76996f6edc0d" providerId="ADAL" clId="{47D8770E-6682-476A-BD26-7BFBEBF536CE}" dt="2025-11-09T20:08:06.185" v="2098" actId="12"/>
        <pc:sldMkLst>
          <pc:docMk/>
          <pc:sldMk cId="3879194631" sldId="296"/>
        </pc:sldMkLst>
        <pc:spChg chg="mod">
          <ac:chgData name="Mustafa Fadel (PGR)" userId="c2398e64-605f-4bd9-b751-76996f6edc0d" providerId="ADAL" clId="{47D8770E-6682-476A-BD26-7BFBEBF536CE}" dt="2025-11-09T20:08:06.185" v="2098" actId="12"/>
          <ac:spMkLst>
            <pc:docMk/>
            <pc:sldMk cId="3879194631" sldId="296"/>
            <ac:spMk id="8" creationId="{FEA2D0F2-ABB3-B26F-3A6D-DF6C6B11988C}"/>
          </ac:spMkLst>
        </pc:spChg>
      </pc:sldChg>
      <pc:sldChg chg="addSp delSp modSp add mod modAnim">
        <pc:chgData name="Mustafa Fadel (PGR)" userId="c2398e64-605f-4bd9-b751-76996f6edc0d" providerId="ADAL" clId="{47D8770E-6682-476A-BD26-7BFBEBF536CE}" dt="2025-11-09T20:14:54.174" v="2537"/>
        <pc:sldMkLst>
          <pc:docMk/>
          <pc:sldMk cId="1356918128" sldId="297"/>
        </pc:sldMkLst>
      </pc:sldChg>
      <pc:sldChg chg="add del">
        <pc:chgData name="Mustafa Fadel (PGR)" userId="c2398e64-605f-4bd9-b751-76996f6edc0d" providerId="ADAL" clId="{47D8770E-6682-476A-BD26-7BFBEBF536CE}" dt="2025-11-09T20:13:48.115" v="2511" actId="47"/>
        <pc:sldMkLst>
          <pc:docMk/>
          <pc:sldMk cId="3780159202" sldId="298"/>
        </pc:sldMkLst>
      </pc:sldChg>
    </pc:docChg>
  </pc:docChgLst>
  <pc:docChgLst>
    <pc:chgData name="Mustafa Fadel (PGR)" userId="c2398e64-605f-4bd9-b751-76996f6edc0d" providerId="ADAL" clId="{A0249B29-AFA1-413B-A8A4-C28D20C0A106}"/>
    <pc:docChg chg="undo custSel addSld delSld modSld sldOrd">
      <pc:chgData name="Mustafa Fadel (PGR)" userId="c2398e64-605f-4bd9-b751-76996f6edc0d" providerId="ADAL" clId="{A0249B29-AFA1-413B-A8A4-C28D20C0A106}" dt="2025-11-09T07:30:31.056" v="5740" actId="47"/>
      <pc:docMkLst>
        <pc:docMk/>
      </pc:docMkLst>
      <pc:sldChg chg="addSp delSp modSp new del mod setBg modClrScheme setClrOvrMap chgLayout">
        <pc:chgData name="Mustafa Fadel (PGR)" userId="c2398e64-605f-4bd9-b751-76996f6edc0d" providerId="ADAL" clId="{A0249B29-AFA1-413B-A8A4-C28D20C0A106}" dt="2025-11-09T07:19:58.615" v="5692" actId="47"/>
        <pc:sldMkLst>
          <pc:docMk/>
          <pc:sldMk cId="679741846" sldId="256"/>
        </pc:sldMkLst>
      </pc:sldChg>
      <pc:sldChg chg="addSp delSp modSp new mod modAnim">
        <pc:chgData name="Mustafa Fadel (PGR)" userId="c2398e64-605f-4bd9-b751-76996f6edc0d" providerId="ADAL" clId="{A0249B29-AFA1-413B-A8A4-C28D20C0A106}" dt="2025-11-09T07:29:10.208" v="5730" actId="20577"/>
        <pc:sldMkLst>
          <pc:docMk/>
          <pc:sldMk cId="4181972583" sldId="257"/>
        </pc:sldMkLst>
        <pc:spChg chg="mod">
          <ac:chgData name="Mustafa Fadel (PGR)" userId="c2398e64-605f-4bd9-b751-76996f6edc0d" providerId="ADAL" clId="{A0249B29-AFA1-413B-A8A4-C28D20C0A106}" dt="2025-11-09T07:28:52.695" v="5728"/>
          <ac:spMkLst>
            <pc:docMk/>
            <pc:sldMk cId="4181972583" sldId="257"/>
            <ac:spMk id="2" creationId="{430D6193-BD54-C4CA-7532-9691979248CA}"/>
          </ac:spMkLst>
        </pc:spChg>
        <pc:spChg chg="mod">
          <ac:chgData name="Mustafa Fadel (PGR)" userId="c2398e64-605f-4bd9-b751-76996f6edc0d" providerId="ADAL" clId="{A0249B29-AFA1-413B-A8A4-C28D20C0A106}" dt="2025-11-09T07:29:10.208" v="5730" actId="20577"/>
          <ac:spMkLst>
            <pc:docMk/>
            <pc:sldMk cId="4181972583" sldId="257"/>
            <ac:spMk id="3" creationId="{E65BCCE7-5101-FEB6-0C28-D0C4B6CC3285}"/>
          </ac:spMkLst>
        </pc:spChg>
        <pc:cxnChg chg="add mod">
          <ac:chgData name="Mustafa Fadel (PGR)" userId="c2398e64-605f-4bd9-b751-76996f6edc0d" providerId="ADAL" clId="{A0249B29-AFA1-413B-A8A4-C28D20C0A106}" dt="2025-11-02T12:15:10.625" v="476" actId="1035"/>
          <ac:cxnSpMkLst>
            <pc:docMk/>
            <pc:sldMk cId="4181972583" sldId="257"/>
            <ac:cxnSpMk id="5" creationId="{6EAEAEED-7174-C3D7-40EB-DA06C81CDDB5}"/>
          </ac:cxnSpMkLst>
        </pc:cxnChg>
      </pc:sldChg>
      <pc:sldChg chg="addSp delSp modSp add del mod ord delAnim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2813340312" sldId="258"/>
        </pc:sldMkLst>
      </pc:sldChg>
      <pc:sldChg chg="addSp modSp add mod modAnim">
        <pc:chgData name="Mustafa Fadel (PGR)" userId="c2398e64-605f-4bd9-b751-76996f6edc0d" providerId="ADAL" clId="{A0249B29-AFA1-413B-A8A4-C28D20C0A106}" dt="2025-11-02T18:38:03.714" v="892" actId="1076"/>
        <pc:sldMkLst>
          <pc:docMk/>
          <pc:sldMk cId="1372052378" sldId="259"/>
        </pc:sldMkLst>
      </pc:sldChg>
      <pc:sldChg chg="modSp add mod ord">
        <pc:chgData name="Mustafa Fadel (PGR)" userId="c2398e64-605f-4bd9-b751-76996f6edc0d" providerId="ADAL" clId="{A0249B29-AFA1-413B-A8A4-C28D20C0A106}" dt="2025-11-02T19:40:47.431" v="1428" actId="6549"/>
        <pc:sldMkLst>
          <pc:docMk/>
          <pc:sldMk cId="782960914" sldId="260"/>
        </pc:sldMkLst>
      </pc:sldChg>
      <pc:sldChg chg="addSp modSp add mod">
        <pc:chgData name="Mustafa Fadel (PGR)" userId="c2398e64-605f-4bd9-b751-76996f6edc0d" providerId="ADAL" clId="{A0249B29-AFA1-413B-A8A4-C28D20C0A106}" dt="2025-11-02T19:07:04.585" v="1004" actId="1036"/>
        <pc:sldMkLst>
          <pc:docMk/>
          <pc:sldMk cId="2954060582" sldId="261"/>
        </pc:sldMkLst>
      </pc:sldChg>
      <pc:sldChg chg="modSp add mod">
        <pc:chgData name="Mustafa Fadel (PGR)" userId="c2398e64-605f-4bd9-b751-76996f6edc0d" providerId="ADAL" clId="{A0249B29-AFA1-413B-A8A4-C28D20C0A106}" dt="2025-11-02T18:42:03.214" v="925" actId="113"/>
        <pc:sldMkLst>
          <pc:docMk/>
          <pc:sldMk cId="426146464" sldId="262"/>
        </pc:sldMkLst>
      </pc:sldChg>
      <pc:sldChg chg="addSp modSp add mod">
        <pc:chgData name="Mustafa Fadel (PGR)" userId="c2398e64-605f-4bd9-b751-76996f6edc0d" providerId="ADAL" clId="{A0249B29-AFA1-413B-A8A4-C28D20C0A106}" dt="2025-11-02T19:06:49.927" v="990" actId="1036"/>
        <pc:sldMkLst>
          <pc:docMk/>
          <pc:sldMk cId="1363600358" sldId="263"/>
        </pc:sldMkLst>
      </pc:sldChg>
      <pc:sldChg chg="modSp add mod">
        <pc:chgData name="Mustafa Fadel (PGR)" userId="c2398e64-605f-4bd9-b751-76996f6edc0d" providerId="ADAL" clId="{A0249B29-AFA1-413B-A8A4-C28D20C0A106}" dt="2025-11-02T19:53:56.734" v="1704" actId="20577"/>
        <pc:sldMkLst>
          <pc:docMk/>
          <pc:sldMk cId="2611317201" sldId="264"/>
        </pc:sldMkLst>
      </pc:sldChg>
      <pc:sldChg chg="addSp modSp add mod">
        <pc:chgData name="Mustafa Fadel (PGR)" userId="c2398e64-605f-4bd9-b751-76996f6edc0d" providerId="ADAL" clId="{A0249B29-AFA1-413B-A8A4-C28D20C0A106}" dt="2025-11-02T20:03:49.406" v="1967" actId="20577"/>
        <pc:sldMkLst>
          <pc:docMk/>
          <pc:sldMk cId="1299753709" sldId="265"/>
        </pc:sldMkLst>
      </pc:sldChg>
      <pc:sldChg chg="delSp modSp add mod">
        <pc:chgData name="Mustafa Fadel (PGR)" userId="c2398e64-605f-4bd9-b751-76996f6edc0d" providerId="ADAL" clId="{A0249B29-AFA1-413B-A8A4-C28D20C0A106}" dt="2025-11-02T20:16:25.172" v="2231" actId="27636"/>
        <pc:sldMkLst>
          <pc:docMk/>
          <pc:sldMk cId="3021812518" sldId="266"/>
        </pc:sldMkLst>
      </pc:sldChg>
      <pc:sldChg chg="modSp add mod">
        <pc:chgData name="Mustafa Fadel (PGR)" userId="c2398e64-605f-4bd9-b751-76996f6edc0d" providerId="ADAL" clId="{A0249B29-AFA1-413B-A8A4-C28D20C0A106}" dt="2025-11-02T20:15:35.472" v="2227" actId="20577"/>
        <pc:sldMkLst>
          <pc:docMk/>
          <pc:sldMk cId="210977065" sldId="267"/>
        </pc:sldMkLst>
      </pc:sldChg>
      <pc:sldChg chg="delSp modSp add mod ord">
        <pc:chgData name="Mustafa Fadel (PGR)" userId="c2398e64-605f-4bd9-b751-76996f6edc0d" providerId="ADAL" clId="{A0249B29-AFA1-413B-A8A4-C28D20C0A106}" dt="2025-11-09T07:20:40.481" v="5698"/>
        <pc:sldMkLst>
          <pc:docMk/>
          <pc:sldMk cId="897394979" sldId="268"/>
        </pc:sldMkLst>
        <pc:spChg chg="mod">
          <ac:chgData name="Mustafa Fadel (PGR)" userId="c2398e64-605f-4bd9-b751-76996f6edc0d" providerId="ADAL" clId="{A0249B29-AFA1-413B-A8A4-C28D20C0A106}" dt="2025-11-02T20:17:49.796" v="2262" actId="403"/>
          <ac:spMkLst>
            <pc:docMk/>
            <pc:sldMk cId="897394979" sldId="268"/>
            <ac:spMk id="8" creationId="{88EF86C2-F569-45E9-52FF-0DE426E7DA3E}"/>
          </ac:spMkLst>
        </pc:spChg>
        <pc:spChg chg="mod">
          <ac:chgData name="Mustafa Fadel (PGR)" userId="c2398e64-605f-4bd9-b751-76996f6edc0d" providerId="ADAL" clId="{A0249B29-AFA1-413B-A8A4-C28D20C0A106}" dt="2025-11-02T20:17:16.256" v="2256" actId="6549"/>
          <ac:spMkLst>
            <pc:docMk/>
            <pc:sldMk cId="897394979" sldId="268"/>
            <ac:spMk id="20" creationId="{67B5219B-135B-5177-4189-8F9003F7199D}"/>
          </ac:spMkLst>
        </pc:spChg>
      </pc:sldChg>
      <pc:sldChg chg="modSp add mod ord">
        <pc:chgData name="Mustafa Fadel (PGR)" userId="c2398e64-605f-4bd9-b751-76996f6edc0d" providerId="ADAL" clId="{A0249B29-AFA1-413B-A8A4-C28D20C0A106}" dt="2025-11-09T07:20:03.962" v="5694" actId="20577"/>
        <pc:sldMkLst>
          <pc:docMk/>
          <pc:sldMk cId="2131281492" sldId="269"/>
        </pc:sldMkLst>
        <pc:spChg chg="mod">
          <ac:chgData name="Mustafa Fadel (PGR)" userId="c2398e64-605f-4bd9-b751-76996f6edc0d" providerId="ADAL" clId="{A0249B29-AFA1-413B-A8A4-C28D20C0A106}" dt="2025-11-09T07:20:03.962" v="5694" actId="20577"/>
          <ac:spMkLst>
            <pc:docMk/>
            <pc:sldMk cId="2131281492" sldId="269"/>
            <ac:spMk id="8" creationId="{711A1423-737F-6725-94C4-998E3D7C348E}"/>
          </ac:spMkLst>
        </pc:spChg>
      </pc:sldChg>
      <pc:sldChg chg="addSp delSp modSp new del mod ord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29320983" sldId="270"/>
        </pc:sldMkLst>
      </pc:sldChg>
      <pc:sldChg chg="addSp delSp modSp add del mod ord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3537753245" sldId="271"/>
        </pc:sldMkLst>
      </pc:sldChg>
      <pc:sldChg chg="addSp delSp modSp add del mod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1775700791" sldId="272"/>
        </pc:sldMkLst>
      </pc:sldChg>
      <pc:sldChg chg="addSp delSp modSp add del mod delAnim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2846056769" sldId="273"/>
        </pc:sldMkLst>
      </pc:sldChg>
      <pc:sldChg chg="addSp delSp modSp add del mod ord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3888400921" sldId="274"/>
        </pc:sldMkLst>
      </pc:sldChg>
      <pc:sldChg chg="addSp delSp modSp add del mod ord delAnim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2911984703" sldId="275"/>
        </pc:sldMkLst>
      </pc:sldChg>
      <pc:sldChg chg="add del">
        <pc:chgData name="Mustafa Fadel (PGR)" userId="c2398e64-605f-4bd9-b751-76996f6edc0d" providerId="ADAL" clId="{A0249B29-AFA1-413B-A8A4-C28D20C0A106}" dt="2025-11-02T12:07:57.277" v="415" actId="47"/>
        <pc:sldMkLst>
          <pc:docMk/>
          <pc:sldMk cId="4179487131" sldId="275"/>
        </pc:sldMkLst>
      </pc:sldChg>
      <pc:sldChg chg="addSp delSp modSp add del mod ord addAnim delAnim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402462423" sldId="276"/>
        </pc:sldMkLst>
      </pc:sldChg>
      <pc:sldChg chg="addSp delSp modSp add del mod ord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4169687027" sldId="277"/>
        </pc:sldMkLst>
      </pc:sldChg>
      <pc:sldChg chg="addSp delSp modSp add del mod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2225424161" sldId="278"/>
        </pc:sldMkLst>
      </pc:sldChg>
      <pc:sldChg chg="addSp delSp modSp add del mod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1582608044" sldId="279"/>
        </pc:sldMkLst>
      </pc:sldChg>
      <pc:sldChg chg="addSp delSp modSp add del mod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3354021907" sldId="280"/>
        </pc:sldMkLst>
      </pc:sldChg>
      <pc:sldChg chg="addSp delSp modSp add del mod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768476683" sldId="281"/>
        </pc:sldMkLst>
      </pc:sldChg>
      <pc:sldChg chg="addSp modSp add del mod ord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1556383518" sldId="282"/>
        </pc:sldMkLst>
      </pc:sldChg>
      <pc:sldChg chg="addSp delSp modSp add del mod delAnim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2558064051" sldId="283"/>
        </pc:sldMkLst>
      </pc:sldChg>
      <pc:sldChg chg="add del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384570125" sldId="284"/>
        </pc:sldMkLst>
      </pc:sldChg>
      <pc:sldChg chg="delSp add del setBg delDesignElem">
        <pc:chgData name="Mustafa Fadel (PGR)" userId="c2398e64-605f-4bd9-b751-76996f6edc0d" providerId="ADAL" clId="{A0249B29-AFA1-413B-A8A4-C28D20C0A106}" dt="2025-11-09T07:21:05.416" v="5702" actId="47"/>
        <pc:sldMkLst>
          <pc:docMk/>
          <pc:sldMk cId="3393885591" sldId="285"/>
        </pc:sldMkLst>
      </pc:sldChg>
      <pc:sldChg chg="add del ord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394380141" sldId="286"/>
        </pc:sldMkLst>
      </pc:sldChg>
      <pc:sldChg chg="add">
        <pc:chgData name="Mustafa Fadel (PGR)" userId="c2398e64-605f-4bd9-b751-76996f6edc0d" providerId="ADAL" clId="{A0249B29-AFA1-413B-A8A4-C28D20C0A106}" dt="2025-11-09T07:22:29.899" v="5703" actId="2890"/>
        <pc:sldMkLst>
          <pc:docMk/>
          <pc:sldMk cId="618605278" sldId="287"/>
        </pc:sldMkLst>
      </pc:sldChg>
      <pc:sldChg chg="add del ord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2775292624" sldId="288"/>
        </pc:sldMkLst>
      </pc:sldChg>
      <pc:sldMasterChg chg="delSldLayout">
        <pc:chgData name="Mustafa Fadel (PGR)" userId="c2398e64-605f-4bd9-b751-76996f6edc0d" providerId="ADAL" clId="{A0249B29-AFA1-413B-A8A4-C28D20C0A106}" dt="2025-11-02T12:07:57.277" v="415" actId="47"/>
        <pc:sldMasterMkLst>
          <pc:docMk/>
          <pc:sldMasterMk cId="1343927308" sldId="2147483648"/>
        </pc:sldMasterMkLst>
        <pc:sldLayoutChg chg="del">
          <pc:chgData name="Mustafa Fadel (PGR)" userId="c2398e64-605f-4bd9-b751-76996f6edc0d" providerId="ADAL" clId="{A0249B29-AFA1-413B-A8A4-C28D20C0A106}" dt="2025-11-02T12:07:57.277" v="415" actId="47"/>
          <pc:sldLayoutMkLst>
            <pc:docMk/>
            <pc:sldMasterMk cId="1343927308" sldId="2147483648"/>
            <pc:sldLayoutMk cId="694428744" sldId="2147483660"/>
          </pc:sldLayoutMkLst>
        </pc:sldLayoutChg>
      </pc:sldMasterChg>
    </pc:docChg>
  </pc:docChgLst>
  <pc:docChgLst>
    <pc:chgData name="Mustafa Fadel (PGR)" userId="c2398e64-605f-4bd9-b751-76996f6edc0d" providerId="ADAL" clId="{40233EBB-638C-4475-8F41-050931290CAC}"/>
    <pc:docChg chg="undo redo custSel addSld delSld modSld sldOrd">
      <pc:chgData name="Mustafa Fadel (PGR)" userId="c2398e64-605f-4bd9-b751-76996f6edc0d" providerId="ADAL" clId="{40233EBB-638C-4475-8F41-050931290CAC}" dt="2025-11-18T19:38:35.248" v="2798"/>
      <pc:docMkLst>
        <pc:docMk/>
      </pc:docMkLst>
      <pc:sldChg chg="modSp mod">
        <pc:chgData name="Mustafa Fadel (PGR)" userId="c2398e64-605f-4bd9-b751-76996f6edc0d" providerId="ADAL" clId="{40233EBB-638C-4475-8F41-050931290CAC}" dt="2025-11-18T18:16:23.724" v="9" actId="20577"/>
        <pc:sldMkLst>
          <pc:docMk/>
          <pc:sldMk cId="2131281492" sldId="269"/>
        </pc:sldMkLst>
        <pc:spChg chg="mod">
          <ac:chgData name="Mustafa Fadel (PGR)" userId="c2398e64-605f-4bd9-b751-76996f6edc0d" providerId="ADAL" clId="{40233EBB-638C-4475-8F41-050931290CAC}" dt="2025-11-18T18:16:23.724" v="9" actId="20577"/>
          <ac:spMkLst>
            <pc:docMk/>
            <pc:sldMk cId="2131281492" sldId="269"/>
            <ac:spMk id="8" creationId="{711A1423-737F-6725-94C4-998E3D7C348E}"/>
          </ac:spMkLst>
        </pc:spChg>
      </pc:sldChg>
      <pc:sldChg chg="del">
        <pc:chgData name="Mustafa Fadel (PGR)" userId="c2398e64-605f-4bd9-b751-76996f6edc0d" providerId="ADAL" clId="{40233EBB-638C-4475-8F41-050931290CAC}" dt="2025-11-18T18:50:31.904" v="1247" actId="47"/>
        <pc:sldMkLst>
          <pc:docMk/>
          <pc:sldMk cId="2558064051" sldId="283"/>
        </pc:sldMkLst>
      </pc:sldChg>
      <pc:sldChg chg="addSp delSp modSp mod delAnim modAnim">
        <pc:chgData name="Mustafa Fadel (PGR)" userId="c2398e64-605f-4bd9-b751-76996f6edc0d" providerId="ADAL" clId="{40233EBB-638C-4475-8F41-050931290CAC}" dt="2025-11-18T18:52:29.881" v="1266" actId="313"/>
        <pc:sldMkLst>
          <pc:docMk/>
          <pc:sldMk cId="618605278" sldId="287"/>
        </pc:sldMkLst>
        <pc:spChg chg="mod">
          <ac:chgData name="Mustafa Fadel (PGR)" userId="c2398e64-605f-4bd9-b751-76996f6edc0d" providerId="ADAL" clId="{40233EBB-638C-4475-8F41-050931290CAC}" dt="2025-11-18T18:52:29.881" v="1266" actId="313"/>
          <ac:spMkLst>
            <pc:docMk/>
            <pc:sldMk cId="618605278" sldId="287"/>
            <ac:spMk id="2" creationId="{A4223E1F-DB17-8D76-F3DF-4E009F7D28A3}"/>
          </ac:spMkLst>
        </pc:spChg>
        <pc:spChg chg="mod">
          <ac:chgData name="Mustafa Fadel (PGR)" userId="c2398e64-605f-4bd9-b751-76996f6edc0d" providerId="ADAL" clId="{40233EBB-638C-4475-8F41-050931290CAC}" dt="2025-11-18T18:19:13.707" v="131" actId="313"/>
          <ac:spMkLst>
            <pc:docMk/>
            <pc:sldMk cId="618605278" sldId="287"/>
            <ac:spMk id="3" creationId="{5474F9CD-F5E8-9467-2256-8DEDD9E6EE0A}"/>
          </ac:spMkLst>
        </pc:spChg>
      </pc:sldChg>
      <pc:sldChg chg="del">
        <pc:chgData name="Mustafa Fadel (PGR)" userId="c2398e64-605f-4bd9-b751-76996f6edc0d" providerId="ADAL" clId="{40233EBB-638C-4475-8F41-050931290CAC}" dt="2025-11-18T18:38:51.282" v="851" actId="47"/>
        <pc:sldMkLst>
          <pc:docMk/>
          <pc:sldMk cId="2256896410" sldId="288"/>
        </pc:sldMkLst>
      </pc:sldChg>
      <pc:sldChg chg="del">
        <pc:chgData name="Mustafa Fadel (PGR)" userId="c2398e64-605f-4bd9-b751-76996f6edc0d" providerId="ADAL" clId="{40233EBB-638C-4475-8F41-050931290CAC}" dt="2025-11-18T18:50:18.436" v="1241" actId="47"/>
        <pc:sldMkLst>
          <pc:docMk/>
          <pc:sldMk cId="480310699" sldId="289"/>
        </pc:sldMkLst>
      </pc:sldChg>
      <pc:sldChg chg="del">
        <pc:chgData name="Mustafa Fadel (PGR)" userId="c2398e64-605f-4bd9-b751-76996f6edc0d" providerId="ADAL" clId="{40233EBB-638C-4475-8F41-050931290CAC}" dt="2025-11-18T18:38:47.986" v="850" actId="47"/>
        <pc:sldMkLst>
          <pc:docMk/>
          <pc:sldMk cId="3320962" sldId="290"/>
        </pc:sldMkLst>
      </pc:sldChg>
      <pc:sldChg chg="del">
        <pc:chgData name="Mustafa Fadel (PGR)" userId="c2398e64-605f-4bd9-b751-76996f6edc0d" providerId="ADAL" clId="{40233EBB-638C-4475-8F41-050931290CAC}" dt="2025-11-18T18:50:24.773" v="1243" actId="47"/>
        <pc:sldMkLst>
          <pc:docMk/>
          <pc:sldMk cId="885525323" sldId="291"/>
        </pc:sldMkLst>
      </pc:sldChg>
      <pc:sldChg chg="del">
        <pc:chgData name="Mustafa Fadel (PGR)" userId="c2398e64-605f-4bd9-b751-76996f6edc0d" providerId="ADAL" clId="{40233EBB-638C-4475-8F41-050931290CAC}" dt="2025-11-18T18:50:26.710" v="1244" actId="47"/>
        <pc:sldMkLst>
          <pc:docMk/>
          <pc:sldMk cId="2161433682" sldId="292"/>
        </pc:sldMkLst>
      </pc:sldChg>
      <pc:sldChg chg="del">
        <pc:chgData name="Mustafa Fadel (PGR)" userId="c2398e64-605f-4bd9-b751-76996f6edc0d" providerId="ADAL" clId="{40233EBB-638C-4475-8F41-050931290CAC}" dt="2025-11-18T18:50:28.093" v="1245" actId="47"/>
        <pc:sldMkLst>
          <pc:docMk/>
          <pc:sldMk cId="2331766220" sldId="294"/>
        </pc:sldMkLst>
      </pc:sldChg>
      <pc:sldChg chg="del">
        <pc:chgData name="Mustafa Fadel (PGR)" userId="c2398e64-605f-4bd9-b751-76996f6edc0d" providerId="ADAL" clId="{40233EBB-638C-4475-8F41-050931290CAC}" dt="2025-11-18T18:50:22.418" v="1242" actId="47"/>
        <pc:sldMkLst>
          <pc:docMk/>
          <pc:sldMk cId="1652793607" sldId="295"/>
        </pc:sldMkLst>
      </pc:sldChg>
      <pc:sldChg chg="modSp mod ord">
        <pc:chgData name="Mustafa Fadel (PGR)" userId="c2398e64-605f-4bd9-b751-76996f6edc0d" providerId="ADAL" clId="{40233EBB-638C-4475-8F41-050931290CAC}" dt="2025-11-18T18:52:49.694" v="1270"/>
        <pc:sldMkLst>
          <pc:docMk/>
          <pc:sldMk cId="3879194631" sldId="296"/>
        </pc:sldMkLst>
        <pc:spChg chg="mod">
          <ac:chgData name="Mustafa Fadel (PGR)" userId="c2398e64-605f-4bd9-b751-76996f6edc0d" providerId="ADAL" clId="{40233EBB-638C-4475-8F41-050931290CAC}" dt="2025-11-18T18:52:49.694" v="1270"/>
          <ac:spMkLst>
            <pc:docMk/>
            <pc:sldMk cId="3879194631" sldId="296"/>
            <ac:spMk id="2" creationId="{4706AA3D-E7F5-AAB4-CA33-15AD72B5E9FB}"/>
          </ac:spMkLst>
        </pc:spChg>
        <pc:spChg chg="mod">
          <ac:chgData name="Mustafa Fadel (PGR)" userId="c2398e64-605f-4bd9-b751-76996f6edc0d" providerId="ADAL" clId="{40233EBB-638C-4475-8F41-050931290CAC}" dt="2025-11-18T18:48:10.893" v="1160" actId="20577"/>
          <ac:spMkLst>
            <pc:docMk/>
            <pc:sldMk cId="3879194631" sldId="296"/>
            <ac:spMk id="8" creationId="{FEA2D0F2-ABB3-B26F-3A6D-DF6C6B11988C}"/>
          </ac:spMkLst>
        </pc:spChg>
      </pc:sldChg>
      <pc:sldChg chg="del">
        <pc:chgData name="Mustafa Fadel (PGR)" userId="c2398e64-605f-4bd9-b751-76996f6edc0d" providerId="ADAL" clId="{40233EBB-638C-4475-8F41-050931290CAC}" dt="2025-11-18T18:50:30.157" v="1246" actId="47"/>
        <pc:sldMkLst>
          <pc:docMk/>
          <pc:sldMk cId="1356918128" sldId="297"/>
        </pc:sldMkLst>
      </pc:sldChg>
      <pc:sldChg chg="addSp delSp modSp add mod delAnim modAnim">
        <pc:chgData name="Mustafa Fadel (PGR)" userId="c2398e64-605f-4bd9-b751-76996f6edc0d" providerId="ADAL" clId="{40233EBB-638C-4475-8F41-050931290CAC}" dt="2025-11-18T18:52:39.356" v="1267"/>
        <pc:sldMkLst>
          <pc:docMk/>
          <pc:sldMk cId="3693896327" sldId="298"/>
        </pc:sldMkLst>
        <pc:spChg chg="mod">
          <ac:chgData name="Mustafa Fadel (PGR)" userId="c2398e64-605f-4bd9-b751-76996f6edc0d" providerId="ADAL" clId="{40233EBB-638C-4475-8F41-050931290CAC}" dt="2025-11-18T18:52:39.356" v="1267"/>
          <ac:spMkLst>
            <pc:docMk/>
            <pc:sldMk cId="3693896327" sldId="298"/>
            <ac:spMk id="2" creationId="{675460C1-B7CE-1196-7875-C04BA3941530}"/>
          </ac:spMkLst>
        </pc:spChg>
        <pc:spChg chg="mod">
          <ac:chgData name="Mustafa Fadel (PGR)" userId="c2398e64-605f-4bd9-b751-76996f6edc0d" providerId="ADAL" clId="{40233EBB-638C-4475-8F41-050931290CAC}" dt="2025-11-18T18:24:45.015" v="264" actId="20577"/>
          <ac:spMkLst>
            <pc:docMk/>
            <pc:sldMk cId="3693896327" sldId="298"/>
            <ac:spMk id="3" creationId="{89CF19D3-E409-1C5C-7133-F27A240092B5}"/>
          </ac:spMkLst>
        </pc:spChg>
        <pc:spChg chg="add mod">
          <ac:chgData name="Mustafa Fadel (PGR)" userId="c2398e64-605f-4bd9-b751-76996f6edc0d" providerId="ADAL" clId="{40233EBB-638C-4475-8F41-050931290CAC}" dt="2025-11-18T18:25:23.613" v="313" actId="6549"/>
          <ac:spMkLst>
            <pc:docMk/>
            <pc:sldMk cId="3693896327" sldId="298"/>
            <ac:spMk id="8" creationId="{DA15C2D7-BEA2-D817-48D0-DEF66ABA060D}"/>
          </ac:spMkLst>
        </pc:spChg>
        <pc:spChg chg="add mod">
          <ac:chgData name="Mustafa Fadel (PGR)" userId="c2398e64-605f-4bd9-b751-76996f6edc0d" providerId="ADAL" clId="{40233EBB-638C-4475-8F41-050931290CAC}" dt="2025-11-18T18:26:50.963" v="391" actId="14100"/>
          <ac:spMkLst>
            <pc:docMk/>
            <pc:sldMk cId="3693896327" sldId="298"/>
            <ac:spMk id="9" creationId="{91398C1F-8A6D-310A-87D3-62DCF8102346}"/>
          </ac:spMkLst>
        </pc:spChg>
        <pc:spChg chg="add mod">
          <ac:chgData name="Mustafa Fadel (PGR)" userId="c2398e64-605f-4bd9-b751-76996f6edc0d" providerId="ADAL" clId="{40233EBB-638C-4475-8F41-050931290CAC}" dt="2025-11-18T18:26:43.805" v="389" actId="14100"/>
          <ac:spMkLst>
            <pc:docMk/>
            <pc:sldMk cId="3693896327" sldId="298"/>
            <ac:spMk id="10" creationId="{C74B2391-5BD7-8504-D570-D9802F2076D7}"/>
          </ac:spMkLst>
        </pc:spChg>
        <pc:spChg chg="add mod">
          <ac:chgData name="Mustafa Fadel (PGR)" userId="c2398e64-605f-4bd9-b751-76996f6edc0d" providerId="ADAL" clId="{40233EBB-638C-4475-8F41-050931290CAC}" dt="2025-11-18T18:26:47.576" v="390" actId="14100"/>
          <ac:spMkLst>
            <pc:docMk/>
            <pc:sldMk cId="3693896327" sldId="298"/>
            <ac:spMk id="11" creationId="{8BFDEB1F-8524-7B24-2DE0-C2A982061BA3}"/>
          </ac:spMkLst>
        </pc:spChg>
      </pc:sldChg>
      <pc:sldChg chg="addSp modSp add mod modAnim">
        <pc:chgData name="Mustafa Fadel (PGR)" userId="c2398e64-605f-4bd9-b751-76996f6edc0d" providerId="ADAL" clId="{40233EBB-638C-4475-8F41-050931290CAC}" dt="2025-11-18T19:36:39.177" v="2786"/>
        <pc:sldMkLst>
          <pc:docMk/>
          <pc:sldMk cId="1498308786" sldId="299"/>
        </pc:sldMkLst>
      </pc:sldChg>
      <pc:sldChg chg="addSp delSp modSp add mod ord delAnim modAnim">
        <pc:chgData name="Mustafa Fadel (PGR)" userId="c2398e64-605f-4bd9-b751-76996f6edc0d" providerId="ADAL" clId="{40233EBB-638C-4475-8F41-050931290CAC}" dt="2025-11-18T19:36:57.678" v="2787"/>
        <pc:sldMkLst>
          <pc:docMk/>
          <pc:sldMk cId="3220313747" sldId="300"/>
        </pc:sldMkLst>
      </pc:sldChg>
      <pc:sldChg chg="addSp modSp add mod modAnim">
        <pc:chgData name="Mustafa Fadel (PGR)" userId="c2398e64-605f-4bd9-b751-76996f6edc0d" providerId="ADAL" clId="{40233EBB-638C-4475-8F41-050931290CAC}" dt="2025-11-18T18:52:53.023" v="1271"/>
        <pc:sldMkLst>
          <pc:docMk/>
          <pc:sldMk cId="255107747" sldId="301"/>
        </pc:sldMkLst>
      </pc:sldChg>
      <pc:sldChg chg="addSp delSp modSp add mod ord modAnim">
        <pc:chgData name="Mustafa Fadel (PGR)" userId="c2398e64-605f-4bd9-b751-76996f6edc0d" providerId="ADAL" clId="{40233EBB-638C-4475-8F41-050931290CAC}" dt="2025-11-18T19:37:08.879" v="2788"/>
        <pc:sldMkLst>
          <pc:docMk/>
          <pc:sldMk cId="2856931427" sldId="302"/>
        </pc:sldMkLst>
      </pc:sldChg>
      <pc:sldChg chg="addSp delSp modSp add mod modAnim">
        <pc:chgData name="Mustafa Fadel (PGR)" userId="c2398e64-605f-4bd9-b751-76996f6edc0d" providerId="ADAL" clId="{40233EBB-638C-4475-8F41-050931290CAC}" dt="2025-11-18T19:09:06.110" v="1681" actId="20577"/>
        <pc:sldMkLst>
          <pc:docMk/>
          <pc:sldMk cId="2289292203" sldId="303"/>
        </pc:sldMkLst>
      </pc:sldChg>
      <pc:sldChg chg="delSp modSp add mod delAnim">
        <pc:chgData name="Mustafa Fadel (PGR)" userId="c2398e64-605f-4bd9-b751-76996f6edc0d" providerId="ADAL" clId="{40233EBB-638C-4475-8F41-050931290CAC}" dt="2025-11-18T19:01:29.974" v="1669" actId="14100"/>
        <pc:sldMkLst>
          <pc:docMk/>
          <pc:sldMk cId="1321960249" sldId="304"/>
        </pc:sldMkLst>
      </pc:sldChg>
      <pc:sldChg chg="addSp delSp modSp add mod ord addAnim delAnim modAnim">
        <pc:chgData name="Mustafa Fadel (PGR)" userId="c2398e64-605f-4bd9-b751-76996f6edc0d" providerId="ADAL" clId="{40233EBB-638C-4475-8F41-050931290CAC}" dt="2025-11-18T19:37:47.436" v="2791"/>
        <pc:sldMkLst>
          <pc:docMk/>
          <pc:sldMk cId="1826129629" sldId="305"/>
        </pc:sldMkLst>
      </pc:sldChg>
      <pc:sldChg chg="modSp add mod">
        <pc:chgData name="Mustafa Fadel (PGR)" userId="c2398e64-605f-4bd9-b751-76996f6edc0d" providerId="ADAL" clId="{40233EBB-638C-4475-8F41-050931290CAC}" dt="2025-11-18T19:13:24.942" v="1898" actId="20577"/>
        <pc:sldMkLst>
          <pc:docMk/>
          <pc:sldMk cId="259825953" sldId="306"/>
        </pc:sldMkLst>
      </pc:sldChg>
      <pc:sldChg chg="modSp add mod ord">
        <pc:chgData name="Mustafa Fadel (PGR)" userId="c2398e64-605f-4bd9-b751-76996f6edc0d" providerId="ADAL" clId="{40233EBB-638C-4475-8F41-050931290CAC}" dt="2025-11-18T19:19:45.434" v="2170" actId="20577"/>
        <pc:sldMkLst>
          <pc:docMk/>
          <pc:sldMk cId="2180118393" sldId="307"/>
        </pc:sldMkLst>
      </pc:sldChg>
      <pc:sldChg chg="addSp modSp add mod modAnim">
        <pc:chgData name="Mustafa Fadel (PGR)" userId="c2398e64-605f-4bd9-b751-76996f6edc0d" providerId="ADAL" clId="{40233EBB-638C-4475-8F41-050931290CAC}" dt="2025-11-18T19:37:40.091" v="2790"/>
        <pc:sldMkLst>
          <pc:docMk/>
          <pc:sldMk cId="343637006" sldId="308"/>
        </pc:sldMkLst>
        <pc:spChg chg="mod">
          <ac:chgData name="Mustafa Fadel (PGR)" userId="c2398e64-605f-4bd9-b751-76996f6edc0d" providerId="ADAL" clId="{40233EBB-638C-4475-8F41-050931290CAC}" dt="2025-11-18T19:22:32.677" v="2253" actId="20577"/>
          <ac:spMkLst>
            <pc:docMk/>
            <pc:sldMk cId="343637006" sldId="308"/>
            <ac:spMk id="8" creationId="{2755EB24-D5BA-95D5-65F3-2AE0FD67F024}"/>
          </ac:spMkLst>
        </pc:spChg>
        <pc:graphicFrameChg chg="add mod modGraphic">
          <ac:chgData name="Mustafa Fadel (PGR)" userId="c2398e64-605f-4bd9-b751-76996f6edc0d" providerId="ADAL" clId="{40233EBB-638C-4475-8F41-050931290CAC}" dt="2025-11-18T19:21:35.886" v="2206" actId="20577"/>
          <ac:graphicFrameMkLst>
            <pc:docMk/>
            <pc:sldMk cId="343637006" sldId="308"/>
            <ac:graphicFrameMk id="3" creationId="{0427521D-7B03-E305-DD66-CD93945AED1F}"/>
          </ac:graphicFrameMkLst>
        </pc:graphicFrameChg>
      </pc:sldChg>
      <pc:sldChg chg="addSp delSp modSp add mod modAnim">
        <pc:chgData name="Mustafa Fadel (PGR)" userId="c2398e64-605f-4bd9-b751-76996f6edc0d" providerId="ADAL" clId="{40233EBB-638C-4475-8F41-050931290CAC}" dt="2025-11-18T19:38:19.284" v="2795"/>
        <pc:sldMkLst>
          <pc:docMk/>
          <pc:sldMk cId="2572065495" sldId="309"/>
        </pc:sldMkLst>
      </pc:sldChg>
      <pc:sldChg chg="modSp add mod ord">
        <pc:chgData name="Mustafa Fadel (PGR)" userId="c2398e64-605f-4bd9-b751-76996f6edc0d" providerId="ADAL" clId="{40233EBB-638C-4475-8F41-050931290CAC}" dt="2025-11-18T19:32:09.818" v="2669" actId="20577"/>
        <pc:sldMkLst>
          <pc:docMk/>
          <pc:sldMk cId="487944847" sldId="310"/>
        </pc:sldMkLst>
      </pc:sldChg>
      <pc:sldChg chg="addSp modSp add mod modAnim">
        <pc:chgData name="Mustafa Fadel (PGR)" userId="c2398e64-605f-4bd9-b751-76996f6edc0d" providerId="ADAL" clId="{40233EBB-638C-4475-8F41-050931290CAC}" dt="2025-11-18T19:38:35.248" v="2798"/>
        <pc:sldMkLst>
          <pc:docMk/>
          <pc:sldMk cId="4028943190" sldId="31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07771-7BE6-4D8E-B081-4D8146E1CFA7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FE1FD-95FC-4FE6-B6F5-F953FA36EE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283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3AC0C-A007-991C-4E41-4EEA4F5E6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D9EFBD-B440-B253-78A8-4D09B83857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D38C5-4A57-ED15-FF09-FA14C1790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504A7-62BB-342B-A354-C5D8E1FD2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543A9-1335-ACE3-7002-A6488BCC4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1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CF3B2-18ED-5C5A-9AE2-F932A7251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CCB075-6F2C-EC73-EBF6-0DED70543C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3F73B-24BF-0BE4-2C3F-DCD7062C5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C3E3F-7CAF-04CB-B6E8-9437B73CF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EFFF4-05BE-87A4-6919-DBFE23240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49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1D3F35-FB45-BB9F-C51A-506BA1E66C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80DF8-5D75-730C-189E-CFD33CB81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9E5B6-C90E-0471-F367-DDA8EC932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72083-053E-BEB6-87B5-6AF078DB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E3909-7DD4-DBCA-BF61-CDB60CF0C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60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21FE-B5D1-B6A0-1855-A39D5AE9F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77B20-9151-654F-0AC6-D58BECDBA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35116-ECE8-B453-502E-ABC331426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5C524-1FF7-BF4A-7EF7-8824EDB1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25882-6453-2066-8276-CC3F8C7E9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09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A959E-EC45-58C3-39FB-070921F5C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8AAF4-E6E6-5552-1F37-52116BF5D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8EDE4-A699-6257-4312-58FB1D03F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863ED-C317-3350-F020-5F60F87F7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33207-7CE2-D0CB-160D-38E08E2B5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244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123B8-0D11-8954-F845-F1E997471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B4D45-40F9-53F0-88BA-CDD6BD29A8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43DF0-FBB4-9E04-42F4-A46269087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913D4-98DD-4973-8A24-81C3D29AD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D769A-6D48-3FD7-155A-1C3FAA1BB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994CF-63ED-1C8E-DC13-243843319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1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4CF4D-2C55-CC2D-C682-56F94BCCA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D3311-4839-344A-3005-9230B8F59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23425-96A5-BC71-C011-6238B9F26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89B75C-1579-91B2-9225-848BDA19C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BBCCE2-08B5-DBE1-A562-E2B8AC5F95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C3243B-1251-5D24-FB52-3FEC63A55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F0C26A-FDE9-E4B6-EEF7-06483B885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55B814-AF00-43B7-4BCC-4C63DC348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7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09157-C1DE-480A-CDF0-1D4201A7D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241184-7095-AA00-F010-4F2C4B03B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6C9B20-6ABA-B560-DAAE-529EE8EEE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6C016D-940D-6999-F8B0-5089C0F1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7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106DB8-1087-5B82-0D00-137AA27BD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2A73B-09B2-2AAB-3348-47317D14F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48DCC-5835-9E23-BFC6-90D1B37D6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53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88DBD-30B6-2773-860A-4CD8A9E44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71651-7C5A-B1EF-F98E-F61A6FC1A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5E3E2-828B-36F7-4C05-1DAF5D2BC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770F0-CDC3-3EDB-EC3E-728D8A03A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5AACF-E6C2-552B-C179-FE71A10ED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40D78-5A3B-65C5-6BBE-04E340244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743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55A5A-DCBE-39E4-C1F1-F7B920A11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1B9C6-C81B-4D92-748F-3C92DFBFB8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3A2F7B-DA10-00FD-8821-6990F7642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897D1-F7F6-3125-E48F-AFC1BDE69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9ED13-7808-3E1E-B911-6D53E483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FA412-A09F-E9C7-CABB-693C374F7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08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F60CB-D215-4BE2-E9F0-F47B8FA04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F6119-C4CD-A801-7B78-F7F2B114F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EA757-4292-8165-9E4A-1A956D7FD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38B85E-5B4E-4DAD-AE9A-839B2725F643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9A63A-02F8-F137-B8EA-05D68E6A1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E11D7-156E-312F-7E62-26B77C52D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92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8FB1B3-3595-3E0D-10FE-27A8AED4E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7CEA0B6-1D2A-6A78-F4E3-739D24AB4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large stone building with arches&#10;&#10;AI-generated content may be incorrect.">
            <a:extLst>
              <a:ext uri="{FF2B5EF4-FFF2-40B4-BE49-F238E27FC236}">
                <a16:creationId xmlns:a16="http://schemas.microsoft.com/office/drawing/2014/main" id="{0BCDE3FC-447A-772F-6716-31296D3E13C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8" b="3655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1A1423-737F-6725-94C4-998E3D7C348E}"/>
              </a:ext>
            </a:extLst>
          </p:cNvPr>
          <p:cNvSpPr txBox="1"/>
          <p:nvPr/>
        </p:nvSpPr>
        <p:spPr>
          <a:xfrm>
            <a:off x="767255" y="975222"/>
            <a:ext cx="10699531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sz="4000" b="1" dirty="0">
                <a:solidFill>
                  <a:srgbClr val="FFFFFF"/>
                </a:solidFill>
              </a:rPr>
              <a:t>Three-phase Rectifiers</a:t>
            </a:r>
            <a:br>
              <a:rPr lang="en-US" sz="4000" b="1" i="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200" b="1" i="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Lecture 11</a:t>
            </a:r>
            <a:endParaRPr lang="en-US" sz="4000" b="1" i="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 descr="A gold and green circular emblem with black text&#10;&#10;AI-generated content may be incorrect.">
            <a:extLst>
              <a:ext uri="{FF2B5EF4-FFF2-40B4-BE49-F238E27FC236}">
                <a16:creationId xmlns:a16="http://schemas.microsoft.com/office/drawing/2014/main" id="{88B25549-C623-A8D5-2527-0F560F163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2" y="266452"/>
            <a:ext cx="1977257" cy="1972251"/>
          </a:xfrm>
          <a:prstGeom prst="rect">
            <a:avLst/>
          </a:prstGeom>
        </p:spPr>
      </p:pic>
      <p:pic>
        <p:nvPicPr>
          <p:cNvPr id="18" name="Picture 17" descr="A logo of a college of engineering&#10;&#10;AI-generated content may be incorrect.">
            <a:extLst>
              <a:ext uri="{FF2B5EF4-FFF2-40B4-BE49-F238E27FC236}">
                <a16:creationId xmlns:a16="http://schemas.microsoft.com/office/drawing/2014/main" id="{A7E035B3-DD3B-0688-F778-E13FF53508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138" y="0"/>
            <a:ext cx="2341645" cy="23470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39F59B5-FB1C-8C4C-1776-8DB1723DB99F}"/>
              </a:ext>
            </a:extLst>
          </p:cNvPr>
          <p:cNvSpPr txBox="1"/>
          <p:nvPr/>
        </p:nvSpPr>
        <p:spPr>
          <a:xfrm>
            <a:off x="746234" y="3356077"/>
            <a:ext cx="10699531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sz="2800" b="1" i="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Electrical Engineering Department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sz="2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Power Electronics and Special Machine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sz="20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Dr. Mustafa Fadel</a:t>
            </a:r>
            <a:endParaRPr lang="en-US" sz="2000" b="1" i="0" dirty="0">
              <a:solidFill>
                <a:srgbClr val="FFFFFF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281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7D3CB-0ED3-84A0-C3F8-7F28876FA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6AA3D-E7F5-AAB4-CA33-15AD72B5E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Controlled Three-phase Half-wave Rectifier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7DA9A44-DEC5-AC66-1DAC-ADD8DB2B2FF8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EA2D0F2-ABB3-B26F-3A6D-DF6C6B11988C}"/>
              </a:ext>
            </a:extLst>
          </p:cNvPr>
          <p:cNvSpPr txBox="1"/>
          <p:nvPr/>
        </p:nvSpPr>
        <p:spPr>
          <a:xfrm>
            <a:off x="802612" y="1697356"/>
            <a:ext cx="105867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Example: A three-phase half-wave controlled rectifier is supplied from a 150 V/phase, 50 Hz AC source. Determine the mean load voltage for firing delay angles of 0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GB" sz="2800" dirty="0"/>
              <a:t>, 30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GB" sz="2800" dirty="0"/>
              <a:t>, 60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GB" sz="2800" dirty="0"/>
              <a:t>, and 90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 a</a:t>
            </a:r>
            <a:r>
              <a:rPr lang="en-GB" sz="2800" dirty="0"/>
              <a:t>ssuming each thyristor to have voltage drop of 1.5 V and continuous load current. </a:t>
            </a:r>
          </a:p>
        </p:txBody>
      </p:sp>
    </p:spTree>
    <p:extLst>
      <p:ext uri="{BB962C8B-B14F-4D97-AF65-F5344CB8AC3E}">
        <p14:creationId xmlns:p14="http://schemas.microsoft.com/office/powerpoint/2010/main" val="3879194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0AAD8-DC92-2317-21A5-1BF32DDCC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68166-1E88-BF88-CA3C-5ECF27EC2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Controlled Three-phase Half-wave Rectifier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FB63FC-B2EC-AF39-449A-F777C9DE3B74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755EB24-D5BA-95D5-65F3-2AE0FD67F024}"/>
              </a:ext>
            </a:extLst>
          </p:cNvPr>
          <p:cNvSpPr txBox="1"/>
          <p:nvPr/>
        </p:nvSpPr>
        <p:spPr>
          <a:xfrm>
            <a:off x="802612" y="1697356"/>
            <a:ext cx="1058677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Solution: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0427521D-7B03-E305-DD66-CD93945AED1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2660355"/>
                  </p:ext>
                </p:extLst>
              </p:nvPr>
            </p:nvGraphicFramePr>
            <p:xfrm>
              <a:off x="838200" y="3668818"/>
              <a:ext cx="7873720" cy="1036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74744">
                      <a:extLst>
                        <a:ext uri="{9D8B030D-6E8A-4147-A177-3AD203B41FA5}">
                          <a16:colId xmlns:a16="http://schemas.microsoft.com/office/drawing/2014/main" val="3508467044"/>
                        </a:ext>
                      </a:extLst>
                    </a:gridCol>
                    <a:gridCol w="1574744">
                      <a:extLst>
                        <a:ext uri="{9D8B030D-6E8A-4147-A177-3AD203B41FA5}">
                          <a16:colId xmlns:a16="http://schemas.microsoft.com/office/drawing/2014/main" val="2394897742"/>
                        </a:ext>
                      </a:extLst>
                    </a:gridCol>
                    <a:gridCol w="1574744">
                      <a:extLst>
                        <a:ext uri="{9D8B030D-6E8A-4147-A177-3AD203B41FA5}">
                          <a16:colId xmlns:a16="http://schemas.microsoft.com/office/drawing/2014/main" val="3389606838"/>
                        </a:ext>
                      </a:extLst>
                    </a:gridCol>
                    <a:gridCol w="1574744">
                      <a:extLst>
                        <a:ext uri="{9D8B030D-6E8A-4147-A177-3AD203B41FA5}">
                          <a16:colId xmlns:a16="http://schemas.microsoft.com/office/drawing/2014/main" val="4089985161"/>
                        </a:ext>
                      </a:extLst>
                    </a:gridCol>
                    <a:gridCol w="1574744">
                      <a:extLst>
                        <a:ext uri="{9D8B030D-6E8A-4147-A177-3AD203B41FA5}">
                          <a16:colId xmlns:a16="http://schemas.microsoft.com/office/drawing/2014/main" val="5793315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0</a:t>
                          </a:r>
                          <a:r>
                            <a:rPr lang="en-GB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800" dirty="0"/>
                            <a:t>30</a:t>
                          </a:r>
                          <a:r>
                            <a:rPr lang="en-GB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60</a:t>
                          </a:r>
                          <a:r>
                            <a:rPr lang="en-GB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90</a:t>
                          </a:r>
                          <a:r>
                            <a:rPr lang="en-GB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385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𝑚𝑒𝑎𝑛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173.9 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150.4 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86.2 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0 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99970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0427521D-7B03-E305-DD66-CD93945AED1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2660355"/>
                  </p:ext>
                </p:extLst>
              </p:nvPr>
            </p:nvGraphicFramePr>
            <p:xfrm>
              <a:off x="838200" y="3668818"/>
              <a:ext cx="7873720" cy="1036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74744">
                      <a:extLst>
                        <a:ext uri="{9D8B030D-6E8A-4147-A177-3AD203B41FA5}">
                          <a16:colId xmlns:a16="http://schemas.microsoft.com/office/drawing/2014/main" val="3508467044"/>
                        </a:ext>
                      </a:extLst>
                    </a:gridCol>
                    <a:gridCol w="1574744">
                      <a:extLst>
                        <a:ext uri="{9D8B030D-6E8A-4147-A177-3AD203B41FA5}">
                          <a16:colId xmlns:a16="http://schemas.microsoft.com/office/drawing/2014/main" val="2394897742"/>
                        </a:ext>
                      </a:extLst>
                    </a:gridCol>
                    <a:gridCol w="1574744">
                      <a:extLst>
                        <a:ext uri="{9D8B030D-6E8A-4147-A177-3AD203B41FA5}">
                          <a16:colId xmlns:a16="http://schemas.microsoft.com/office/drawing/2014/main" val="3389606838"/>
                        </a:ext>
                      </a:extLst>
                    </a:gridCol>
                    <a:gridCol w="1574744">
                      <a:extLst>
                        <a:ext uri="{9D8B030D-6E8A-4147-A177-3AD203B41FA5}">
                          <a16:colId xmlns:a16="http://schemas.microsoft.com/office/drawing/2014/main" val="4089985161"/>
                        </a:ext>
                      </a:extLst>
                    </a:gridCol>
                    <a:gridCol w="1574744">
                      <a:extLst>
                        <a:ext uri="{9D8B030D-6E8A-4147-A177-3AD203B41FA5}">
                          <a16:colId xmlns:a16="http://schemas.microsoft.com/office/drawing/2014/main" val="579331561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6" t="-13953" r="-400772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0</a:t>
                          </a:r>
                          <a:r>
                            <a:rPr lang="en-GB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800" dirty="0"/>
                            <a:t>30</a:t>
                          </a:r>
                          <a:r>
                            <a:rPr lang="en-GB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60</a:t>
                          </a:r>
                          <a:r>
                            <a:rPr lang="en-GB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90</a:t>
                          </a:r>
                          <a:r>
                            <a:rPr lang="en-GB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38502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6" t="-115294" r="-400772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173.9 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150.4 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86.2 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0 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9997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A5ADD0-D455-3B09-D498-5CB635A8F985}"/>
                  </a:ext>
                </a:extLst>
              </p:cNvPr>
              <p:cNvSpPr txBox="1"/>
              <p:nvPr/>
            </p:nvSpPr>
            <p:spPr>
              <a:xfrm>
                <a:off x="905187" y="2292780"/>
                <a:ext cx="4852518" cy="9987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rad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A5ADD0-D455-3B09-D498-5CB635A8F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187" y="2292780"/>
                <a:ext cx="4852518" cy="9987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3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3F43A7-3B1A-E879-C8BF-278B7A8F7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691BA13-01A9-AE2E-D1D7-957EEBB68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large stone building with arches&#10;&#10;AI-generated content may be incorrect.">
            <a:extLst>
              <a:ext uri="{FF2B5EF4-FFF2-40B4-BE49-F238E27FC236}">
                <a16:creationId xmlns:a16="http://schemas.microsoft.com/office/drawing/2014/main" id="{3751D76F-A655-2800-E906-1DDBBF65E6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8" b="3655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EF86C2-F569-45E9-52FF-0DE426E7DA3E}"/>
              </a:ext>
            </a:extLst>
          </p:cNvPr>
          <p:cNvSpPr txBox="1"/>
          <p:nvPr/>
        </p:nvSpPr>
        <p:spPr>
          <a:xfrm>
            <a:off x="767255" y="975222"/>
            <a:ext cx="10699531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sz="5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Thanks for listening!</a:t>
            </a:r>
            <a:endParaRPr lang="en-US" sz="5400" b="1" i="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B5219B-135B-5177-4189-8F9003F7199D}"/>
              </a:ext>
            </a:extLst>
          </p:cNvPr>
          <p:cNvSpPr txBox="1"/>
          <p:nvPr/>
        </p:nvSpPr>
        <p:spPr>
          <a:xfrm>
            <a:off x="746234" y="3356077"/>
            <a:ext cx="10699531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</a:pPr>
            <a:endParaRPr lang="en-US" sz="2000" b="1" i="0" dirty="0">
              <a:solidFill>
                <a:srgbClr val="FFFFFF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394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D6193-BD54-C4CA-7532-969197924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Important Notice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CE7-5101-FEB6-0C28-D0C4B6CC3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dirty="0"/>
              <a:t>Note to Students:</a:t>
            </a:r>
            <a:endParaRPr lang="ar-KW" dirty="0"/>
          </a:p>
          <a:p>
            <a:pPr marL="0" indent="0" algn="just">
              <a:buNone/>
            </a:pPr>
            <a:r>
              <a:rPr lang="en-GB" dirty="0"/>
              <a:t>These lecture materials are provided as supplementary support to help clarify and reinforce the concepts discussed in the main course lectures.</a:t>
            </a:r>
            <a:r>
              <a:rPr lang="ar-KW" dirty="0"/>
              <a:t> </a:t>
            </a:r>
            <a:r>
              <a:rPr lang="en-GB" dirty="0"/>
              <a:t>They are not a substitute for the official course materials</a:t>
            </a:r>
            <a:r>
              <a:rPr lang="ar-KW" dirty="0"/>
              <a:t> </a:t>
            </a:r>
            <a:r>
              <a:rPr lang="en-GB" dirty="0"/>
              <a:t>or the primary references assigned.</a:t>
            </a:r>
            <a:r>
              <a:rPr lang="ar-KW" dirty="0"/>
              <a:t> </a:t>
            </a:r>
            <a:r>
              <a:rPr lang="en-GB" dirty="0"/>
              <a:t>Students are encouraged to refer to the original sources and attend the main lectures to ensure full understanding of the subject.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EAEAEED-7174-C3D7-40EB-DA06C81CDDB5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972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0816E-0E5C-27C2-597D-7648A5F94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23E1F-DB17-8D76-F3DF-4E009F7D2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Uncontrolled Three-phase Half-wave Rectifier (or Single-way)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4F9CD-F5E8-9467-2256-8DEDD9E6E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 algn="just">
              <a:buNone/>
            </a:pPr>
            <a:r>
              <a:rPr lang="en-GB" dirty="0"/>
              <a:t>The circuit of three</a:t>
            </a:r>
            <a:r>
              <a:rPr lang="en-US" dirty="0"/>
              <a:t>-phase half-wave rectifier feeding load is shown below</a:t>
            </a: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1AE926-A0C8-E8B6-0C07-059A9C441EE8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8268F0A-C934-8E12-4F8D-2B47C836A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172" y="2873011"/>
            <a:ext cx="614362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0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1DEED-5C93-7FDA-16DA-081F4217E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460C1-B7CE-1196-7875-C04BA3941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Uncontrolled Three-phase Half-wave Rectifier (or Single-way)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F19D3-E409-1C5C-7133-F27A24009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483051" cy="4486275"/>
          </a:xfrm>
        </p:spPr>
        <p:txBody>
          <a:bodyPr/>
          <a:lstStyle/>
          <a:p>
            <a:pPr marL="0" indent="0" algn="just">
              <a:buNone/>
            </a:pPr>
            <a:r>
              <a:rPr lang="en-GB" dirty="0"/>
              <a:t>The waveforms of three</a:t>
            </a:r>
            <a:r>
              <a:rPr lang="en-US" dirty="0"/>
              <a:t>-phase half-wave rectifier feeding load is shown: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The mean load voltage is </a:t>
            </a:r>
          </a:p>
          <a:p>
            <a:pPr marL="0" indent="0" algn="just">
              <a:buNone/>
            </a:pP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8A9A7F-8B40-43D5-A0CA-E84C5DAB2A23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15C2D7-BEA2-D817-48D0-DEF66ABA060D}"/>
                  </a:ext>
                </a:extLst>
              </p:cNvPr>
              <p:cNvSpPr txBox="1"/>
              <p:nvPr/>
            </p:nvSpPr>
            <p:spPr>
              <a:xfrm>
                <a:off x="838200" y="3910006"/>
                <a:ext cx="5693229" cy="1352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/3</m:t>
                          </m:r>
                        </m:den>
                      </m:f>
                      <m:nary>
                        <m:nary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sup>
                        <m:e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15C2D7-BEA2-D817-48D0-DEF66ABA0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10006"/>
                <a:ext cx="5693229" cy="13521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91398C1F-8A6D-310A-87D3-62DCF8102346}"/>
              </a:ext>
            </a:extLst>
          </p:cNvPr>
          <p:cNvSpPr/>
          <p:nvPr/>
        </p:nvSpPr>
        <p:spPr>
          <a:xfrm>
            <a:off x="905188" y="3904015"/>
            <a:ext cx="5725887" cy="137860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4B2391-5BD7-8504-D570-D9802F2076D7}"/>
                  </a:ext>
                </a:extLst>
              </p:cNvPr>
              <p:cNvSpPr txBox="1"/>
              <p:nvPr/>
            </p:nvSpPr>
            <p:spPr>
              <a:xfrm>
                <a:off x="-558521" y="5447962"/>
                <a:ext cx="5693229" cy="10187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3 </m:t>
                              </m:r>
                            </m:e>
                          </m:rad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4B2391-5BD7-8504-D570-D9802F207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8521" y="5447962"/>
                <a:ext cx="5693229" cy="10187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8BFDEB1F-8524-7B24-2DE0-C2A982061BA3}"/>
              </a:ext>
            </a:extLst>
          </p:cNvPr>
          <p:cNvSpPr/>
          <p:nvPr/>
        </p:nvSpPr>
        <p:spPr>
          <a:xfrm>
            <a:off x="905188" y="5457803"/>
            <a:ext cx="5725887" cy="100889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F85788-DC5B-EC8D-6504-8D7766B63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201" y="1556907"/>
            <a:ext cx="458152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9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D154D-277B-F748-B02E-248C54841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1954B-9EAB-9895-359F-FCC2C4C2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Uncontrolled Three-phase Half-wave Rectifier (or Single-way)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3DDACA-D839-DCFB-4C05-13DEE11FE3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5760217" cy="4486275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GB" dirty="0"/>
                  <a:t>The RMS value of the diode current rating is as follows:</a:t>
                </a:r>
                <a:endParaRPr lang="en-US" dirty="0"/>
              </a:p>
              <a:p>
                <a:pPr marL="0" indent="0" algn="just">
                  <a:buNone/>
                </a:pPr>
                <a:endParaRPr lang="en-GB" dirty="0"/>
              </a:p>
              <a:p>
                <a:pPr marL="0" indent="0" algn="just">
                  <a:buNone/>
                </a:pPr>
                <a:endParaRPr lang="en-GB" dirty="0"/>
              </a:p>
              <a:p>
                <a:pPr marL="0" indent="0" algn="just">
                  <a:buNone/>
                </a:pPr>
                <a:endParaRPr lang="en-GB" dirty="0"/>
              </a:p>
              <a:p>
                <a:pPr marL="0" indent="0" algn="just">
                  <a:buNone/>
                </a:pPr>
                <a:endParaRPr lang="en-GB" dirty="0"/>
              </a:p>
              <a:p>
                <a:pPr marL="0" indent="0" algn="just">
                  <a:buNone/>
                </a:pPr>
                <a:r>
                  <a:rPr lang="en-GB" dirty="0"/>
                  <a:t>While the peak reverse voltage of each diode is equal to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3DDACA-D839-DCFB-4C05-13DEE11FE3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5760217" cy="4486275"/>
              </a:xfrm>
              <a:blipFill>
                <a:blip r:embed="rId2"/>
                <a:stretch>
                  <a:fillRect l="-2225" t="-2310" r="-22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4F9130-7AFA-CCC3-F143-041AF1273994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8137C8-39E9-7D38-D860-31F074240D3E}"/>
                  </a:ext>
                </a:extLst>
              </p:cNvPr>
              <p:cNvSpPr txBox="1"/>
              <p:nvPr/>
            </p:nvSpPr>
            <p:spPr>
              <a:xfrm>
                <a:off x="905187" y="3086599"/>
                <a:ext cx="4832421" cy="1365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  <m:sup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sup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sup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ra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8137C8-39E9-7D38-D860-31F074240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187" y="3086599"/>
                <a:ext cx="4832421" cy="13653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EC454E60-2B8A-B21D-0E4A-FD51A52B6050}"/>
              </a:ext>
            </a:extLst>
          </p:cNvPr>
          <p:cNvSpPr/>
          <p:nvPr/>
        </p:nvSpPr>
        <p:spPr>
          <a:xfrm>
            <a:off x="905188" y="2985906"/>
            <a:ext cx="5725887" cy="156599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1B8673-FA30-046C-C88E-41927982E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201" y="1556907"/>
            <a:ext cx="458152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0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1FA8F-BBD6-AF67-678C-813EC8764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4D16-6715-44D8-76D7-6F0B33195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Uncontrolled Three-phase Half-wave Rectifier (or Single-way)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07A5F-CE71-27C9-9787-D263E44D3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515599" cy="4486275"/>
          </a:xfrm>
        </p:spPr>
        <p:txBody>
          <a:bodyPr/>
          <a:lstStyle/>
          <a:p>
            <a:pPr marL="0" indent="0" algn="just">
              <a:buNone/>
            </a:pPr>
            <a:r>
              <a:rPr lang="en-GB" dirty="0"/>
              <a:t>The unidirectional current in the star connection will cause DC magnetization to the transformer core and increases the iron losses. To avoid this, an interconnection-star (Zig-Zag) is used to remove any DC component MMF in the core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26789D-8714-8F19-E770-1511C9B825A9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57AB2DA-BA37-5222-BF7E-11095DBB1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357" y="3510747"/>
            <a:ext cx="4943475" cy="2609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6E744D-62BE-4CDD-AF81-625CBB4A4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4858" y="4158918"/>
            <a:ext cx="391477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8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068CB-683B-C572-22A4-37EF69201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50113-85DF-C2CF-B0CF-4B3C683AC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Controlled Three-phase Half-wave Rectifier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92BA-53C1-F550-0F59-ECAF1B159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 algn="just">
              <a:buNone/>
            </a:pPr>
            <a:r>
              <a:rPr lang="en-GB" dirty="0"/>
              <a:t>The circuit of controlled three</a:t>
            </a:r>
            <a:r>
              <a:rPr lang="en-US" dirty="0"/>
              <a:t>-phase half-wave rectifier feeding load is shown below</a:t>
            </a: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79C587F-DCFD-F384-FE36-3F845B7DAFC0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9E1CD32-1C1B-ED20-E9F3-23196FD7B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890" y="3018013"/>
            <a:ext cx="622935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8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9A8A3-6192-6425-AC2B-379EBDD1E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7115E-7F14-8FBC-36AC-9403E60CA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Controlled Three-phase Half-wave Rectifier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3BE00-DF17-A9AC-092F-983313A82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483051" cy="4486275"/>
          </a:xfrm>
        </p:spPr>
        <p:txBody>
          <a:bodyPr/>
          <a:lstStyle/>
          <a:p>
            <a:pPr marL="0" indent="0" algn="just">
              <a:buNone/>
            </a:pPr>
            <a:r>
              <a:rPr lang="en-GB" dirty="0"/>
              <a:t>The waveforms of three</a:t>
            </a:r>
            <a:r>
              <a:rPr lang="en-US" dirty="0"/>
              <a:t>-phase half-wave rectifier feeding load is shown: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The mean load voltage is </a:t>
            </a:r>
          </a:p>
          <a:p>
            <a:pPr marL="0" indent="0" algn="just">
              <a:buNone/>
            </a:pP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D72F2E-4B50-3570-8F18-BF57548079D3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B94E2C-DED7-463A-30A6-D45B7C27AFA6}"/>
                  </a:ext>
                </a:extLst>
              </p:cNvPr>
              <p:cNvSpPr txBox="1"/>
              <p:nvPr/>
            </p:nvSpPr>
            <p:spPr>
              <a:xfrm>
                <a:off x="838201" y="3910006"/>
                <a:ext cx="5904244" cy="1352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/3</m:t>
                          </m:r>
                        </m:den>
                      </m:f>
                      <m:nary>
                        <m:nary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f>
                            <m:f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  <m:e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B94E2C-DED7-463A-30A6-D45B7C27A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3910006"/>
                <a:ext cx="5904244" cy="13521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376AC593-B80B-A2A4-D5FC-51611839F14A}"/>
              </a:ext>
            </a:extLst>
          </p:cNvPr>
          <p:cNvSpPr/>
          <p:nvPr/>
        </p:nvSpPr>
        <p:spPr>
          <a:xfrm>
            <a:off x="905188" y="3904015"/>
            <a:ext cx="5725887" cy="137860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8FD260-DB0A-1B28-6B28-F6D61AB2EECE}"/>
                  </a:ext>
                </a:extLst>
              </p:cNvPr>
              <p:cNvSpPr txBox="1"/>
              <p:nvPr/>
            </p:nvSpPr>
            <p:spPr>
              <a:xfrm>
                <a:off x="905187" y="5447962"/>
                <a:ext cx="4229521" cy="10187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3 </m:t>
                              </m:r>
                            </m:e>
                          </m:rad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8FD260-DB0A-1B28-6B28-F6D61AB2E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187" y="5447962"/>
                <a:ext cx="4229521" cy="10187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852CB062-C71B-EFE7-9683-F18161AD23DC}"/>
              </a:ext>
            </a:extLst>
          </p:cNvPr>
          <p:cNvSpPr/>
          <p:nvPr/>
        </p:nvSpPr>
        <p:spPr>
          <a:xfrm>
            <a:off x="905188" y="5457803"/>
            <a:ext cx="5725887" cy="100889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CE4963-B51F-4E75-ECC7-06B401F33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680" y="1678306"/>
            <a:ext cx="3073120" cy="517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7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2457E-53C3-B9A0-21E7-2BFE8533A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B4E5B-490A-3B03-E577-621451D2C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Controlled Three-phase Half-wave Rectifier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A2CA4-8914-CDA2-7E95-3688FB185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483051" cy="4486275"/>
          </a:xfrm>
        </p:spPr>
        <p:txBody>
          <a:bodyPr/>
          <a:lstStyle/>
          <a:p>
            <a:pPr marL="0" indent="0" algn="just">
              <a:buNone/>
            </a:pPr>
            <a:r>
              <a:rPr lang="en-GB" dirty="0"/>
              <a:t>The waveforms of three</a:t>
            </a:r>
            <a:r>
              <a:rPr lang="en-US" dirty="0"/>
              <a:t>-phase half-wave rectifier feeding load is shown: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The mean load voltage is </a:t>
            </a:r>
          </a:p>
          <a:p>
            <a:pPr marL="0" indent="0" algn="just">
              <a:buNone/>
            </a:pP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A2185B-5066-2886-FBF8-9CEC1B92347C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12F3F8D-F738-50C2-6606-BCF4E425505E}"/>
                  </a:ext>
                </a:extLst>
              </p:cNvPr>
              <p:cNvSpPr txBox="1"/>
              <p:nvPr/>
            </p:nvSpPr>
            <p:spPr>
              <a:xfrm>
                <a:off x="838201" y="3910006"/>
                <a:ext cx="5904244" cy="1352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/3</m:t>
                          </m:r>
                        </m:den>
                      </m:f>
                      <m:nary>
                        <m:nary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f>
                            <m:f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  <m:e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12F3F8D-F738-50C2-6606-BCF4E4255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3910006"/>
                <a:ext cx="5904244" cy="13521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3BC16679-14FE-7AB5-2FFB-039740E820C5}"/>
              </a:ext>
            </a:extLst>
          </p:cNvPr>
          <p:cNvSpPr/>
          <p:nvPr/>
        </p:nvSpPr>
        <p:spPr>
          <a:xfrm>
            <a:off x="905188" y="3904015"/>
            <a:ext cx="5725887" cy="137860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C8B266-FF02-7B2C-52C3-69FCB0062810}"/>
                  </a:ext>
                </a:extLst>
              </p:cNvPr>
              <p:cNvSpPr txBox="1"/>
              <p:nvPr/>
            </p:nvSpPr>
            <p:spPr>
              <a:xfrm>
                <a:off x="905187" y="5447962"/>
                <a:ext cx="4229521" cy="10187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3 </m:t>
                              </m:r>
                            </m:e>
                          </m:rad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C8B266-FF02-7B2C-52C3-69FCB0062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187" y="5447962"/>
                <a:ext cx="4229521" cy="10187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BC12902A-9FC2-6BAE-C668-3009CC4E22DF}"/>
              </a:ext>
            </a:extLst>
          </p:cNvPr>
          <p:cNvSpPr/>
          <p:nvPr/>
        </p:nvSpPr>
        <p:spPr>
          <a:xfrm>
            <a:off x="905188" y="5457803"/>
            <a:ext cx="5725887" cy="100889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2FCFF8-6971-09F7-2A72-10E083F64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5816" y="1939561"/>
            <a:ext cx="3286125" cy="1866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4BD16-9315-52C2-B855-11677CE6B7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2965" y="4055334"/>
            <a:ext cx="31718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4FB9293-D162-4E7B-B2C9-E3B44343E3A5}">
  <we:reference id="4b785c87-866c-4bad-85d8-5d1ae467ac9a" version="3.19.0.0" store="EXCatalog" storeType="EXCatalog"/>
  <we:alternateReferences>
    <we:reference id="WA104381909" version="3.19.0.0" store="en-GB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5450</TotalTime>
  <Words>391</Words>
  <Application>Microsoft Office PowerPoint</Application>
  <PresentationFormat>Widescreen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Cambria Math</vt:lpstr>
      <vt:lpstr>Times New Roman</vt:lpstr>
      <vt:lpstr>Office Theme</vt:lpstr>
      <vt:lpstr>PowerPoint Presentation</vt:lpstr>
      <vt:lpstr>Important Notice</vt:lpstr>
      <vt:lpstr>Uncontrolled Three-phase Half-wave Rectifier (or Single-way)</vt:lpstr>
      <vt:lpstr>Uncontrolled Three-phase Half-wave Rectifier (or Single-way)</vt:lpstr>
      <vt:lpstr>Uncontrolled Three-phase Half-wave Rectifier (or Single-way)</vt:lpstr>
      <vt:lpstr>Uncontrolled Three-phase Half-wave Rectifier (or Single-way)</vt:lpstr>
      <vt:lpstr>Controlled Three-phase Half-wave Rectifier</vt:lpstr>
      <vt:lpstr>Controlled Three-phase Half-wave Rectifier</vt:lpstr>
      <vt:lpstr>Controlled Three-phase Half-wave Rectifier</vt:lpstr>
      <vt:lpstr>Controlled Three-phase Half-wave Rectifier</vt:lpstr>
      <vt:lpstr>Controlled Three-phase Half-wave Rectifier</vt:lpstr>
      <vt:lpstr>PowerPoint Presentation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Mustafa Fadel (PGR)</dc:creator>
  <cp:lastModifiedBy>Mustafa Fadel (PGR)</cp:lastModifiedBy>
  <cp:revision>1</cp:revision>
  <dcterms:created xsi:type="dcterms:W3CDTF">2025-11-02T11:23:31Z</dcterms:created>
  <dcterms:modified xsi:type="dcterms:W3CDTF">2025-11-26T07:11:39Z</dcterms:modified>
</cp:coreProperties>
</file>