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9" r:id="rId2"/>
    <p:sldId id="257" r:id="rId3"/>
    <p:sldId id="287" r:id="rId4"/>
    <p:sldId id="317" r:id="rId5"/>
    <p:sldId id="318" r:id="rId6"/>
    <p:sldId id="298" r:id="rId7"/>
    <p:sldId id="319" r:id="rId8"/>
    <p:sldId id="296" r:id="rId9"/>
    <p:sldId id="320" r:id="rId10"/>
    <p:sldId id="321" r:id="rId11"/>
    <p:sldId id="322" r:id="rId12"/>
    <p:sldId id="323" r:id="rId13"/>
    <p:sldId id="324" r:id="rId14"/>
    <p:sldId id="326" r:id="rId15"/>
    <p:sldId id="325" r:id="rId16"/>
    <p:sldId id="308" r:id="rId17"/>
    <p:sldId id="32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EECB8B-3DE0-40B2-862C-CDCD8B2F9BE3}" v="477" dt="2025-12-04T05:45:08.4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0" y="-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stafa Fadel (PGR)" userId="c2398e64-605f-4bd9-b751-76996f6edc0d" providerId="ADAL" clId="{A8092A49-892E-44D9-8FF9-1979682A5DC6}"/>
    <pc:docChg chg="undo custSel addSld delSld modSld sldOrd">
      <pc:chgData name="Mustafa Fadel (PGR)" userId="c2398e64-605f-4bd9-b751-76996f6edc0d" providerId="ADAL" clId="{A8092A49-892E-44D9-8FF9-1979682A5DC6}" dt="2025-11-26T07:11:32.063" v="1442"/>
      <pc:docMkLst>
        <pc:docMk/>
      </pc:docMkLst>
      <pc:sldChg chg="modSp mod">
        <pc:chgData name="Mustafa Fadel (PGR)" userId="c2398e64-605f-4bd9-b751-76996f6edc0d" providerId="ADAL" clId="{A8092A49-892E-44D9-8FF9-1979682A5DC6}" dt="2025-11-25T17:30:35.028" v="14" actId="20577"/>
        <pc:sldMkLst>
          <pc:docMk/>
          <pc:sldMk cId="2131281492" sldId="269"/>
        </pc:sldMkLst>
        <pc:spChg chg="mod">
          <ac:chgData name="Mustafa Fadel (PGR)" userId="c2398e64-605f-4bd9-b751-76996f6edc0d" providerId="ADAL" clId="{A8092A49-892E-44D9-8FF9-1979682A5DC6}" dt="2025-11-25T17:30:35.028" v="14" actId="20577"/>
          <ac:spMkLst>
            <pc:docMk/>
            <pc:sldMk cId="2131281492" sldId="269"/>
            <ac:spMk id="8" creationId="{711A1423-737F-6725-94C4-998E3D7C348E}"/>
          </ac:spMkLst>
        </pc:spChg>
      </pc:sldChg>
      <pc:sldChg chg="addSp delSp modSp mod delAnim modAnim">
        <pc:chgData name="Mustafa Fadel (PGR)" userId="c2398e64-605f-4bd9-b751-76996f6edc0d" providerId="ADAL" clId="{A8092A49-892E-44D9-8FF9-1979682A5DC6}" dt="2025-11-26T07:08:55.287" v="1436"/>
        <pc:sldMkLst>
          <pc:docMk/>
          <pc:sldMk cId="618605278" sldId="287"/>
        </pc:sldMkLst>
        <pc:spChg chg="mod">
          <ac:chgData name="Mustafa Fadel (PGR)" userId="c2398e64-605f-4bd9-b751-76996f6edc0d" providerId="ADAL" clId="{A8092A49-892E-44D9-8FF9-1979682A5DC6}" dt="2025-11-25T18:46:52.646" v="921" actId="20577"/>
          <ac:spMkLst>
            <pc:docMk/>
            <pc:sldMk cId="618605278" sldId="287"/>
            <ac:spMk id="2" creationId="{A4223E1F-DB17-8D76-F3DF-4E009F7D28A3}"/>
          </ac:spMkLst>
        </pc:spChg>
        <pc:spChg chg="mod">
          <ac:chgData name="Mustafa Fadel (PGR)" userId="c2398e64-605f-4bd9-b751-76996f6edc0d" providerId="ADAL" clId="{A8092A49-892E-44D9-8FF9-1979682A5DC6}" dt="2025-11-25T18:47:07.035" v="951" actId="20577"/>
          <ac:spMkLst>
            <pc:docMk/>
            <pc:sldMk cId="618605278" sldId="287"/>
            <ac:spMk id="3" creationId="{5474F9CD-F5E8-9467-2256-8DEDD9E6EE0A}"/>
          </ac:spMkLst>
        </pc:spChg>
      </pc:sldChg>
      <pc:sldChg chg="modSp mod">
        <pc:chgData name="Mustafa Fadel (PGR)" userId="c2398e64-605f-4bd9-b751-76996f6edc0d" providerId="ADAL" clId="{A8092A49-892E-44D9-8FF9-1979682A5DC6}" dt="2025-11-25T18:53:36.992" v="1251" actId="20577"/>
        <pc:sldMkLst>
          <pc:docMk/>
          <pc:sldMk cId="3879194631" sldId="296"/>
        </pc:sldMkLst>
        <pc:spChg chg="mod">
          <ac:chgData name="Mustafa Fadel (PGR)" userId="c2398e64-605f-4bd9-b751-76996f6edc0d" providerId="ADAL" clId="{A8092A49-892E-44D9-8FF9-1979682A5DC6}" dt="2025-11-25T18:51:16.739" v="1163"/>
          <ac:spMkLst>
            <pc:docMk/>
            <pc:sldMk cId="3879194631" sldId="296"/>
            <ac:spMk id="2" creationId="{4706AA3D-E7F5-AAB4-CA33-15AD72B5E9FB}"/>
          </ac:spMkLst>
        </pc:spChg>
        <pc:spChg chg="mod">
          <ac:chgData name="Mustafa Fadel (PGR)" userId="c2398e64-605f-4bd9-b751-76996f6edc0d" providerId="ADAL" clId="{A8092A49-892E-44D9-8FF9-1979682A5DC6}" dt="2025-11-25T18:53:36.992" v="1251" actId="20577"/>
          <ac:spMkLst>
            <pc:docMk/>
            <pc:sldMk cId="3879194631" sldId="296"/>
            <ac:spMk id="8" creationId="{FEA2D0F2-ABB3-B26F-3A6D-DF6C6B11988C}"/>
          </ac:spMkLst>
        </pc:spChg>
      </pc:sldChg>
      <pc:sldChg chg="addSp delSp modSp mod delAnim modAnim">
        <pc:chgData name="Mustafa Fadel (PGR)" userId="c2398e64-605f-4bd9-b751-76996f6edc0d" providerId="ADAL" clId="{A8092A49-892E-44D9-8FF9-1979682A5DC6}" dt="2025-11-26T07:09:23.320" v="1438" actId="478"/>
        <pc:sldMkLst>
          <pc:docMk/>
          <pc:sldMk cId="3693896327" sldId="298"/>
        </pc:sldMkLst>
        <pc:spChg chg="mod">
          <ac:chgData name="Mustafa Fadel (PGR)" userId="c2398e64-605f-4bd9-b751-76996f6edc0d" providerId="ADAL" clId="{A8092A49-892E-44D9-8FF9-1979682A5DC6}" dt="2025-11-25T18:47:14.490" v="980" actId="20577"/>
          <ac:spMkLst>
            <pc:docMk/>
            <pc:sldMk cId="3693896327" sldId="298"/>
            <ac:spMk id="2" creationId="{675460C1-B7CE-1196-7875-C04BA3941530}"/>
          </ac:spMkLst>
        </pc:spChg>
        <pc:spChg chg="mod">
          <ac:chgData name="Mustafa Fadel (PGR)" userId="c2398e64-605f-4bd9-b751-76996f6edc0d" providerId="ADAL" clId="{A8092A49-892E-44D9-8FF9-1979682A5DC6}" dt="2025-11-25T18:48:47.739" v="1119" actId="20577"/>
          <ac:spMkLst>
            <pc:docMk/>
            <pc:sldMk cId="3693896327" sldId="298"/>
            <ac:spMk id="3" creationId="{89CF19D3-E409-1C5C-7133-F27A240092B5}"/>
          </ac:spMkLst>
        </pc:spChg>
      </pc:sldChg>
      <pc:sldChg chg="del">
        <pc:chgData name="Mustafa Fadel (PGR)" userId="c2398e64-605f-4bd9-b751-76996f6edc0d" providerId="ADAL" clId="{A8092A49-892E-44D9-8FF9-1979682A5DC6}" dt="2025-11-25T18:09:40.927" v="175" actId="47"/>
        <pc:sldMkLst>
          <pc:docMk/>
          <pc:sldMk cId="1498308786" sldId="299"/>
        </pc:sldMkLst>
      </pc:sldChg>
      <pc:sldChg chg="del">
        <pc:chgData name="Mustafa Fadel (PGR)" userId="c2398e64-605f-4bd9-b751-76996f6edc0d" providerId="ADAL" clId="{A8092A49-892E-44D9-8FF9-1979682A5DC6}" dt="2025-11-25T18:09:49.719" v="176" actId="47"/>
        <pc:sldMkLst>
          <pc:docMk/>
          <pc:sldMk cId="3220313747" sldId="300"/>
        </pc:sldMkLst>
      </pc:sldChg>
      <pc:sldChg chg="del">
        <pc:chgData name="Mustafa Fadel (PGR)" userId="c2398e64-605f-4bd9-b751-76996f6edc0d" providerId="ADAL" clId="{A8092A49-892E-44D9-8FF9-1979682A5DC6}" dt="2025-11-25T18:59:08.608" v="1426" actId="47"/>
        <pc:sldMkLst>
          <pc:docMk/>
          <pc:sldMk cId="255107747" sldId="301"/>
        </pc:sldMkLst>
      </pc:sldChg>
      <pc:sldChg chg="del">
        <pc:chgData name="Mustafa Fadel (PGR)" userId="c2398e64-605f-4bd9-b751-76996f6edc0d" providerId="ADAL" clId="{A8092A49-892E-44D9-8FF9-1979682A5DC6}" dt="2025-11-25T18:59:10.111" v="1427" actId="47"/>
        <pc:sldMkLst>
          <pc:docMk/>
          <pc:sldMk cId="2856931427" sldId="302"/>
        </pc:sldMkLst>
      </pc:sldChg>
      <pc:sldChg chg="del">
        <pc:chgData name="Mustafa Fadel (PGR)" userId="c2398e64-605f-4bd9-b751-76996f6edc0d" providerId="ADAL" clId="{A8092A49-892E-44D9-8FF9-1979682A5DC6}" dt="2025-11-25T18:59:12.093" v="1428" actId="47"/>
        <pc:sldMkLst>
          <pc:docMk/>
          <pc:sldMk cId="2289292203" sldId="303"/>
        </pc:sldMkLst>
      </pc:sldChg>
      <pc:sldChg chg="del">
        <pc:chgData name="Mustafa Fadel (PGR)" userId="c2398e64-605f-4bd9-b751-76996f6edc0d" providerId="ADAL" clId="{A8092A49-892E-44D9-8FF9-1979682A5DC6}" dt="2025-11-25T18:59:12.783" v="1429" actId="47"/>
        <pc:sldMkLst>
          <pc:docMk/>
          <pc:sldMk cId="1321960249" sldId="304"/>
        </pc:sldMkLst>
      </pc:sldChg>
      <pc:sldChg chg="del">
        <pc:chgData name="Mustafa Fadel (PGR)" userId="c2398e64-605f-4bd9-b751-76996f6edc0d" providerId="ADAL" clId="{A8092A49-892E-44D9-8FF9-1979682A5DC6}" dt="2025-11-25T18:59:14.907" v="1432" actId="47"/>
        <pc:sldMkLst>
          <pc:docMk/>
          <pc:sldMk cId="1826129629" sldId="305"/>
        </pc:sldMkLst>
      </pc:sldChg>
      <pc:sldChg chg="del">
        <pc:chgData name="Mustafa Fadel (PGR)" userId="c2398e64-605f-4bd9-b751-76996f6edc0d" providerId="ADAL" clId="{A8092A49-892E-44D9-8FF9-1979682A5DC6}" dt="2025-11-25T18:59:13.480" v="1430" actId="47"/>
        <pc:sldMkLst>
          <pc:docMk/>
          <pc:sldMk cId="259825953" sldId="306"/>
        </pc:sldMkLst>
      </pc:sldChg>
      <pc:sldChg chg="del">
        <pc:chgData name="Mustafa Fadel (PGR)" userId="c2398e64-605f-4bd9-b751-76996f6edc0d" providerId="ADAL" clId="{A8092A49-892E-44D9-8FF9-1979682A5DC6}" dt="2025-11-25T18:59:14.182" v="1431" actId="47"/>
        <pc:sldMkLst>
          <pc:docMk/>
          <pc:sldMk cId="2180118393" sldId="307"/>
        </pc:sldMkLst>
      </pc:sldChg>
      <pc:sldChg chg="addSp modSp mod ord modAnim">
        <pc:chgData name="Mustafa Fadel (PGR)" userId="c2398e64-605f-4bd9-b751-76996f6edc0d" providerId="ADAL" clId="{A8092A49-892E-44D9-8FF9-1979682A5DC6}" dt="2025-11-25T18:56:27.328" v="1413" actId="20577"/>
        <pc:sldMkLst>
          <pc:docMk/>
          <pc:sldMk cId="343637006" sldId="308"/>
        </pc:sldMkLst>
        <pc:spChg chg="mod">
          <ac:chgData name="Mustafa Fadel (PGR)" userId="c2398e64-605f-4bd9-b751-76996f6edc0d" providerId="ADAL" clId="{A8092A49-892E-44D9-8FF9-1979682A5DC6}" dt="2025-11-25T18:54:06.465" v="1254"/>
          <ac:spMkLst>
            <pc:docMk/>
            <pc:sldMk cId="343637006" sldId="308"/>
            <ac:spMk id="2" creationId="{0DD68166-1E88-BF88-CA3C-5ECF27EC2F4A}"/>
          </ac:spMkLst>
        </pc:spChg>
        <pc:spChg chg="add mod">
          <ac:chgData name="Mustafa Fadel (PGR)" userId="c2398e64-605f-4bd9-b751-76996f6edc0d" providerId="ADAL" clId="{A8092A49-892E-44D9-8FF9-1979682A5DC6}" dt="2025-11-25T18:54:48.081" v="1347" actId="14100"/>
          <ac:spMkLst>
            <pc:docMk/>
            <pc:sldMk cId="343637006" sldId="308"/>
            <ac:spMk id="4" creationId="{E2A5ADD0-D455-3B09-D498-5CB635A8F985}"/>
          </ac:spMkLst>
        </pc:spChg>
        <pc:spChg chg="mod">
          <ac:chgData name="Mustafa Fadel (PGR)" userId="c2398e64-605f-4bd9-b751-76996f6edc0d" providerId="ADAL" clId="{A8092A49-892E-44D9-8FF9-1979682A5DC6}" dt="2025-11-25T18:56:27.328" v="1413" actId="20577"/>
          <ac:spMkLst>
            <pc:docMk/>
            <pc:sldMk cId="343637006" sldId="308"/>
            <ac:spMk id="8" creationId="{2755EB24-D5BA-95D5-65F3-2AE0FD67F024}"/>
          </ac:spMkLst>
        </pc:spChg>
        <pc:graphicFrameChg chg="mod modGraphic">
          <ac:chgData name="Mustafa Fadel (PGR)" userId="c2398e64-605f-4bd9-b751-76996f6edc0d" providerId="ADAL" clId="{A8092A49-892E-44D9-8FF9-1979682A5DC6}" dt="2025-11-25T18:56:14.211" v="1378" actId="20577"/>
          <ac:graphicFrameMkLst>
            <pc:docMk/>
            <pc:sldMk cId="343637006" sldId="308"/>
            <ac:graphicFrameMk id="3" creationId="{0427521D-7B03-E305-DD66-CD93945AED1F}"/>
          </ac:graphicFrameMkLst>
        </pc:graphicFrameChg>
      </pc:sldChg>
      <pc:sldChg chg="del">
        <pc:chgData name="Mustafa Fadel (PGR)" userId="c2398e64-605f-4bd9-b751-76996f6edc0d" providerId="ADAL" clId="{A8092A49-892E-44D9-8FF9-1979682A5DC6}" dt="2025-11-25T18:59:15.602" v="1433" actId="47"/>
        <pc:sldMkLst>
          <pc:docMk/>
          <pc:sldMk cId="2572065495" sldId="309"/>
        </pc:sldMkLst>
      </pc:sldChg>
      <pc:sldChg chg="del">
        <pc:chgData name="Mustafa Fadel (PGR)" userId="c2398e64-605f-4bd9-b751-76996f6edc0d" providerId="ADAL" clId="{A8092A49-892E-44D9-8FF9-1979682A5DC6}" dt="2025-11-25T18:59:16.690" v="1434" actId="47"/>
        <pc:sldMkLst>
          <pc:docMk/>
          <pc:sldMk cId="487944847" sldId="310"/>
        </pc:sldMkLst>
      </pc:sldChg>
      <pc:sldChg chg="del">
        <pc:chgData name="Mustafa Fadel (PGR)" userId="c2398e64-605f-4bd9-b751-76996f6edc0d" providerId="ADAL" clId="{A8092A49-892E-44D9-8FF9-1979682A5DC6}" dt="2025-11-25T18:59:17.491" v="1435" actId="47"/>
        <pc:sldMkLst>
          <pc:docMk/>
          <pc:sldMk cId="4028943190" sldId="311"/>
        </pc:sldMkLst>
      </pc:sldChg>
      <pc:sldChg chg="delSp modSp add mod delAnim">
        <pc:chgData name="Mustafa Fadel (PGR)" userId="c2398e64-605f-4bd9-b751-76996f6edc0d" providerId="ADAL" clId="{A8092A49-892E-44D9-8FF9-1979682A5DC6}" dt="2025-11-25T18:47:20.602" v="1009" actId="20577"/>
        <pc:sldMkLst>
          <pc:docMk/>
          <pc:sldMk cId="1698804470" sldId="312"/>
        </pc:sldMkLst>
      </pc:sldChg>
      <pc:sldChg chg="addSp delSp modSp add mod ord delAnim modAnim">
        <pc:chgData name="Mustafa Fadel (PGR)" userId="c2398e64-605f-4bd9-b751-76996f6edc0d" providerId="ADAL" clId="{A8092A49-892E-44D9-8FF9-1979682A5DC6}" dt="2025-11-25T18:49:01.572" v="1124"/>
        <pc:sldMkLst>
          <pc:docMk/>
          <pc:sldMk cId="791984422" sldId="313"/>
        </pc:sldMkLst>
      </pc:sldChg>
      <pc:sldChg chg="addSp delSp modSp add mod ord delAnim modAnim">
        <pc:chgData name="Mustafa Fadel (PGR)" userId="c2398e64-605f-4bd9-b751-76996f6edc0d" providerId="ADAL" clId="{A8092A49-892E-44D9-8FF9-1979682A5DC6}" dt="2025-11-25T18:48:28.351" v="1094"/>
        <pc:sldMkLst>
          <pc:docMk/>
          <pc:sldMk cId="3376080785" sldId="314"/>
        </pc:sldMkLst>
      </pc:sldChg>
      <pc:sldChg chg="addSp delSp modSp add mod ord delAnim modAnim">
        <pc:chgData name="Mustafa Fadel (PGR)" userId="c2398e64-605f-4bd9-b751-76996f6edc0d" providerId="ADAL" clId="{A8092A49-892E-44D9-8FF9-1979682A5DC6}" dt="2025-11-26T07:11:12.377" v="1440"/>
        <pc:sldMkLst>
          <pc:docMk/>
          <pc:sldMk cId="487177671" sldId="315"/>
        </pc:sldMkLst>
      </pc:sldChg>
      <pc:sldChg chg="addSp delSp modSp add mod addAnim delAnim modAnim">
        <pc:chgData name="Mustafa Fadel (PGR)" userId="c2398e64-605f-4bd9-b751-76996f6edc0d" providerId="ADAL" clId="{A8092A49-892E-44D9-8FF9-1979682A5DC6}" dt="2025-11-26T07:11:32.063" v="1442"/>
        <pc:sldMkLst>
          <pc:docMk/>
          <pc:sldMk cId="245979880" sldId="316"/>
        </pc:sldMkLst>
      </pc:sldChg>
    </pc:docChg>
  </pc:docChgLst>
  <pc:docChgLst>
    <pc:chgData name="Mustafa Fadel (PGR)" userId="c2398e64-605f-4bd9-b751-76996f6edc0d" providerId="ADAL" clId="{47D8770E-6682-476A-BD26-7BFBEBF536CE}"/>
    <pc:docChg chg="undo custSel addSld delSld modSld sldOrd">
      <pc:chgData name="Mustafa Fadel (PGR)" userId="c2398e64-605f-4bd9-b751-76996f6edc0d" providerId="ADAL" clId="{47D8770E-6682-476A-BD26-7BFBEBF536CE}" dt="2025-11-09T20:18:30.658" v="2612"/>
      <pc:docMkLst>
        <pc:docMk/>
      </pc:docMkLst>
      <pc:sldChg chg="del">
        <pc:chgData name="Mustafa Fadel (PGR)" userId="c2398e64-605f-4bd9-b751-76996f6edc0d" providerId="ADAL" clId="{47D8770E-6682-476A-BD26-7BFBEBF536CE}" dt="2025-11-09T09:49:53.909" v="10" actId="47"/>
        <pc:sldMkLst>
          <pc:docMk/>
          <pc:sldMk cId="1372052378" sldId="259"/>
        </pc:sldMkLst>
      </pc:sldChg>
      <pc:sldChg chg="del">
        <pc:chgData name="Mustafa Fadel (PGR)" userId="c2398e64-605f-4bd9-b751-76996f6edc0d" providerId="ADAL" clId="{47D8770E-6682-476A-BD26-7BFBEBF536CE}" dt="2025-11-09T09:49:45.729" v="7" actId="47"/>
        <pc:sldMkLst>
          <pc:docMk/>
          <pc:sldMk cId="782960914" sldId="260"/>
        </pc:sldMkLst>
      </pc:sldChg>
      <pc:sldChg chg="del">
        <pc:chgData name="Mustafa Fadel (PGR)" userId="c2398e64-605f-4bd9-b751-76996f6edc0d" providerId="ADAL" clId="{47D8770E-6682-476A-BD26-7BFBEBF536CE}" dt="2025-11-09T09:49:52.290" v="9" actId="47"/>
        <pc:sldMkLst>
          <pc:docMk/>
          <pc:sldMk cId="2954060582" sldId="261"/>
        </pc:sldMkLst>
      </pc:sldChg>
      <pc:sldChg chg="del">
        <pc:chgData name="Mustafa Fadel (PGR)" userId="c2398e64-605f-4bd9-b751-76996f6edc0d" providerId="ADAL" clId="{47D8770E-6682-476A-BD26-7BFBEBF536CE}" dt="2025-11-09T09:49:35.725" v="2" actId="47"/>
        <pc:sldMkLst>
          <pc:docMk/>
          <pc:sldMk cId="426146464" sldId="262"/>
        </pc:sldMkLst>
      </pc:sldChg>
      <pc:sldChg chg="del">
        <pc:chgData name="Mustafa Fadel (PGR)" userId="c2398e64-605f-4bd9-b751-76996f6edc0d" providerId="ADAL" clId="{47D8770E-6682-476A-BD26-7BFBEBF536CE}" dt="2025-11-09T09:49:50.459" v="8" actId="47"/>
        <pc:sldMkLst>
          <pc:docMk/>
          <pc:sldMk cId="1363600358" sldId="263"/>
        </pc:sldMkLst>
      </pc:sldChg>
      <pc:sldChg chg="del">
        <pc:chgData name="Mustafa Fadel (PGR)" userId="c2398e64-605f-4bd9-b751-76996f6edc0d" providerId="ADAL" clId="{47D8770E-6682-476A-BD26-7BFBEBF536CE}" dt="2025-11-09T09:49:43.845" v="6" actId="47"/>
        <pc:sldMkLst>
          <pc:docMk/>
          <pc:sldMk cId="2611317201" sldId="264"/>
        </pc:sldMkLst>
      </pc:sldChg>
      <pc:sldChg chg="del">
        <pc:chgData name="Mustafa Fadel (PGR)" userId="c2398e64-605f-4bd9-b751-76996f6edc0d" providerId="ADAL" clId="{47D8770E-6682-476A-BD26-7BFBEBF536CE}" dt="2025-11-09T09:49:42.003" v="5" actId="47"/>
        <pc:sldMkLst>
          <pc:docMk/>
          <pc:sldMk cId="1299753709" sldId="265"/>
        </pc:sldMkLst>
      </pc:sldChg>
      <pc:sldChg chg="del">
        <pc:chgData name="Mustafa Fadel (PGR)" userId="c2398e64-605f-4bd9-b751-76996f6edc0d" providerId="ADAL" clId="{47D8770E-6682-476A-BD26-7BFBEBF536CE}" dt="2025-11-09T09:49:40.200" v="4" actId="47"/>
        <pc:sldMkLst>
          <pc:docMk/>
          <pc:sldMk cId="3021812518" sldId="266"/>
        </pc:sldMkLst>
      </pc:sldChg>
      <pc:sldChg chg="del">
        <pc:chgData name="Mustafa Fadel (PGR)" userId="c2398e64-605f-4bd9-b751-76996f6edc0d" providerId="ADAL" clId="{47D8770E-6682-476A-BD26-7BFBEBF536CE}" dt="2025-11-09T09:49:38.217" v="3" actId="47"/>
        <pc:sldMkLst>
          <pc:docMk/>
          <pc:sldMk cId="210977065" sldId="267"/>
        </pc:sldMkLst>
      </pc:sldChg>
      <pc:sldChg chg="modSp mod">
        <pc:chgData name="Mustafa Fadel (PGR)" userId="c2398e64-605f-4bd9-b751-76996f6edc0d" providerId="ADAL" clId="{47D8770E-6682-476A-BD26-7BFBEBF536CE}" dt="2025-11-09T09:49:17.918" v="1" actId="20577"/>
        <pc:sldMkLst>
          <pc:docMk/>
          <pc:sldMk cId="2131281492" sldId="269"/>
        </pc:sldMkLst>
        <pc:spChg chg="mod">
          <ac:chgData name="Mustafa Fadel (PGR)" userId="c2398e64-605f-4bd9-b751-76996f6edc0d" providerId="ADAL" clId="{47D8770E-6682-476A-BD26-7BFBEBF536CE}" dt="2025-11-09T09:49:17.918" v="1" actId="20577"/>
          <ac:spMkLst>
            <pc:docMk/>
            <pc:sldMk cId="2131281492" sldId="269"/>
            <ac:spMk id="8" creationId="{711A1423-737F-6725-94C4-998E3D7C348E}"/>
          </ac:spMkLst>
        </pc:spChg>
      </pc:sldChg>
      <pc:sldChg chg="modSp add mod addAnim delAnim modAnim">
        <pc:chgData name="Mustafa Fadel (PGR)" userId="c2398e64-605f-4bd9-b751-76996f6edc0d" providerId="ADAL" clId="{47D8770E-6682-476A-BD26-7BFBEBF536CE}" dt="2025-11-09T20:18:30.658" v="2612"/>
        <pc:sldMkLst>
          <pc:docMk/>
          <pc:sldMk cId="2558064051" sldId="283"/>
        </pc:sldMkLst>
      </pc:sldChg>
      <pc:sldChg chg="addSp delSp modSp mod modAnim">
        <pc:chgData name="Mustafa Fadel (PGR)" userId="c2398e64-605f-4bd9-b751-76996f6edc0d" providerId="ADAL" clId="{47D8770E-6682-476A-BD26-7BFBEBF536CE}" dt="2025-11-09T10:47:34.791" v="559"/>
        <pc:sldMkLst>
          <pc:docMk/>
          <pc:sldMk cId="618605278" sldId="287"/>
        </pc:sldMkLst>
        <pc:spChg chg="mod">
          <ac:chgData name="Mustafa Fadel (PGR)" userId="c2398e64-605f-4bd9-b751-76996f6edc0d" providerId="ADAL" clId="{47D8770E-6682-476A-BD26-7BFBEBF536CE}" dt="2025-11-09T10:47:34.791" v="559"/>
          <ac:spMkLst>
            <pc:docMk/>
            <pc:sldMk cId="618605278" sldId="287"/>
            <ac:spMk id="2" creationId="{A4223E1F-DB17-8D76-F3DF-4E009F7D28A3}"/>
          </ac:spMkLst>
        </pc:spChg>
        <pc:spChg chg="mod">
          <ac:chgData name="Mustafa Fadel (PGR)" userId="c2398e64-605f-4bd9-b751-76996f6edc0d" providerId="ADAL" clId="{47D8770E-6682-476A-BD26-7BFBEBF536CE}" dt="2025-11-09T10:05:59.726" v="92" actId="20577"/>
          <ac:spMkLst>
            <pc:docMk/>
            <pc:sldMk cId="618605278" sldId="287"/>
            <ac:spMk id="3" creationId="{5474F9CD-F5E8-9467-2256-8DEDD9E6EE0A}"/>
          </ac:spMkLst>
        </pc:spChg>
      </pc:sldChg>
      <pc:sldChg chg="addSp delSp modSp add mod">
        <pc:chgData name="Mustafa Fadel (PGR)" userId="c2398e64-605f-4bd9-b751-76996f6edc0d" providerId="ADAL" clId="{47D8770E-6682-476A-BD26-7BFBEBF536CE}" dt="2025-11-09T10:47:41.969" v="561"/>
        <pc:sldMkLst>
          <pc:docMk/>
          <pc:sldMk cId="2256896410" sldId="288"/>
        </pc:sldMkLst>
      </pc:sldChg>
      <pc:sldChg chg="addSp delSp modSp add mod delAnim modAnim">
        <pc:chgData name="Mustafa Fadel (PGR)" userId="c2398e64-605f-4bd9-b751-76996f6edc0d" providerId="ADAL" clId="{47D8770E-6682-476A-BD26-7BFBEBF536CE}" dt="2025-11-09T11:04:27.075" v="625" actId="14100"/>
        <pc:sldMkLst>
          <pc:docMk/>
          <pc:sldMk cId="480310699" sldId="289"/>
        </pc:sldMkLst>
      </pc:sldChg>
      <pc:sldChg chg="addSp delSp modSp add mod modAnim">
        <pc:chgData name="Mustafa Fadel (PGR)" userId="c2398e64-605f-4bd9-b751-76996f6edc0d" providerId="ADAL" clId="{47D8770E-6682-476A-BD26-7BFBEBF536CE}" dt="2025-11-09T19:42:29.654" v="1312"/>
        <pc:sldMkLst>
          <pc:docMk/>
          <pc:sldMk cId="3320962" sldId="290"/>
        </pc:sldMkLst>
      </pc:sldChg>
      <pc:sldChg chg="addSp delSp modSp add mod ord delAnim">
        <pc:chgData name="Mustafa Fadel (PGR)" userId="c2398e64-605f-4bd9-b751-76996f6edc0d" providerId="ADAL" clId="{47D8770E-6682-476A-BD26-7BFBEBF536CE}" dt="2025-11-09T19:51:02.922" v="1651" actId="21"/>
        <pc:sldMkLst>
          <pc:docMk/>
          <pc:sldMk cId="885525323" sldId="291"/>
        </pc:sldMkLst>
      </pc:sldChg>
      <pc:sldChg chg="addSp delSp modSp add mod ord modAnim">
        <pc:chgData name="Mustafa Fadel (PGR)" userId="c2398e64-605f-4bd9-b751-76996f6edc0d" providerId="ADAL" clId="{47D8770E-6682-476A-BD26-7BFBEBF536CE}" dt="2025-11-09T19:49:02.913" v="1646" actId="14100"/>
        <pc:sldMkLst>
          <pc:docMk/>
          <pc:sldMk cId="2161433682" sldId="292"/>
        </pc:sldMkLst>
      </pc:sldChg>
      <pc:sldChg chg="addSp delSp modSp add del mod">
        <pc:chgData name="Mustafa Fadel (PGR)" userId="c2398e64-605f-4bd9-b751-76996f6edc0d" providerId="ADAL" clId="{47D8770E-6682-476A-BD26-7BFBEBF536CE}" dt="2025-11-09T19:45:00.363" v="1415" actId="47"/>
        <pc:sldMkLst>
          <pc:docMk/>
          <pc:sldMk cId="4273709660" sldId="293"/>
        </pc:sldMkLst>
      </pc:sldChg>
      <pc:sldChg chg="addSp delSp modSp add mod">
        <pc:chgData name="Mustafa Fadel (PGR)" userId="c2398e64-605f-4bd9-b751-76996f6edc0d" providerId="ADAL" clId="{47D8770E-6682-476A-BD26-7BFBEBF536CE}" dt="2025-11-09T19:55:39.386" v="1898" actId="20577"/>
        <pc:sldMkLst>
          <pc:docMk/>
          <pc:sldMk cId="2331766220" sldId="294"/>
        </pc:sldMkLst>
      </pc:sldChg>
      <pc:sldChg chg="addSp delSp modSp add mod delAnim modAnim">
        <pc:chgData name="Mustafa Fadel (PGR)" userId="c2398e64-605f-4bd9-b751-76996f6edc0d" providerId="ADAL" clId="{47D8770E-6682-476A-BD26-7BFBEBF536CE}" dt="2025-11-09T20:06:08.900" v="2082" actId="20577"/>
        <pc:sldMkLst>
          <pc:docMk/>
          <pc:sldMk cId="1652793607" sldId="295"/>
        </pc:sldMkLst>
      </pc:sldChg>
      <pc:sldChg chg="modSp add mod ord">
        <pc:chgData name="Mustafa Fadel (PGR)" userId="c2398e64-605f-4bd9-b751-76996f6edc0d" providerId="ADAL" clId="{47D8770E-6682-476A-BD26-7BFBEBF536CE}" dt="2025-11-09T20:08:06.185" v="2098" actId="12"/>
        <pc:sldMkLst>
          <pc:docMk/>
          <pc:sldMk cId="3879194631" sldId="296"/>
        </pc:sldMkLst>
        <pc:spChg chg="mod">
          <ac:chgData name="Mustafa Fadel (PGR)" userId="c2398e64-605f-4bd9-b751-76996f6edc0d" providerId="ADAL" clId="{47D8770E-6682-476A-BD26-7BFBEBF536CE}" dt="2025-11-09T20:08:06.185" v="2098" actId="12"/>
          <ac:spMkLst>
            <pc:docMk/>
            <pc:sldMk cId="3879194631" sldId="296"/>
            <ac:spMk id="8" creationId="{FEA2D0F2-ABB3-B26F-3A6D-DF6C6B11988C}"/>
          </ac:spMkLst>
        </pc:spChg>
      </pc:sldChg>
      <pc:sldChg chg="addSp delSp modSp add mod modAnim">
        <pc:chgData name="Mustafa Fadel (PGR)" userId="c2398e64-605f-4bd9-b751-76996f6edc0d" providerId="ADAL" clId="{47D8770E-6682-476A-BD26-7BFBEBF536CE}" dt="2025-11-09T20:14:54.174" v="2537"/>
        <pc:sldMkLst>
          <pc:docMk/>
          <pc:sldMk cId="1356918128" sldId="297"/>
        </pc:sldMkLst>
      </pc:sldChg>
      <pc:sldChg chg="add del">
        <pc:chgData name="Mustafa Fadel (PGR)" userId="c2398e64-605f-4bd9-b751-76996f6edc0d" providerId="ADAL" clId="{47D8770E-6682-476A-BD26-7BFBEBF536CE}" dt="2025-11-09T20:13:48.115" v="2511" actId="47"/>
        <pc:sldMkLst>
          <pc:docMk/>
          <pc:sldMk cId="3780159202" sldId="298"/>
        </pc:sldMkLst>
      </pc:sldChg>
    </pc:docChg>
  </pc:docChgLst>
  <pc:docChgLst>
    <pc:chgData name="Mustafa Fadel (PGR)" userId="c2398e64-605f-4bd9-b751-76996f6edc0d" providerId="ADAL" clId="{D2EECB8B-3DE0-40B2-862C-CDCD8B2F9BE3}"/>
    <pc:docChg chg="undo custSel addSld delSld modSld sldOrd">
      <pc:chgData name="Mustafa Fadel (PGR)" userId="c2398e64-605f-4bd9-b751-76996f6edc0d" providerId="ADAL" clId="{D2EECB8B-3DE0-40B2-862C-CDCD8B2F9BE3}" dt="2025-12-04T05:46:03.920" v="2398" actId="13900"/>
      <pc:docMkLst>
        <pc:docMk/>
      </pc:docMkLst>
      <pc:sldChg chg="modSp mod">
        <pc:chgData name="Mustafa Fadel (PGR)" userId="c2398e64-605f-4bd9-b751-76996f6edc0d" providerId="ADAL" clId="{D2EECB8B-3DE0-40B2-862C-CDCD8B2F9BE3}" dt="2025-12-02T16:43:22.569" v="1537" actId="20577"/>
        <pc:sldMkLst>
          <pc:docMk/>
          <pc:sldMk cId="2131281492" sldId="269"/>
        </pc:sldMkLst>
        <pc:spChg chg="mod">
          <ac:chgData name="Mustafa Fadel (PGR)" userId="c2398e64-605f-4bd9-b751-76996f6edc0d" providerId="ADAL" clId="{D2EECB8B-3DE0-40B2-862C-CDCD8B2F9BE3}" dt="2025-12-02T16:43:22.569" v="1537" actId="20577"/>
          <ac:spMkLst>
            <pc:docMk/>
            <pc:sldMk cId="2131281492" sldId="269"/>
            <ac:spMk id="8" creationId="{711A1423-737F-6725-94C4-998E3D7C348E}"/>
          </ac:spMkLst>
        </pc:spChg>
      </pc:sldChg>
      <pc:sldChg chg="addSp delSp modSp mod delAnim modAnim">
        <pc:chgData name="Mustafa Fadel (PGR)" userId="c2398e64-605f-4bd9-b751-76996f6edc0d" providerId="ADAL" clId="{D2EECB8B-3DE0-40B2-862C-CDCD8B2F9BE3}" dt="2025-11-30T16:41:53.179" v="36" actId="1076"/>
        <pc:sldMkLst>
          <pc:docMk/>
          <pc:sldMk cId="618605278" sldId="287"/>
        </pc:sldMkLst>
        <pc:spChg chg="mod">
          <ac:chgData name="Mustafa Fadel (PGR)" userId="c2398e64-605f-4bd9-b751-76996f6edc0d" providerId="ADAL" clId="{D2EECB8B-3DE0-40B2-862C-CDCD8B2F9BE3}" dt="2025-11-30T16:39:55.068" v="24" actId="20577"/>
          <ac:spMkLst>
            <pc:docMk/>
            <pc:sldMk cId="618605278" sldId="287"/>
            <ac:spMk id="2" creationId="{A4223E1F-DB17-8D76-F3DF-4E009F7D28A3}"/>
          </ac:spMkLst>
        </pc:spChg>
        <pc:spChg chg="mod">
          <ac:chgData name="Mustafa Fadel (PGR)" userId="c2398e64-605f-4bd9-b751-76996f6edc0d" providerId="ADAL" clId="{D2EECB8B-3DE0-40B2-862C-CDCD8B2F9BE3}" dt="2025-11-30T16:40:54.161" v="31" actId="20577"/>
          <ac:spMkLst>
            <pc:docMk/>
            <pc:sldMk cId="618605278" sldId="287"/>
            <ac:spMk id="3" creationId="{5474F9CD-F5E8-9467-2256-8DEDD9E6EE0A}"/>
          </ac:spMkLst>
        </pc:spChg>
        <pc:picChg chg="add mod">
          <ac:chgData name="Mustafa Fadel (PGR)" userId="c2398e64-605f-4bd9-b751-76996f6edc0d" providerId="ADAL" clId="{D2EECB8B-3DE0-40B2-862C-CDCD8B2F9BE3}" dt="2025-11-30T16:41:53.179" v="36" actId="1076"/>
          <ac:picMkLst>
            <pc:docMk/>
            <pc:sldMk cId="618605278" sldId="287"/>
            <ac:picMk id="6" creationId="{A2842502-B6C0-61D4-A1A4-4720476C46A5}"/>
          </ac:picMkLst>
        </pc:picChg>
      </pc:sldChg>
      <pc:sldChg chg="modSp mod ord">
        <pc:chgData name="Mustafa Fadel (PGR)" userId="c2398e64-605f-4bd9-b751-76996f6edc0d" providerId="ADAL" clId="{D2EECB8B-3DE0-40B2-862C-CDCD8B2F9BE3}" dt="2025-11-30T17:57:39.579" v="1135" actId="20577"/>
        <pc:sldMkLst>
          <pc:docMk/>
          <pc:sldMk cId="3879194631" sldId="296"/>
        </pc:sldMkLst>
        <pc:spChg chg="mod">
          <ac:chgData name="Mustafa Fadel (PGR)" userId="c2398e64-605f-4bd9-b751-76996f6edc0d" providerId="ADAL" clId="{D2EECB8B-3DE0-40B2-862C-CDCD8B2F9BE3}" dt="2025-11-30T17:37:36.052" v="406"/>
          <ac:spMkLst>
            <pc:docMk/>
            <pc:sldMk cId="3879194631" sldId="296"/>
            <ac:spMk id="2" creationId="{4706AA3D-E7F5-AAB4-CA33-15AD72B5E9FB}"/>
          </ac:spMkLst>
        </pc:spChg>
        <pc:spChg chg="mod">
          <ac:chgData name="Mustafa Fadel (PGR)" userId="c2398e64-605f-4bd9-b751-76996f6edc0d" providerId="ADAL" clId="{D2EECB8B-3DE0-40B2-862C-CDCD8B2F9BE3}" dt="2025-11-30T17:57:39.579" v="1135" actId="20577"/>
          <ac:spMkLst>
            <pc:docMk/>
            <pc:sldMk cId="3879194631" sldId="296"/>
            <ac:spMk id="8" creationId="{FEA2D0F2-ABB3-B26F-3A6D-DF6C6B11988C}"/>
          </ac:spMkLst>
        </pc:spChg>
      </pc:sldChg>
      <pc:sldChg chg="addSp delSp modSp mod delAnim modAnim">
        <pc:chgData name="Mustafa Fadel (PGR)" userId="c2398e64-605f-4bd9-b751-76996f6edc0d" providerId="ADAL" clId="{D2EECB8B-3DE0-40B2-862C-CDCD8B2F9BE3}" dt="2025-11-30T17:18:36.545" v="318" actId="14100"/>
        <pc:sldMkLst>
          <pc:docMk/>
          <pc:sldMk cId="3693896327" sldId="298"/>
        </pc:sldMkLst>
        <pc:spChg chg="mod">
          <ac:chgData name="Mustafa Fadel (PGR)" userId="c2398e64-605f-4bd9-b751-76996f6edc0d" providerId="ADAL" clId="{D2EECB8B-3DE0-40B2-862C-CDCD8B2F9BE3}" dt="2025-11-30T17:18:36.545" v="318" actId="14100"/>
          <ac:spMkLst>
            <pc:docMk/>
            <pc:sldMk cId="3693896327" sldId="298"/>
            <ac:spMk id="2" creationId="{675460C1-B7CE-1196-7875-C04BA3941530}"/>
          </ac:spMkLst>
        </pc:spChg>
        <pc:spChg chg="mod">
          <ac:chgData name="Mustafa Fadel (PGR)" userId="c2398e64-605f-4bd9-b751-76996f6edc0d" providerId="ADAL" clId="{D2EECB8B-3DE0-40B2-862C-CDCD8B2F9BE3}" dt="2025-11-30T17:18:24.833" v="317" actId="20577"/>
          <ac:spMkLst>
            <pc:docMk/>
            <pc:sldMk cId="3693896327" sldId="298"/>
            <ac:spMk id="3" creationId="{89CF19D3-E409-1C5C-7133-F27A240092B5}"/>
          </ac:spMkLst>
        </pc:spChg>
      </pc:sldChg>
      <pc:sldChg chg="modSp mod">
        <pc:chgData name="Mustafa Fadel (PGR)" userId="c2398e64-605f-4bd9-b751-76996f6edc0d" providerId="ADAL" clId="{D2EECB8B-3DE0-40B2-862C-CDCD8B2F9BE3}" dt="2025-12-04T05:06:44.234" v="1934"/>
        <pc:sldMkLst>
          <pc:docMk/>
          <pc:sldMk cId="343637006" sldId="308"/>
        </pc:sldMkLst>
        <pc:spChg chg="mod">
          <ac:chgData name="Mustafa Fadel (PGR)" userId="c2398e64-605f-4bd9-b751-76996f6edc0d" providerId="ADAL" clId="{D2EECB8B-3DE0-40B2-862C-CDCD8B2F9BE3}" dt="2025-12-04T05:06:44.234" v="1934"/>
          <ac:spMkLst>
            <pc:docMk/>
            <pc:sldMk cId="343637006" sldId="308"/>
            <ac:spMk id="2" creationId="{0DD68166-1E88-BF88-CA3C-5ECF27EC2F4A}"/>
          </ac:spMkLst>
        </pc:spChg>
        <pc:spChg chg="mod">
          <ac:chgData name="Mustafa Fadel (PGR)" userId="c2398e64-605f-4bd9-b751-76996f6edc0d" providerId="ADAL" clId="{D2EECB8B-3DE0-40B2-862C-CDCD8B2F9BE3}" dt="2025-12-04T05:02:06.319" v="1914" actId="14100"/>
          <ac:spMkLst>
            <pc:docMk/>
            <pc:sldMk cId="343637006" sldId="308"/>
            <ac:spMk id="4" creationId="{E2A5ADD0-D455-3B09-D498-5CB635A8F985}"/>
          </ac:spMkLst>
        </pc:spChg>
        <pc:graphicFrameChg chg="mod modGraphic">
          <ac:chgData name="Mustafa Fadel (PGR)" userId="c2398e64-605f-4bd9-b751-76996f6edc0d" providerId="ADAL" clId="{D2EECB8B-3DE0-40B2-862C-CDCD8B2F9BE3}" dt="2025-12-04T05:03:22.309" v="1933" actId="20577"/>
          <ac:graphicFrameMkLst>
            <pc:docMk/>
            <pc:sldMk cId="343637006" sldId="308"/>
            <ac:graphicFrameMk id="3" creationId="{0427521D-7B03-E305-DD66-CD93945AED1F}"/>
          </ac:graphicFrameMkLst>
        </pc:graphicFrameChg>
      </pc:sldChg>
      <pc:sldChg chg="del">
        <pc:chgData name="Mustafa Fadel (PGR)" userId="c2398e64-605f-4bd9-b751-76996f6edc0d" providerId="ADAL" clId="{D2EECB8B-3DE0-40B2-862C-CDCD8B2F9BE3}" dt="2025-11-30T18:31:31.451" v="1530" actId="47"/>
        <pc:sldMkLst>
          <pc:docMk/>
          <pc:sldMk cId="1698804470" sldId="312"/>
        </pc:sldMkLst>
      </pc:sldChg>
      <pc:sldChg chg="del">
        <pc:chgData name="Mustafa Fadel (PGR)" userId="c2398e64-605f-4bd9-b751-76996f6edc0d" providerId="ADAL" clId="{D2EECB8B-3DE0-40B2-862C-CDCD8B2F9BE3}" dt="2025-11-30T18:31:33.108" v="1531" actId="47"/>
        <pc:sldMkLst>
          <pc:docMk/>
          <pc:sldMk cId="791984422" sldId="313"/>
        </pc:sldMkLst>
      </pc:sldChg>
      <pc:sldChg chg="del">
        <pc:chgData name="Mustafa Fadel (PGR)" userId="c2398e64-605f-4bd9-b751-76996f6edc0d" providerId="ADAL" clId="{D2EECB8B-3DE0-40B2-862C-CDCD8B2F9BE3}" dt="2025-11-30T18:31:34.702" v="1532" actId="47"/>
        <pc:sldMkLst>
          <pc:docMk/>
          <pc:sldMk cId="3376080785" sldId="314"/>
        </pc:sldMkLst>
      </pc:sldChg>
      <pc:sldChg chg="add del">
        <pc:chgData name="Mustafa Fadel (PGR)" userId="c2398e64-605f-4bd9-b751-76996f6edc0d" providerId="ADAL" clId="{D2EECB8B-3DE0-40B2-862C-CDCD8B2F9BE3}" dt="2025-11-30T18:31:54.952" v="1535" actId="47"/>
        <pc:sldMkLst>
          <pc:docMk/>
          <pc:sldMk cId="487177671" sldId="315"/>
        </pc:sldMkLst>
      </pc:sldChg>
      <pc:sldChg chg="del">
        <pc:chgData name="Mustafa Fadel (PGR)" userId="c2398e64-605f-4bd9-b751-76996f6edc0d" providerId="ADAL" clId="{D2EECB8B-3DE0-40B2-862C-CDCD8B2F9BE3}" dt="2025-11-30T18:31:56.101" v="1536" actId="47"/>
        <pc:sldMkLst>
          <pc:docMk/>
          <pc:sldMk cId="245979880" sldId="316"/>
        </pc:sldMkLst>
      </pc:sldChg>
      <pc:sldChg chg="addSp delSp modSp add mod delAnim modAnim">
        <pc:chgData name="Mustafa Fadel (PGR)" userId="c2398e64-605f-4bd9-b751-76996f6edc0d" providerId="ADAL" clId="{D2EECB8B-3DE0-40B2-862C-CDCD8B2F9BE3}" dt="2025-11-30T18:18:12.897" v="1459" actId="20577"/>
        <pc:sldMkLst>
          <pc:docMk/>
          <pc:sldMk cId="3572782656" sldId="317"/>
        </pc:sldMkLst>
        <pc:spChg chg="mod">
          <ac:chgData name="Mustafa Fadel (PGR)" userId="c2398e64-605f-4bd9-b751-76996f6edc0d" providerId="ADAL" clId="{D2EECB8B-3DE0-40B2-862C-CDCD8B2F9BE3}" dt="2025-11-30T18:18:12.897" v="1459" actId="20577"/>
          <ac:spMkLst>
            <pc:docMk/>
            <pc:sldMk cId="3572782656" sldId="317"/>
            <ac:spMk id="3" creationId="{6A4EC3B6-6828-934A-8058-337113C6D06A}"/>
          </ac:spMkLst>
        </pc:spChg>
        <pc:picChg chg="add mod">
          <ac:chgData name="Mustafa Fadel (PGR)" userId="c2398e64-605f-4bd9-b751-76996f6edc0d" providerId="ADAL" clId="{D2EECB8B-3DE0-40B2-862C-CDCD8B2F9BE3}" dt="2025-11-30T16:43:42.645" v="69" actId="1076"/>
          <ac:picMkLst>
            <pc:docMk/>
            <pc:sldMk cId="3572782656" sldId="317"/>
            <ac:picMk id="7" creationId="{135B18E4-F54C-21C8-1ABA-054EE4D99584}"/>
          </ac:picMkLst>
        </pc:picChg>
        <pc:picChg chg="add mod">
          <ac:chgData name="Mustafa Fadel (PGR)" userId="c2398e64-605f-4bd9-b751-76996f6edc0d" providerId="ADAL" clId="{D2EECB8B-3DE0-40B2-862C-CDCD8B2F9BE3}" dt="2025-11-30T16:44:06.396" v="72" actId="1076"/>
          <ac:picMkLst>
            <pc:docMk/>
            <pc:sldMk cId="3572782656" sldId="317"/>
            <ac:picMk id="9" creationId="{DE871FBF-B32E-AAF9-9EE7-BD0C7E45C138}"/>
          </ac:picMkLst>
        </pc:picChg>
      </pc:sldChg>
      <pc:sldChg chg="addSp delSp modSp add mod delAnim modAnim">
        <pc:chgData name="Mustafa Fadel (PGR)" userId="c2398e64-605f-4bd9-b751-76996f6edc0d" providerId="ADAL" clId="{D2EECB8B-3DE0-40B2-862C-CDCD8B2F9BE3}" dt="2025-11-30T17:08:54.621" v="137" actId="1038"/>
        <pc:sldMkLst>
          <pc:docMk/>
          <pc:sldMk cId="3252746924" sldId="318"/>
        </pc:sldMkLst>
        <pc:spChg chg="add mod">
          <ac:chgData name="Mustafa Fadel (PGR)" userId="c2398e64-605f-4bd9-b751-76996f6edc0d" providerId="ADAL" clId="{D2EECB8B-3DE0-40B2-862C-CDCD8B2F9BE3}" dt="2025-11-30T17:08:54.621" v="137" actId="1038"/>
          <ac:spMkLst>
            <pc:docMk/>
            <pc:sldMk cId="3252746924" sldId="318"/>
            <ac:spMk id="14" creationId="{EA4C413E-77A2-19C3-FB7F-482DE0F59C30}"/>
          </ac:spMkLst>
        </pc:spChg>
        <pc:picChg chg="add mod ord">
          <ac:chgData name="Mustafa Fadel (PGR)" userId="c2398e64-605f-4bd9-b751-76996f6edc0d" providerId="ADAL" clId="{D2EECB8B-3DE0-40B2-862C-CDCD8B2F9BE3}" dt="2025-11-30T17:08:48.729" v="130" actId="170"/>
          <ac:picMkLst>
            <pc:docMk/>
            <pc:sldMk cId="3252746924" sldId="318"/>
            <ac:picMk id="6" creationId="{D3BF0771-1597-DB22-5E42-811456FF575D}"/>
          </ac:picMkLst>
        </pc:picChg>
        <pc:picChg chg="add mod">
          <ac:chgData name="Mustafa Fadel (PGR)" userId="c2398e64-605f-4bd9-b751-76996f6edc0d" providerId="ADAL" clId="{D2EECB8B-3DE0-40B2-862C-CDCD8B2F9BE3}" dt="2025-11-30T17:08:05.914" v="119" actId="1076"/>
          <ac:picMkLst>
            <pc:docMk/>
            <pc:sldMk cId="3252746924" sldId="318"/>
            <ac:picMk id="13" creationId="{E351C929-77BB-47D5-0D33-219366458100}"/>
          </ac:picMkLst>
        </pc:picChg>
        <pc:cxnChg chg="add mod">
          <ac:chgData name="Mustafa Fadel (PGR)" userId="c2398e64-605f-4bd9-b751-76996f6edc0d" providerId="ADAL" clId="{D2EECB8B-3DE0-40B2-862C-CDCD8B2F9BE3}" dt="2025-11-30T17:08:27.308" v="121"/>
          <ac:cxnSpMkLst>
            <pc:docMk/>
            <pc:sldMk cId="3252746924" sldId="318"/>
            <ac:cxnSpMk id="15" creationId="{3BEAB442-5CA0-BBA0-26A1-BC8563342CD9}"/>
          </ac:cxnSpMkLst>
        </pc:cxnChg>
      </pc:sldChg>
      <pc:sldChg chg="modSp add mod">
        <pc:chgData name="Mustafa Fadel (PGR)" userId="c2398e64-605f-4bd9-b751-76996f6edc0d" providerId="ADAL" clId="{D2EECB8B-3DE0-40B2-862C-CDCD8B2F9BE3}" dt="2025-11-30T18:24:06.733" v="1492" actId="20577"/>
        <pc:sldMkLst>
          <pc:docMk/>
          <pc:sldMk cId="4038732073" sldId="319"/>
        </pc:sldMkLst>
        <pc:spChg chg="mod">
          <ac:chgData name="Mustafa Fadel (PGR)" userId="c2398e64-605f-4bd9-b751-76996f6edc0d" providerId="ADAL" clId="{D2EECB8B-3DE0-40B2-862C-CDCD8B2F9BE3}" dt="2025-11-30T18:24:06.733" v="1492" actId="20577"/>
          <ac:spMkLst>
            <pc:docMk/>
            <pc:sldMk cId="4038732073" sldId="319"/>
            <ac:spMk id="3" creationId="{9B80C267-8AD3-6CE0-0A35-5751E7DCB8EE}"/>
          </ac:spMkLst>
        </pc:spChg>
        <pc:spChg chg="mod">
          <ac:chgData name="Mustafa Fadel (PGR)" userId="c2398e64-605f-4bd9-b751-76996f6edc0d" providerId="ADAL" clId="{D2EECB8B-3DE0-40B2-862C-CDCD8B2F9BE3}" dt="2025-11-30T17:34:54.510" v="356" actId="1038"/>
          <ac:spMkLst>
            <pc:docMk/>
            <pc:sldMk cId="4038732073" sldId="319"/>
            <ac:spMk id="8" creationId="{7DB362AF-A321-3CE4-8C2B-2085A5D462A4}"/>
          </ac:spMkLst>
        </pc:spChg>
        <pc:spChg chg="mod">
          <ac:chgData name="Mustafa Fadel (PGR)" userId="c2398e64-605f-4bd9-b751-76996f6edc0d" providerId="ADAL" clId="{D2EECB8B-3DE0-40B2-862C-CDCD8B2F9BE3}" dt="2025-11-30T17:36:13.915" v="403" actId="1037"/>
          <ac:spMkLst>
            <pc:docMk/>
            <pc:sldMk cId="4038732073" sldId="319"/>
            <ac:spMk id="10" creationId="{9B78CE7E-56C9-4E03-5D1E-C46CD42E0FF8}"/>
          </ac:spMkLst>
        </pc:spChg>
      </pc:sldChg>
      <pc:sldChg chg="addSp modSp add mod modAnim">
        <pc:chgData name="Mustafa Fadel (PGR)" userId="c2398e64-605f-4bd9-b751-76996f6edc0d" providerId="ADAL" clId="{D2EECB8B-3DE0-40B2-862C-CDCD8B2F9BE3}" dt="2025-11-30T18:09:39.290" v="1137" actId="20577"/>
        <pc:sldMkLst>
          <pc:docMk/>
          <pc:sldMk cId="3838382742" sldId="320"/>
        </pc:sldMkLst>
        <pc:spChg chg="add mod">
          <ac:chgData name="Mustafa Fadel (PGR)" userId="c2398e64-605f-4bd9-b751-76996f6edc0d" providerId="ADAL" clId="{D2EECB8B-3DE0-40B2-862C-CDCD8B2F9BE3}" dt="2025-11-30T17:43:01.794" v="673" actId="20577"/>
          <ac:spMkLst>
            <pc:docMk/>
            <pc:sldMk cId="3838382742" sldId="320"/>
            <ac:spMk id="3" creationId="{4377D1BA-1674-5D91-4BCD-C3B350AAF253}"/>
          </ac:spMkLst>
        </pc:spChg>
        <pc:spChg chg="add mod">
          <ac:chgData name="Mustafa Fadel (PGR)" userId="c2398e64-605f-4bd9-b751-76996f6edc0d" providerId="ADAL" clId="{D2EECB8B-3DE0-40B2-862C-CDCD8B2F9BE3}" dt="2025-11-30T17:44:12.062" v="726" actId="14100"/>
          <ac:spMkLst>
            <pc:docMk/>
            <pc:sldMk cId="3838382742" sldId="320"/>
            <ac:spMk id="4" creationId="{3EF401E9-506C-872A-20D7-E7AFB3FB22E6}"/>
          </ac:spMkLst>
        </pc:spChg>
        <pc:spChg chg="add mod">
          <ac:chgData name="Mustafa Fadel (PGR)" userId="c2398e64-605f-4bd9-b751-76996f6edc0d" providerId="ADAL" clId="{D2EECB8B-3DE0-40B2-862C-CDCD8B2F9BE3}" dt="2025-11-30T17:44:08.957" v="725" actId="14100"/>
          <ac:spMkLst>
            <pc:docMk/>
            <pc:sldMk cId="3838382742" sldId="320"/>
            <ac:spMk id="6" creationId="{6B724D53-B338-62F3-9A24-3B92B351B8FF}"/>
          </ac:spMkLst>
        </pc:spChg>
        <pc:spChg chg="add mod">
          <ac:chgData name="Mustafa Fadel (PGR)" userId="c2398e64-605f-4bd9-b751-76996f6edc0d" providerId="ADAL" clId="{D2EECB8B-3DE0-40B2-862C-CDCD8B2F9BE3}" dt="2025-11-30T17:46:15.086" v="753" actId="14100"/>
          <ac:spMkLst>
            <pc:docMk/>
            <pc:sldMk cId="3838382742" sldId="320"/>
            <ac:spMk id="7" creationId="{81D05A2E-F4FF-5A4A-D2FD-768DCD6E7E87}"/>
          </ac:spMkLst>
        </pc:spChg>
        <pc:spChg chg="mod">
          <ac:chgData name="Mustafa Fadel (PGR)" userId="c2398e64-605f-4bd9-b751-76996f6edc0d" providerId="ADAL" clId="{D2EECB8B-3DE0-40B2-862C-CDCD8B2F9BE3}" dt="2025-11-30T18:09:39.290" v="1137" actId="20577"/>
          <ac:spMkLst>
            <pc:docMk/>
            <pc:sldMk cId="3838382742" sldId="320"/>
            <ac:spMk id="8" creationId="{B7A605BF-B187-B869-32D2-CB6F907E1062}"/>
          </ac:spMkLst>
        </pc:spChg>
        <pc:spChg chg="add mod">
          <ac:chgData name="Mustafa Fadel (PGR)" userId="c2398e64-605f-4bd9-b751-76996f6edc0d" providerId="ADAL" clId="{D2EECB8B-3DE0-40B2-862C-CDCD8B2F9BE3}" dt="2025-11-30T17:47:20.381" v="822" actId="1035"/>
          <ac:spMkLst>
            <pc:docMk/>
            <pc:sldMk cId="3838382742" sldId="320"/>
            <ac:spMk id="9" creationId="{957097D3-0075-409B-1092-FF21BE7E669B}"/>
          </ac:spMkLst>
        </pc:spChg>
      </pc:sldChg>
      <pc:sldChg chg="delSp modSp add mod delAnim">
        <pc:chgData name="Mustafa Fadel (PGR)" userId="c2398e64-605f-4bd9-b751-76996f6edc0d" providerId="ADAL" clId="{D2EECB8B-3DE0-40B2-862C-CDCD8B2F9BE3}" dt="2025-11-30T18:15:40.223" v="1394" actId="6549"/>
        <pc:sldMkLst>
          <pc:docMk/>
          <pc:sldMk cId="2591373769" sldId="321"/>
        </pc:sldMkLst>
        <pc:spChg chg="mod">
          <ac:chgData name="Mustafa Fadel (PGR)" userId="c2398e64-605f-4bd9-b751-76996f6edc0d" providerId="ADAL" clId="{D2EECB8B-3DE0-40B2-862C-CDCD8B2F9BE3}" dt="2025-11-30T18:15:40.223" v="1394" actId="6549"/>
          <ac:spMkLst>
            <pc:docMk/>
            <pc:sldMk cId="2591373769" sldId="321"/>
            <ac:spMk id="8" creationId="{706505A0-57B3-694A-3A43-6918AF469D7E}"/>
          </ac:spMkLst>
        </pc:spChg>
      </pc:sldChg>
      <pc:sldChg chg="addSp delSp modSp add mod ord delAnim modAnim">
        <pc:chgData name="Mustafa Fadel (PGR)" userId="c2398e64-605f-4bd9-b751-76996f6edc0d" providerId="ADAL" clId="{D2EECB8B-3DE0-40B2-862C-CDCD8B2F9BE3}" dt="2025-11-30T18:17:56.145" v="1443" actId="20577"/>
        <pc:sldMkLst>
          <pc:docMk/>
          <pc:sldMk cId="3710441829" sldId="322"/>
        </pc:sldMkLst>
        <pc:spChg chg="mod">
          <ac:chgData name="Mustafa Fadel (PGR)" userId="c2398e64-605f-4bd9-b751-76996f6edc0d" providerId="ADAL" clId="{D2EECB8B-3DE0-40B2-862C-CDCD8B2F9BE3}" dt="2025-11-30T18:17:26.832" v="1415" actId="20577"/>
          <ac:spMkLst>
            <pc:docMk/>
            <pc:sldMk cId="3710441829" sldId="322"/>
            <ac:spMk id="2" creationId="{748BC3AE-7C02-204E-61AE-302BB8339EF5}"/>
          </ac:spMkLst>
        </pc:spChg>
        <pc:spChg chg="mod">
          <ac:chgData name="Mustafa Fadel (PGR)" userId="c2398e64-605f-4bd9-b751-76996f6edc0d" providerId="ADAL" clId="{D2EECB8B-3DE0-40B2-862C-CDCD8B2F9BE3}" dt="2025-11-30T18:17:56.145" v="1443" actId="20577"/>
          <ac:spMkLst>
            <pc:docMk/>
            <pc:sldMk cId="3710441829" sldId="322"/>
            <ac:spMk id="3" creationId="{52794517-A34C-4E85-57AC-72DBBEC3FE68}"/>
          </ac:spMkLst>
        </pc:spChg>
        <pc:picChg chg="add mod">
          <ac:chgData name="Mustafa Fadel (PGR)" userId="c2398e64-605f-4bd9-b751-76996f6edc0d" providerId="ADAL" clId="{D2EECB8B-3DE0-40B2-862C-CDCD8B2F9BE3}" dt="2025-11-30T18:17:01.511" v="1405" actId="1076"/>
          <ac:picMkLst>
            <pc:docMk/>
            <pc:sldMk cId="3710441829" sldId="322"/>
            <ac:picMk id="6" creationId="{29B5CE03-7D01-B94F-6123-13D7570D6706}"/>
          </ac:picMkLst>
        </pc:picChg>
      </pc:sldChg>
      <pc:sldChg chg="addSp delSp modSp add mod ord modAnim">
        <pc:chgData name="Mustafa Fadel (PGR)" userId="c2398e64-605f-4bd9-b751-76996f6edc0d" providerId="ADAL" clId="{D2EECB8B-3DE0-40B2-862C-CDCD8B2F9BE3}" dt="2025-11-30T18:18:55.626" v="1482" actId="20577"/>
        <pc:sldMkLst>
          <pc:docMk/>
          <pc:sldMk cId="753253083" sldId="323"/>
        </pc:sldMkLst>
        <pc:spChg chg="mod">
          <ac:chgData name="Mustafa Fadel (PGR)" userId="c2398e64-605f-4bd9-b751-76996f6edc0d" providerId="ADAL" clId="{D2EECB8B-3DE0-40B2-862C-CDCD8B2F9BE3}" dt="2025-11-30T18:18:55.626" v="1482" actId="20577"/>
          <ac:spMkLst>
            <pc:docMk/>
            <pc:sldMk cId="753253083" sldId="323"/>
            <ac:spMk id="14" creationId="{090950E3-E9A9-7C5F-AE2F-F5DFAE45C490}"/>
          </ac:spMkLst>
        </pc:spChg>
        <pc:picChg chg="add mod">
          <ac:chgData name="Mustafa Fadel (PGR)" userId="c2398e64-605f-4bd9-b751-76996f6edc0d" providerId="ADAL" clId="{D2EECB8B-3DE0-40B2-862C-CDCD8B2F9BE3}" dt="2025-11-30T18:18:40.393" v="1467" actId="1076"/>
          <ac:picMkLst>
            <pc:docMk/>
            <pc:sldMk cId="753253083" sldId="323"/>
            <ac:picMk id="2" creationId="{1B75C4AF-4889-2505-43D6-29BB3C6304A1}"/>
          </ac:picMkLst>
        </pc:picChg>
      </pc:sldChg>
      <pc:sldChg chg="addSp delSp modSp add mod ord delAnim">
        <pc:chgData name="Mustafa Fadel (PGR)" userId="c2398e64-605f-4bd9-b751-76996f6edc0d" providerId="ADAL" clId="{D2EECB8B-3DE0-40B2-862C-CDCD8B2F9BE3}" dt="2025-11-30T18:27:50.882" v="1521" actId="14100"/>
        <pc:sldMkLst>
          <pc:docMk/>
          <pc:sldMk cId="133231953" sldId="324"/>
        </pc:sldMkLst>
        <pc:spChg chg="mod">
          <ac:chgData name="Mustafa Fadel (PGR)" userId="c2398e64-605f-4bd9-b751-76996f6edc0d" providerId="ADAL" clId="{D2EECB8B-3DE0-40B2-862C-CDCD8B2F9BE3}" dt="2025-11-30T18:24:34.968" v="1506" actId="20577"/>
          <ac:spMkLst>
            <pc:docMk/>
            <pc:sldMk cId="133231953" sldId="324"/>
            <ac:spMk id="2" creationId="{A145ECB8-06AA-2CA4-1A1C-55A0165764C8}"/>
          </ac:spMkLst>
        </pc:spChg>
        <pc:spChg chg="mod">
          <ac:chgData name="Mustafa Fadel (PGR)" userId="c2398e64-605f-4bd9-b751-76996f6edc0d" providerId="ADAL" clId="{D2EECB8B-3DE0-40B2-862C-CDCD8B2F9BE3}" dt="2025-11-30T18:24:23.073" v="1496" actId="20577"/>
          <ac:spMkLst>
            <pc:docMk/>
            <pc:sldMk cId="133231953" sldId="324"/>
            <ac:spMk id="3" creationId="{6C0BDD13-3DEE-8420-9865-F9855146CD71}"/>
          </ac:spMkLst>
        </pc:spChg>
        <pc:spChg chg="mod">
          <ac:chgData name="Mustafa Fadel (PGR)" userId="c2398e64-605f-4bd9-b751-76996f6edc0d" providerId="ADAL" clId="{D2EECB8B-3DE0-40B2-862C-CDCD8B2F9BE3}" dt="2025-11-30T18:27:08.379" v="1511" actId="16959"/>
          <ac:spMkLst>
            <pc:docMk/>
            <pc:sldMk cId="133231953" sldId="324"/>
            <ac:spMk id="8" creationId="{CB29796F-B5A4-DFCC-71CA-32793B7A7139}"/>
          </ac:spMkLst>
        </pc:spChg>
        <pc:spChg chg="mod">
          <ac:chgData name="Mustafa Fadel (PGR)" userId="c2398e64-605f-4bd9-b751-76996f6edc0d" providerId="ADAL" clId="{D2EECB8B-3DE0-40B2-862C-CDCD8B2F9BE3}" dt="2025-11-30T18:27:12.729" v="1512" actId="14100"/>
          <ac:spMkLst>
            <pc:docMk/>
            <pc:sldMk cId="133231953" sldId="324"/>
            <ac:spMk id="9" creationId="{653AB210-6DA2-60D1-4984-1069B39D3DDF}"/>
          </ac:spMkLst>
        </pc:spChg>
        <pc:spChg chg="mod">
          <ac:chgData name="Mustafa Fadel (PGR)" userId="c2398e64-605f-4bd9-b751-76996f6edc0d" providerId="ADAL" clId="{D2EECB8B-3DE0-40B2-862C-CDCD8B2F9BE3}" dt="2025-11-30T18:27:50.882" v="1521" actId="14100"/>
          <ac:spMkLst>
            <pc:docMk/>
            <pc:sldMk cId="133231953" sldId="324"/>
            <ac:spMk id="10" creationId="{B4D9C09E-C727-0F8F-3742-9014C823510B}"/>
          </ac:spMkLst>
        </pc:spChg>
        <pc:spChg chg="mod">
          <ac:chgData name="Mustafa Fadel (PGR)" userId="c2398e64-605f-4bd9-b751-76996f6edc0d" providerId="ADAL" clId="{D2EECB8B-3DE0-40B2-862C-CDCD8B2F9BE3}" dt="2025-11-30T18:27:15.516" v="1513" actId="14100"/>
          <ac:spMkLst>
            <pc:docMk/>
            <pc:sldMk cId="133231953" sldId="324"/>
            <ac:spMk id="11" creationId="{BB3754A8-4A01-F6E1-3FD4-9851B310BFD0}"/>
          </ac:spMkLst>
        </pc:spChg>
        <pc:picChg chg="add mod">
          <ac:chgData name="Mustafa Fadel (PGR)" userId="c2398e64-605f-4bd9-b751-76996f6edc0d" providerId="ADAL" clId="{D2EECB8B-3DE0-40B2-862C-CDCD8B2F9BE3}" dt="2025-11-30T18:23:43.845" v="1488" actId="1076"/>
          <ac:picMkLst>
            <pc:docMk/>
            <pc:sldMk cId="133231953" sldId="324"/>
            <ac:picMk id="6" creationId="{3E4C0A37-98A9-D195-04EE-3DEA97E6AB0A}"/>
          </ac:picMkLst>
        </pc:picChg>
      </pc:sldChg>
      <pc:sldChg chg="modSp add mod ord">
        <pc:chgData name="Mustafa Fadel (PGR)" userId="c2398e64-605f-4bd9-b751-76996f6edc0d" providerId="ADAL" clId="{D2EECB8B-3DE0-40B2-862C-CDCD8B2F9BE3}" dt="2025-12-04T05:00:22.068" v="1889" actId="13900"/>
        <pc:sldMkLst>
          <pc:docMk/>
          <pc:sldMk cId="526439613" sldId="325"/>
        </pc:sldMkLst>
        <pc:spChg chg="mod">
          <ac:chgData name="Mustafa Fadel (PGR)" userId="c2398e64-605f-4bd9-b751-76996f6edc0d" providerId="ADAL" clId="{D2EECB8B-3DE0-40B2-862C-CDCD8B2F9BE3}" dt="2025-12-04T04:55:28.112" v="1546" actId="6549"/>
          <ac:spMkLst>
            <pc:docMk/>
            <pc:sldMk cId="526439613" sldId="325"/>
            <ac:spMk id="2" creationId="{E6A001DE-57A4-4C99-9454-ECE423F990DB}"/>
          </ac:spMkLst>
        </pc:spChg>
        <pc:spChg chg="mod">
          <ac:chgData name="Mustafa Fadel (PGR)" userId="c2398e64-605f-4bd9-b751-76996f6edc0d" providerId="ADAL" clId="{D2EECB8B-3DE0-40B2-862C-CDCD8B2F9BE3}" dt="2025-12-04T05:00:22.068" v="1889" actId="13900"/>
          <ac:spMkLst>
            <pc:docMk/>
            <pc:sldMk cId="526439613" sldId="325"/>
            <ac:spMk id="8" creationId="{FD2D7CB0-7ACC-5937-7EB2-18403AD508BE}"/>
          </ac:spMkLst>
        </pc:spChg>
      </pc:sldChg>
      <pc:sldChg chg="addSp delSp modSp add mod">
        <pc:chgData name="Mustafa Fadel (PGR)" userId="c2398e64-605f-4bd9-b751-76996f6edc0d" providerId="ADAL" clId="{D2EECB8B-3DE0-40B2-862C-CDCD8B2F9BE3}" dt="2025-11-30T18:29:39.887" v="1528" actId="1076"/>
        <pc:sldMkLst>
          <pc:docMk/>
          <pc:sldMk cId="3844503995" sldId="326"/>
        </pc:sldMkLst>
        <pc:picChg chg="add mod">
          <ac:chgData name="Mustafa Fadel (PGR)" userId="c2398e64-605f-4bd9-b751-76996f6edc0d" providerId="ADAL" clId="{D2EECB8B-3DE0-40B2-862C-CDCD8B2F9BE3}" dt="2025-11-30T18:29:39.887" v="1528" actId="1076"/>
          <ac:picMkLst>
            <pc:docMk/>
            <pc:sldMk cId="3844503995" sldId="326"/>
            <ac:picMk id="7" creationId="{03F609E5-D0D2-7227-B9DA-22B475FD43A9}"/>
          </ac:picMkLst>
        </pc:picChg>
      </pc:sldChg>
      <pc:sldChg chg="addSp delSp modSp add mod delAnim">
        <pc:chgData name="Mustafa Fadel (PGR)" userId="c2398e64-605f-4bd9-b751-76996f6edc0d" providerId="ADAL" clId="{D2EECB8B-3DE0-40B2-862C-CDCD8B2F9BE3}" dt="2025-12-04T05:46:03.920" v="2398" actId="13900"/>
        <pc:sldMkLst>
          <pc:docMk/>
          <pc:sldMk cId="2298108786" sldId="327"/>
        </pc:sldMkLst>
        <pc:spChg chg="mod">
          <ac:chgData name="Mustafa Fadel (PGR)" userId="c2398e64-605f-4bd9-b751-76996f6edc0d" providerId="ADAL" clId="{D2EECB8B-3DE0-40B2-862C-CDCD8B2F9BE3}" dt="2025-12-04T05:08:00.511" v="1945" actId="14100"/>
          <ac:spMkLst>
            <pc:docMk/>
            <pc:sldMk cId="2298108786" sldId="327"/>
            <ac:spMk id="2" creationId="{0C93F2BF-86F5-0BDD-4BA9-D300F30BE6E2}"/>
          </ac:spMkLst>
        </pc:spChg>
        <pc:spChg chg="del">
          <ac:chgData name="Mustafa Fadel (PGR)" userId="c2398e64-605f-4bd9-b751-76996f6edc0d" providerId="ADAL" clId="{D2EECB8B-3DE0-40B2-862C-CDCD8B2F9BE3}" dt="2025-12-04T05:07:18.898" v="1937" actId="478"/>
          <ac:spMkLst>
            <pc:docMk/>
            <pc:sldMk cId="2298108786" sldId="327"/>
            <ac:spMk id="4" creationId="{463BB5CB-B5BB-8D79-4105-2707D633EDCD}"/>
          </ac:spMkLst>
        </pc:spChg>
        <pc:spChg chg="mod">
          <ac:chgData name="Mustafa Fadel (PGR)" userId="c2398e64-605f-4bd9-b751-76996f6edc0d" providerId="ADAL" clId="{D2EECB8B-3DE0-40B2-862C-CDCD8B2F9BE3}" dt="2025-12-04T05:46:03.920" v="2398" actId="13900"/>
          <ac:spMkLst>
            <pc:docMk/>
            <pc:sldMk cId="2298108786" sldId="327"/>
            <ac:spMk id="8" creationId="{3DCE3EE2-FFE9-2BC4-E188-C57B821E7F99}"/>
          </ac:spMkLst>
        </pc:spChg>
        <pc:spChg chg="add del mod">
          <ac:chgData name="Mustafa Fadel (PGR)" userId="c2398e64-605f-4bd9-b751-76996f6edc0d" providerId="ADAL" clId="{D2EECB8B-3DE0-40B2-862C-CDCD8B2F9BE3}" dt="2025-12-04T05:10:13.920" v="2016" actId="478"/>
          <ac:spMkLst>
            <pc:docMk/>
            <pc:sldMk cId="2298108786" sldId="327"/>
            <ac:spMk id="9" creationId="{D9EE1522-A62F-81A2-9AB3-DF53988C3121}"/>
          </ac:spMkLst>
        </pc:spChg>
        <pc:spChg chg="add del">
          <ac:chgData name="Mustafa Fadel (PGR)" userId="c2398e64-605f-4bd9-b751-76996f6edc0d" providerId="ADAL" clId="{D2EECB8B-3DE0-40B2-862C-CDCD8B2F9BE3}" dt="2025-12-04T05:10:52.859" v="2018" actId="478"/>
          <ac:spMkLst>
            <pc:docMk/>
            <pc:sldMk cId="2298108786" sldId="327"/>
            <ac:spMk id="10" creationId="{8F70B21F-1B3C-EE29-642C-6B073A90A8CA}"/>
          </ac:spMkLst>
        </pc:spChg>
        <pc:spChg chg="add del">
          <ac:chgData name="Mustafa Fadel (PGR)" userId="c2398e64-605f-4bd9-b751-76996f6edc0d" providerId="ADAL" clId="{D2EECB8B-3DE0-40B2-862C-CDCD8B2F9BE3}" dt="2025-12-04T05:11:28.529" v="2020" actId="478"/>
          <ac:spMkLst>
            <pc:docMk/>
            <pc:sldMk cId="2298108786" sldId="327"/>
            <ac:spMk id="11" creationId="{B7385E68-D2A7-C6E8-2250-B99BC4076F75}"/>
          </ac:spMkLst>
        </pc:spChg>
        <pc:spChg chg="add del">
          <ac:chgData name="Mustafa Fadel (PGR)" userId="c2398e64-605f-4bd9-b751-76996f6edc0d" providerId="ADAL" clId="{D2EECB8B-3DE0-40B2-862C-CDCD8B2F9BE3}" dt="2025-12-04T05:11:46.533" v="2022" actId="11529"/>
          <ac:spMkLst>
            <pc:docMk/>
            <pc:sldMk cId="2298108786" sldId="327"/>
            <ac:spMk id="12" creationId="{9FA654FC-EAA8-0489-2F56-45EC2874AEDD}"/>
          </ac:spMkLst>
        </pc:spChg>
        <pc:spChg chg="add del">
          <ac:chgData name="Mustafa Fadel (PGR)" userId="c2398e64-605f-4bd9-b751-76996f6edc0d" providerId="ADAL" clId="{D2EECB8B-3DE0-40B2-862C-CDCD8B2F9BE3}" dt="2025-12-04T05:16:23.933" v="2063" actId="478"/>
          <ac:spMkLst>
            <pc:docMk/>
            <pc:sldMk cId="2298108786" sldId="327"/>
            <ac:spMk id="22" creationId="{6009F452-E47C-E7E5-CA3E-A6976FDC875E}"/>
          </ac:spMkLst>
        </pc:spChg>
        <pc:spChg chg="add del mod">
          <ac:chgData name="Mustafa Fadel (PGR)" userId="c2398e64-605f-4bd9-b751-76996f6edc0d" providerId="ADAL" clId="{D2EECB8B-3DE0-40B2-862C-CDCD8B2F9BE3}" dt="2025-12-04T05:18:23.892" v="2081" actId="478"/>
          <ac:spMkLst>
            <pc:docMk/>
            <pc:sldMk cId="2298108786" sldId="327"/>
            <ac:spMk id="35" creationId="{9DDEFE69-2541-3E01-FD85-331120D250EC}"/>
          </ac:spMkLst>
        </pc:spChg>
        <pc:spChg chg="add del">
          <ac:chgData name="Mustafa Fadel (PGR)" userId="c2398e64-605f-4bd9-b751-76996f6edc0d" providerId="ADAL" clId="{D2EECB8B-3DE0-40B2-862C-CDCD8B2F9BE3}" dt="2025-12-04T05:18:46.967" v="2083" actId="478"/>
          <ac:spMkLst>
            <pc:docMk/>
            <pc:sldMk cId="2298108786" sldId="327"/>
            <ac:spMk id="36" creationId="{6CFC29F5-B237-4FD2-32FC-CC9459620197}"/>
          </ac:spMkLst>
        </pc:spChg>
        <pc:spChg chg="add del mod">
          <ac:chgData name="Mustafa Fadel (PGR)" userId="c2398e64-605f-4bd9-b751-76996f6edc0d" providerId="ADAL" clId="{D2EECB8B-3DE0-40B2-862C-CDCD8B2F9BE3}" dt="2025-12-04T05:19:04.184" v="2086" actId="478"/>
          <ac:spMkLst>
            <pc:docMk/>
            <pc:sldMk cId="2298108786" sldId="327"/>
            <ac:spMk id="37" creationId="{1A031CCC-1767-DFEC-93A7-1FA05B6993C6}"/>
          </ac:spMkLst>
        </pc:spChg>
        <pc:spChg chg="add del mod">
          <ac:chgData name="Mustafa Fadel (PGR)" userId="c2398e64-605f-4bd9-b751-76996f6edc0d" providerId="ADAL" clId="{D2EECB8B-3DE0-40B2-862C-CDCD8B2F9BE3}" dt="2025-12-04T05:19:43.268" v="2090" actId="478"/>
          <ac:spMkLst>
            <pc:docMk/>
            <pc:sldMk cId="2298108786" sldId="327"/>
            <ac:spMk id="38" creationId="{7B2B5708-DBFA-E1AA-874B-061079B6D14E}"/>
          </ac:spMkLst>
        </pc:spChg>
        <pc:spChg chg="add del">
          <ac:chgData name="Mustafa Fadel (PGR)" userId="c2398e64-605f-4bd9-b751-76996f6edc0d" providerId="ADAL" clId="{D2EECB8B-3DE0-40B2-862C-CDCD8B2F9BE3}" dt="2025-12-04T05:19:59.930" v="2092" actId="11529"/>
          <ac:spMkLst>
            <pc:docMk/>
            <pc:sldMk cId="2298108786" sldId="327"/>
            <ac:spMk id="39" creationId="{AD646B21-D3D8-2119-C281-CED1027D3540}"/>
          </ac:spMkLst>
        </pc:spChg>
        <pc:spChg chg="add mod">
          <ac:chgData name="Mustafa Fadel (PGR)" userId="c2398e64-605f-4bd9-b751-76996f6edc0d" providerId="ADAL" clId="{D2EECB8B-3DE0-40B2-862C-CDCD8B2F9BE3}" dt="2025-12-04T05:20:45.860" v="2097" actId="1035"/>
          <ac:spMkLst>
            <pc:docMk/>
            <pc:sldMk cId="2298108786" sldId="327"/>
            <ac:spMk id="40" creationId="{4A9FEBF6-C40C-AF53-2A42-D54C1CD663F5}"/>
          </ac:spMkLst>
        </pc:spChg>
        <pc:spChg chg="add mod">
          <ac:chgData name="Mustafa Fadel (PGR)" userId="c2398e64-605f-4bd9-b751-76996f6edc0d" providerId="ADAL" clId="{D2EECB8B-3DE0-40B2-862C-CDCD8B2F9BE3}" dt="2025-12-04T05:20:59.286" v="2099" actId="1076"/>
          <ac:spMkLst>
            <pc:docMk/>
            <pc:sldMk cId="2298108786" sldId="327"/>
            <ac:spMk id="41" creationId="{E4C109FA-AA20-BD8E-F746-3C8418AB20A3}"/>
          </ac:spMkLst>
        </pc:spChg>
        <pc:spChg chg="add del mod">
          <ac:chgData name="Mustafa Fadel (PGR)" userId="c2398e64-605f-4bd9-b751-76996f6edc0d" providerId="ADAL" clId="{D2EECB8B-3DE0-40B2-862C-CDCD8B2F9BE3}" dt="2025-12-04T05:21:35.275" v="2164" actId="478"/>
          <ac:spMkLst>
            <pc:docMk/>
            <pc:sldMk cId="2298108786" sldId="327"/>
            <ac:spMk id="42" creationId="{42784C3C-5832-DBCA-5084-C9BB45CAEA1E}"/>
          </ac:spMkLst>
        </pc:spChg>
        <pc:spChg chg="add mod">
          <ac:chgData name="Mustafa Fadel (PGR)" userId="c2398e64-605f-4bd9-b751-76996f6edc0d" providerId="ADAL" clId="{D2EECB8B-3DE0-40B2-862C-CDCD8B2F9BE3}" dt="2025-12-04T05:21:59.366" v="2167" actId="1582"/>
          <ac:spMkLst>
            <pc:docMk/>
            <pc:sldMk cId="2298108786" sldId="327"/>
            <ac:spMk id="43" creationId="{8F1A7003-10FF-C524-41D8-82E73133801E}"/>
          </ac:spMkLst>
        </pc:spChg>
        <pc:spChg chg="add mod">
          <ac:chgData name="Mustafa Fadel (PGR)" userId="c2398e64-605f-4bd9-b751-76996f6edc0d" providerId="ADAL" clId="{D2EECB8B-3DE0-40B2-862C-CDCD8B2F9BE3}" dt="2025-12-04T05:22:22.150" v="2170" actId="1582"/>
          <ac:spMkLst>
            <pc:docMk/>
            <pc:sldMk cId="2298108786" sldId="327"/>
            <ac:spMk id="44" creationId="{CD7D7DDB-EB1E-CBA9-AE16-6AABAD855957}"/>
          </ac:spMkLst>
        </pc:spChg>
        <pc:spChg chg="add mod">
          <ac:chgData name="Mustafa Fadel (PGR)" userId="c2398e64-605f-4bd9-b751-76996f6edc0d" providerId="ADAL" clId="{D2EECB8B-3DE0-40B2-862C-CDCD8B2F9BE3}" dt="2025-12-04T05:29:30.895" v="2196" actId="1582"/>
          <ac:spMkLst>
            <pc:docMk/>
            <pc:sldMk cId="2298108786" sldId="327"/>
            <ac:spMk id="63" creationId="{6B977348-4D1A-20C9-7B06-2A10F309CFBC}"/>
          </ac:spMkLst>
        </pc:spChg>
        <pc:spChg chg="add mod">
          <ac:chgData name="Mustafa Fadel (PGR)" userId="c2398e64-605f-4bd9-b751-76996f6edc0d" providerId="ADAL" clId="{D2EECB8B-3DE0-40B2-862C-CDCD8B2F9BE3}" dt="2025-12-04T05:32:11.360" v="2200" actId="1582"/>
          <ac:spMkLst>
            <pc:docMk/>
            <pc:sldMk cId="2298108786" sldId="327"/>
            <ac:spMk id="65" creationId="{C32E62B5-9112-7D6C-77AF-4FFD630AAD89}"/>
          </ac:spMkLst>
        </pc:spChg>
        <pc:spChg chg="add mod">
          <ac:chgData name="Mustafa Fadel (PGR)" userId="c2398e64-605f-4bd9-b751-76996f6edc0d" providerId="ADAL" clId="{D2EECB8B-3DE0-40B2-862C-CDCD8B2F9BE3}" dt="2025-12-04T05:35:42.469" v="2205" actId="1582"/>
          <ac:spMkLst>
            <pc:docMk/>
            <pc:sldMk cId="2298108786" sldId="327"/>
            <ac:spMk id="68" creationId="{CA6E1A76-026C-DE67-8DFF-FB329BFE32BB}"/>
          </ac:spMkLst>
        </pc:spChg>
        <pc:spChg chg="add mod">
          <ac:chgData name="Mustafa Fadel (PGR)" userId="c2398e64-605f-4bd9-b751-76996f6edc0d" providerId="ADAL" clId="{D2EECB8B-3DE0-40B2-862C-CDCD8B2F9BE3}" dt="2025-12-04T05:36:59.119" v="2208" actId="1582"/>
          <ac:spMkLst>
            <pc:docMk/>
            <pc:sldMk cId="2298108786" sldId="327"/>
            <ac:spMk id="69" creationId="{60673066-262B-425F-BCFB-629DD0640A33}"/>
          </ac:spMkLst>
        </pc:spChg>
        <pc:spChg chg="add del">
          <ac:chgData name="Mustafa Fadel (PGR)" userId="c2398e64-605f-4bd9-b751-76996f6edc0d" providerId="ADAL" clId="{D2EECB8B-3DE0-40B2-862C-CDCD8B2F9BE3}" dt="2025-12-04T05:37:16.932" v="2210" actId="11529"/>
          <ac:spMkLst>
            <pc:docMk/>
            <pc:sldMk cId="2298108786" sldId="327"/>
            <ac:spMk id="70" creationId="{A7C81BF3-E054-776E-7199-F22EEC1069F3}"/>
          </ac:spMkLst>
        </pc:spChg>
        <pc:spChg chg="add mod">
          <ac:chgData name="Mustafa Fadel (PGR)" userId="c2398e64-605f-4bd9-b751-76996f6edc0d" providerId="ADAL" clId="{D2EECB8B-3DE0-40B2-862C-CDCD8B2F9BE3}" dt="2025-12-04T05:38:29.018" v="2219" actId="14100"/>
          <ac:spMkLst>
            <pc:docMk/>
            <pc:sldMk cId="2298108786" sldId="327"/>
            <ac:spMk id="73" creationId="{B548805F-D5D7-50CF-54D7-16958076ED06}"/>
          </ac:spMkLst>
        </pc:spChg>
        <pc:spChg chg="add mod">
          <ac:chgData name="Mustafa Fadel (PGR)" userId="c2398e64-605f-4bd9-b751-76996f6edc0d" providerId="ADAL" clId="{D2EECB8B-3DE0-40B2-862C-CDCD8B2F9BE3}" dt="2025-12-04T05:38:52.453" v="2223" actId="1582"/>
          <ac:spMkLst>
            <pc:docMk/>
            <pc:sldMk cId="2298108786" sldId="327"/>
            <ac:spMk id="76" creationId="{2457A215-64A1-4FFF-DF39-34E7A6AB605F}"/>
          </ac:spMkLst>
        </pc:spChg>
        <pc:spChg chg="add mod">
          <ac:chgData name="Mustafa Fadel (PGR)" userId="c2398e64-605f-4bd9-b751-76996f6edc0d" providerId="ADAL" clId="{D2EECB8B-3DE0-40B2-862C-CDCD8B2F9BE3}" dt="2025-12-04T05:42:34.254" v="2371" actId="1076"/>
          <ac:spMkLst>
            <pc:docMk/>
            <pc:sldMk cId="2298108786" sldId="327"/>
            <ac:spMk id="77" creationId="{D4E70F23-4F54-D3B3-782C-8DF78A53BAC0}"/>
          </ac:spMkLst>
        </pc:spChg>
        <pc:spChg chg="add mod">
          <ac:chgData name="Mustafa Fadel (PGR)" userId="c2398e64-605f-4bd9-b751-76996f6edc0d" providerId="ADAL" clId="{D2EECB8B-3DE0-40B2-862C-CDCD8B2F9BE3}" dt="2025-12-04T05:42:46.041" v="2374" actId="1076"/>
          <ac:spMkLst>
            <pc:docMk/>
            <pc:sldMk cId="2298108786" sldId="327"/>
            <ac:spMk id="78" creationId="{E2673A72-77B5-9DF2-AFC1-CE882072F668}"/>
          </ac:spMkLst>
        </pc:spChg>
        <pc:graphicFrameChg chg="del">
          <ac:chgData name="Mustafa Fadel (PGR)" userId="c2398e64-605f-4bd9-b751-76996f6edc0d" providerId="ADAL" clId="{D2EECB8B-3DE0-40B2-862C-CDCD8B2F9BE3}" dt="2025-12-04T05:07:16.665" v="1936" actId="478"/>
          <ac:graphicFrameMkLst>
            <pc:docMk/>
            <pc:sldMk cId="2298108786" sldId="327"/>
            <ac:graphicFrameMk id="3" creationId="{9A6A4CB8-7626-C1E0-AFD6-81C7256C702C}"/>
          </ac:graphicFrameMkLst>
        </pc:graphicFrameChg>
        <pc:picChg chg="add mod modCrop">
          <ac:chgData name="Mustafa Fadel (PGR)" userId="c2398e64-605f-4bd9-b751-76996f6edc0d" providerId="ADAL" clId="{D2EECB8B-3DE0-40B2-862C-CDCD8B2F9BE3}" dt="2025-12-04T05:18:14.859" v="2078" actId="1076"/>
          <ac:picMkLst>
            <pc:docMk/>
            <pc:sldMk cId="2298108786" sldId="327"/>
            <ac:picMk id="6" creationId="{13797C92-4989-61EC-E88F-889D69A57167}"/>
          </ac:picMkLst>
        </pc:picChg>
        <pc:picChg chg="add mod">
          <ac:chgData name="Mustafa Fadel (PGR)" userId="c2398e64-605f-4bd9-b751-76996f6edc0d" providerId="ADAL" clId="{D2EECB8B-3DE0-40B2-862C-CDCD8B2F9BE3}" dt="2025-12-04T05:08:17.404" v="1987" actId="1036"/>
          <ac:picMkLst>
            <pc:docMk/>
            <pc:sldMk cId="2298108786" sldId="327"/>
            <ac:picMk id="7" creationId="{61BD8827-E127-7E6D-D075-8971D5118887}"/>
          </ac:picMkLst>
        </pc:picChg>
        <pc:cxnChg chg="add mod">
          <ac:chgData name="Mustafa Fadel (PGR)" userId="c2398e64-605f-4bd9-b751-76996f6edc0d" providerId="ADAL" clId="{D2EECB8B-3DE0-40B2-862C-CDCD8B2F9BE3}" dt="2025-12-04T05:14:27.993" v="2054" actId="1582"/>
          <ac:cxnSpMkLst>
            <pc:docMk/>
            <pc:sldMk cId="2298108786" sldId="327"/>
            <ac:cxnSpMk id="14" creationId="{E72D5C15-D1F5-A4B6-30F4-EA58141CAEDC}"/>
          </ac:cxnSpMkLst>
        </pc:cxnChg>
        <pc:cxnChg chg="add mod">
          <ac:chgData name="Mustafa Fadel (PGR)" userId="c2398e64-605f-4bd9-b751-76996f6edc0d" providerId="ADAL" clId="{D2EECB8B-3DE0-40B2-862C-CDCD8B2F9BE3}" dt="2025-12-04T05:14:35.821" v="2055" actId="108"/>
          <ac:cxnSpMkLst>
            <pc:docMk/>
            <pc:sldMk cId="2298108786" sldId="327"/>
            <ac:cxnSpMk id="16" creationId="{0116D238-9933-1507-9106-D8211E375DBC}"/>
          </ac:cxnSpMkLst>
        </pc:cxnChg>
        <pc:cxnChg chg="add mod">
          <ac:chgData name="Mustafa Fadel (PGR)" userId="c2398e64-605f-4bd9-b751-76996f6edc0d" providerId="ADAL" clId="{D2EECB8B-3DE0-40B2-862C-CDCD8B2F9BE3}" dt="2025-12-04T05:14:38.837" v="2056" actId="108"/>
          <ac:cxnSpMkLst>
            <pc:docMk/>
            <pc:sldMk cId="2298108786" sldId="327"/>
            <ac:cxnSpMk id="17" creationId="{DAB6279F-C934-40EB-A294-624B079E04D5}"/>
          </ac:cxnSpMkLst>
        </pc:cxnChg>
        <pc:cxnChg chg="add del mod">
          <ac:chgData name="Mustafa Fadel (PGR)" userId="c2398e64-605f-4bd9-b751-76996f6edc0d" providerId="ADAL" clId="{D2EECB8B-3DE0-40B2-862C-CDCD8B2F9BE3}" dt="2025-12-04T05:15:39.120" v="2061" actId="478"/>
          <ac:cxnSpMkLst>
            <pc:docMk/>
            <pc:sldMk cId="2298108786" sldId="327"/>
            <ac:cxnSpMk id="19" creationId="{C369631F-275B-1095-8286-C2C5CE028E83}"/>
          </ac:cxnSpMkLst>
        </pc:cxnChg>
        <pc:cxnChg chg="add del">
          <ac:chgData name="Mustafa Fadel (PGR)" userId="c2398e64-605f-4bd9-b751-76996f6edc0d" providerId="ADAL" clId="{D2EECB8B-3DE0-40B2-862C-CDCD8B2F9BE3}" dt="2025-12-04T05:16:42.383" v="2065" actId="478"/>
          <ac:cxnSpMkLst>
            <pc:docMk/>
            <pc:sldMk cId="2298108786" sldId="327"/>
            <ac:cxnSpMk id="24" creationId="{8FFFA799-645A-F1E4-8AAC-4F026FA3BAC7}"/>
          </ac:cxnSpMkLst>
        </pc:cxnChg>
        <pc:cxnChg chg="add del mod">
          <ac:chgData name="Mustafa Fadel (PGR)" userId="c2398e64-605f-4bd9-b751-76996f6edc0d" providerId="ADAL" clId="{D2EECB8B-3DE0-40B2-862C-CDCD8B2F9BE3}" dt="2025-12-04T05:16:56.191" v="2068" actId="478"/>
          <ac:cxnSpMkLst>
            <pc:docMk/>
            <pc:sldMk cId="2298108786" sldId="327"/>
            <ac:cxnSpMk id="26" creationId="{9060F7EB-665D-CE31-E33D-2D37D60303FB}"/>
          </ac:cxnSpMkLst>
        </pc:cxnChg>
        <pc:cxnChg chg="add del mod">
          <ac:chgData name="Mustafa Fadel (PGR)" userId="c2398e64-605f-4bd9-b751-76996f6edc0d" providerId="ADAL" clId="{D2EECB8B-3DE0-40B2-862C-CDCD8B2F9BE3}" dt="2025-12-04T05:17:35.623" v="2071" actId="478"/>
          <ac:cxnSpMkLst>
            <pc:docMk/>
            <pc:sldMk cId="2298108786" sldId="327"/>
            <ac:cxnSpMk id="29" creationId="{F6F33180-C433-CE75-BD87-3E3ECC278324}"/>
          </ac:cxnSpMkLst>
        </pc:cxnChg>
        <pc:cxnChg chg="add del mod">
          <ac:chgData name="Mustafa Fadel (PGR)" userId="c2398e64-605f-4bd9-b751-76996f6edc0d" providerId="ADAL" clId="{D2EECB8B-3DE0-40B2-862C-CDCD8B2F9BE3}" dt="2025-12-04T05:18:01.957" v="2075" actId="478"/>
          <ac:cxnSpMkLst>
            <pc:docMk/>
            <pc:sldMk cId="2298108786" sldId="327"/>
            <ac:cxnSpMk id="32" creationId="{07E4EF1B-1684-AA62-800B-E9118D8E0C30}"/>
          </ac:cxnSpMkLst>
        </pc:cxnChg>
        <pc:cxnChg chg="add mod">
          <ac:chgData name="Mustafa Fadel (PGR)" userId="c2398e64-605f-4bd9-b751-76996f6edc0d" providerId="ADAL" clId="{D2EECB8B-3DE0-40B2-862C-CDCD8B2F9BE3}" dt="2025-12-04T05:24:42.872" v="2176" actId="14100"/>
          <ac:cxnSpMkLst>
            <pc:docMk/>
            <pc:sldMk cId="2298108786" sldId="327"/>
            <ac:cxnSpMk id="45" creationId="{DDDFF005-911E-27A1-D132-45DA4D0C3482}"/>
          </ac:cxnSpMkLst>
        </pc:cxnChg>
        <pc:cxnChg chg="add mod">
          <ac:chgData name="Mustafa Fadel (PGR)" userId="c2398e64-605f-4bd9-b751-76996f6edc0d" providerId="ADAL" clId="{D2EECB8B-3DE0-40B2-862C-CDCD8B2F9BE3}" dt="2025-12-04T05:25:04.295" v="2179" actId="14100"/>
          <ac:cxnSpMkLst>
            <pc:docMk/>
            <pc:sldMk cId="2298108786" sldId="327"/>
            <ac:cxnSpMk id="49" creationId="{246CADBD-5F9D-C6F2-F067-8CED39EFD078}"/>
          </ac:cxnSpMkLst>
        </pc:cxnChg>
        <pc:cxnChg chg="add mod">
          <ac:chgData name="Mustafa Fadel (PGR)" userId="c2398e64-605f-4bd9-b751-76996f6edc0d" providerId="ADAL" clId="{D2EECB8B-3DE0-40B2-862C-CDCD8B2F9BE3}" dt="2025-12-04T05:25:34.847" v="2185" actId="14100"/>
          <ac:cxnSpMkLst>
            <pc:docMk/>
            <pc:sldMk cId="2298108786" sldId="327"/>
            <ac:cxnSpMk id="51" creationId="{FBBA8E8A-7035-83B9-9056-C37AB45F2FC5}"/>
          </ac:cxnSpMkLst>
        </pc:cxnChg>
        <pc:cxnChg chg="add del mod">
          <ac:chgData name="Mustafa Fadel (PGR)" userId="c2398e64-605f-4bd9-b751-76996f6edc0d" providerId="ADAL" clId="{D2EECB8B-3DE0-40B2-862C-CDCD8B2F9BE3}" dt="2025-12-04T05:38:20.608" v="2218" actId="478"/>
          <ac:cxnSpMkLst>
            <pc:docMk/>
            <pc:sldMk cId="2298108786" sldId="327"/>
            <ac:cxnSpMk id="57" creationId="{27B2BA24-0D96-3E97-9A09-F854B1C0BA14}"/>
          </ac:cxnSpMkLst>
        </pc:cxnChg>
        <pc:cxnChg chg="add del">
          <ac:chgData name="Mustafa Fadel (PGR)" userId="c2398e64-605f-4bd9-b751-76996f6edc0d" providerId="ADAL" clId="{D2EECB8B-3DE0-40B2-862C-CDCD8B2F9BE3}" dt="2025-12-04T05:29:02.089" v="2191" actId="478"/>
          <ac:cxnSpMkLst>
            <pc:docMk/>
            <pc:sldMk cId="2298108786" sldId="327"/>
            <ac:cxnSpMk id="60" creationId="{DEE0FD67-FA5C-E288-A44C-B1F7528BB3A6}"/>
          </ac:cxnSpMkLst>
        </pc:cxnChg>
        <pc:cxnChg chg="add del">
          <ac:chgData name="Mustafa Fadel (PGR)" userId="c2398e64-605f-4bd9-b751-76996f6edc0d" providerId="ADAL" clId="{D2EECB8B-3DE0-40B2-862C-CDCD8B2F9BE3}" dt="2025-12-04T05:29:13.246" v="2193" actId="478"/>
          <ac:cxnSpMkLst>
            <pc:docMk/>
            <pc:sldMk cId="2298108786" sldId="327"/>
            <ac:cxnSpMk id="62" creationId="{3C0504B6-B085-85CD-2B48-A8E8DC9C6621}"/>
          </ac:cxnSpMkLst>
        </pc:cxnChg>
        <pc:cxnChg chg="add del">
          <ac:chgData name="Mustafa Fadel (PGR)" userId="c2398e64-605f-4bd9-b751-76996f6edc0d" providerId="ADAL" clId="{D2EECB8B-3DE0-40B2-862C-CDCD8B2F9BE3}" dt="2025-12-04T05:34:46.508" v="2202" actId="478"/>
          <ac:cxnSpMkLst>
            <pc:docMk/>
            <pc:sldMk cId="2298108786" sldId="327"/>
            <ac:cxnSpMk id="67" creationId="{CEFA4592-5C68-E929-DA79-C0A92E3C9A39}"/>
          </ac:cxnSpMkLst>
        </pc:cxnChg>
        <pc:cxnChg chg="add mod">
          <ac:chgData name="Mustafa Fadel (PGR)" userId="c2398e64-605f-4bd9-b751-76996f6edc0d" providerId="ADAL" clId="{D2EECB8B-3DE0-40B2-862C-CDCD8B2F9BE3}" dt="2025-12-04T05:38:33.302" v="2220" actId="14100"/>
          <ac:cxnSpMkLst>
            <pc:docMk/>
            <pc:sldMk cId="2298108786" sldId="327"/>
            <ac:cxnSpMk id="71" creationId="{DEB38D46-D352-2099-8178-5FED26784D8B}"/>
          </ac:cxnSpMkLst>
        </pc:cxnChg>
      </pc:sldChg>
    </pc:docChg>
  </pc:docChgLst>
  <pc:docChgLst>
    <pc:chgData name="Mustafa Fadel (PGR)" userId="c2398e64-605f-4bd9-b751-76996f6edc0d" providerId="ADAL" clId="{A0249B29-AFA1-413B-A8A4-C28D20C0A106}"/>
    <pc:docChg chg="undo custSel addSld delSld modSld sldOrd">
      <pc:chgData name="Mustafa Fadel (PGR)" userId="c2398e64-605f-4bd9-b751-76996f6edc0d" providerId="ADAL" clId="{A0249B29-AFA1-413B-A8A4-C28D20C0A106}" dt="2025-11-09T07:30:31.056" v="5740" actId="47"/>
      <pc:docMkLst>
        <pc:docMk/>
      </pc:docMkLst>
      <pc:sldChg chg="addSp delSp modSp new del mod setBg modClrScheme setClrOvrMap chgLayout">
        <pc:chgData name="Mustafa Fadel (PGR)" userId="c2398e64-605f-4bd9-b751-76996f6edc0d" providerId="ADAL" clId="{A0249B29-AFA1-413B-A8A4-C28D20C0A106}" dt="2025-11-09T07:19:58.615" v="5692" actId="47"/>
        <pc:sldMkLst>
          <pc:docMk/>
          <pc:sldMk cId="679741846" sldId="256"/>
        </pc:sldMkLst>
      </pc:sldChg>
      <pc:sldChg chg="addSp delSp modSp new mod modAnim">
        <pc:chgData name="Mustafa Fadel (PGR)" userId="c2398e64-605f-4bd9-b751-76996f6edc0d" providerId="ADAL" clId="{A0249B29-AFA1-413B-A8A4-C28D20C0A106}" dt="2025-11-09T07:29:10.208" v="5730" actId="20577"/>
        <pc:sldMkLst>
          <pc:docMk/>
          <pc:sldMk cId="4181972583" sldId="257"/>
        </pc:sldMkLst>
        <pc:spChg chg="mod">
          <ac:chgData name="Mustafa Fadel (PGR)" userId="c2398e64-605f-4bd9-b751-76996f6edc0d" providerId="ADAL" clId="{A0249B29-AFA1-413B-A8A4-C28D20C0A106}" dt="2025-11-09T07:28:52.695" v="5728"/>
          <ac:spMkLst>
            <pc:docMk/>
            <pc:sldMk cId="4181972583" sldId="257"/>
            <ac:spMk id="2" creationId="{430D6193-BD54-C4CA-7532-9691979248CA}"/>
          </ac:spMkLst>
        </pc:spChg>
        <pc:spChg chg="mod">
          <ac:chgData name="Mustafa Fadel (PGR)" userId="c2398e64-605f-4bd9-b751-76996f6edc0d" providerId="ADAL" clId="{A0249B29-AFA1-413B-A8A4-C28D20C0A106}" dt="2025-11-09T07:29:10.208" v="5730" actId="20577"/>
          <ac:spMkLst>
            <pc:docMk/>
            <pc:sldMk cId="4181972583" sldId="257"/>
            <ac:spMk id="3" creationId="{E65BCCE7-5101-FEB6-0C28-D0C4B6CC3285}"/>
          </ac:spMkLst>
        </pc:spChg>
        <pc:cxnChg chg="add mod">
          <ac:chgData name="Mustafa Fadel (PGR)" userId="c2398e64-605f-4bd9-b751-76996f6edc0d" providerId="ADAL" clId="{A0249B29-AFA1-413B-A8A4-C28D20C0A106}" dt="2025-11-02T12:15:10.625" v="476" actId="1035"/>
          <ac:cxnSpMkLst>
            <pc:docMk/>
            <pc:sldMk cId="4181972583" sldId="257"/>
            <ac:cxnSpMk id="5" creationId="{6EAEAEED-7174-C3D7-40EB-DA06C81CDDB5}"/>
          </ac:cxnSpMkLst>
        </pc:cxnChg>
      </pc:sldChg>
      <pc:sldChg chg="addSp delSp modSp add del mod ord delAnim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2813340312" sldId="258"/>
        </pc:sldMkLst>
      </pc:sldChg>
      <pc:sldChg chg="addSp modSp add mod modAnim">
        <pc:chgData name="Mustafa Fadel (PGR)" userId="c2398e64-605f-4bd9-b751-76996f6edc0d" providerId="ADAL" clId="{A0249B29-AFA1-413B-A8A4-C28D20C0A106}" dt="2025-11-02T18:38:03.714" v="892" actId="1076"/>
        <pc:sldMkLst>
          <pc:docMk/>
          <pc:sldMk cId="1372052378" sldId="259"/>
        </pc:sldMkLst>
      </pc:sldChg>
      <pc:sldChg chg="modSp add mod ord">
        <pc:chgData name="Mustafa Fadel (PGR)" userId="c2398e64-605f-4bd9-b751-76996f6edc0d" providerId="ADAL" clId="{A0249B29-AFA1-413B-A8A4-C28D20C0A106}" dt="2025-11-02T19:40:47.431" v="1428" actId="6549"/>
        <pc:sldMkLst>
          <pc:docMk/>
          <pc:sldMk cId="782960914" sldId="260"/>
        </pc:sldMkLst>
      </pc:sldChg>
      <pc:sldChg chg="addSp modSp add mod">
        <pc:chgData name="Mustafa Fadel (PGR)" userId="c2398e64-605f-4bd9-b751-76996f6edc0d" providerId="ADAL" clId="{A0249B29-AFA1-413B-A8A4-C28D20C0A106}" dt="2025-11-02T19:07:04.585" v="1004" actId="1036"/>
        <pc:sldMkLst>
          <pc:docMk/>
          <pc:sldMk cId="2954060582" sldId="261"/>
        </pc:sldMkLst>
      </pc:sldChg>
      <pc:sldChg chg="modSp add mod">
        <pc:chgData name="Mustafa Fadel (PGR)" userId="c2398e64-605f-4bd9-b751-76996f6edc0d" providerId="ADAL" clId="{A0249B29-AFA1-413B-A8A4-C28D20C0A106}" dt="2025-11-02T18:42:03.214" v="925" actId="113"/>
        <pc:sldMkLst>
          <pc:docMk/>
          <pc:sldMk cId="426146464" sldId="262"/>
        </pc:sldMkLst>
      </pc:sldChg>
      <pc:sldChg chg="addSp modSp add mod">
        <pc:chgData name="Mustafa Fadel (PGR)" userId="c2398e64-605f-4bd9-b751-76996f6edc0d" providerId="ADAL" clId="{A0249B29-AFA1-413B-A8A4-C28D20C0A106}" dt="2025-11-02T19:06:49.927" v="990" actId="1036"/>
        <pc:sldMkLst>
          <pc:docMk/>
          <pc:sldMk cId="1363600358" sldId="263"/>
        </pc:sldMkLst>
      </pc:sldChg>
      <pc:sldChg chg="modSp add mod">
        <pc:chgData name="Mustafa Fadel (PGR)" userId="c2398e64-605f-4bd9-b751-76996f6edc0d" providerId="ADAL" clId="{A0249B29-AFA1-413B-A8A4-C28D20C0A106}" dt="2025-11-02T19:53:56.734" v="1704" actId="20577"/>
        <pc:sldMkLst>
          <pc:docMk/>
          <pc:sldMk cId="2611317201" sldId="264"/>
        </pc:sldMkLst>
      </pc:sldChg>
      <pc:sldChg chg="addSp modSp add mod">
        <pc:chgData name="Mustafa Fadel (PGR)" userId="c2398e64-605f-4bd9-b751-76996f6edc0d" providerId="ADAL" clId="{A0249B29-AFA1-413B-A8A4-C28D20C0A106}" dt="2025-11-02T20:03:49.406" v="1967" actId="20577"/>
        <pc:sldMkLst>
          <pc:docMk/>
          <pc:sldMk cId="1299753709" sldId="265"/>
        </pc:sldMkLst>
      </pc:sldChg>
      <pc:sldChg chg="delSp modSp add mod">
        <pc:chgData name="Mustafa Fadel (PGR)" userId="c2398e64-605f-4bd9-b751-76996f6edc0d" providerId="ADAL" clId="{A0249B29-AFA1-413B-A8A4-C28D20C0A106}" dt="2025-11-02T20:16:25.172" v="2231" actId="27636"/>
        <pc:sldMkLst>
          <pc:docMk/>
          <pc:sldMk cId="3021812518" sldId="266"/>
        </pc:sldMkLst>
      </pc:sldChg>
      <pc:sldChg chg="modSp add mod">
        <pc:chgData name="Mustafa Fadel (PGR)" userId="c2398e64-605f-4bd9-b751-76996f6edc0d" providerId="ADAL" clId="{A0249B29-AFA1-413B-A8A4-C28D20C0A106}" dt="2025-11-02T20:15:35.472" v="2227" actId="20577"/>
        <pc:sldMkLst>
          <pc:docMk/>
          <pc:sldMk cId="210977065" sldId="267"/>
        </pc:sldMkLst>
      </pc:sldChg>
      <pc:sldChg chg="delSp modSp add mod ord">
        <pc:chgData name="Mustafa Fadel (PGR)" userId="c2398e64-605f-4bd9-b751-76996f6edc0d" providerId="ADAL" clId="{A0249B29-AFA1-413B-A8A4-C28D20C0A106}" dt="2025-11-09T07:20:40.481" v="5698"/>
        <pc:sldMkLst>
          <pc:docMk/>
          <pc:sldMk cId="897394979" sldId="268"/>
        </pc:sldMkLst>
        <pc:spChg chg="mod">
          <ac:chgData name="Mustafa Fadel (PGR)" userId="c2398e64-605f-4bd9-b751-76996f6edc0d" providerId="ADAL" clId="{A0249B29-AFA1-413B-A8A4-C28D20C0A106}" dt="2025-11-02T20:17:49.796" v="2262" actId="403"/>
          <ac:spMkLst>
            <pc:docMk/>
            <pc:sldMk cId="897394979" sldId="268"/>
            <ac:spMk id="8" creationId="{88EF86C2-F569-45E9-52FF-0DE426E7DA3E}"/>
          </ac:spMkLst>
        </pc:spChg>
        <pc:spChg chg="mod">
          <ac:chgData name="Mustafa Fadel (PGR)" userId="c2398e64-605f-4bd9-b751-76996f6edc0d" providerId="ADAL" clId="{A0249B29-AFA1-413B-A8A4-C28D20C0A106}" dt="2025-11-02T20:17:16.256" v="2256" actId="6549"/>
          <ac:spMkLst>
            <pc:docMk/>
            <pc:sldMk cId="897394979" sldId="268"/>
            <ac:spMk id="20" creationId="{67B5219B-135B-5177-4189-8F9003F7199D}"/>
          </ac:spMkLst>
        </pc:spChg>
      </pc:sldChg>
      <pc:sldChg chg="modSp add mod ord">
        <pc:chgData name="Mustafa Fadel (PGR)" userId="c2398e64-605f-4bd9-b751-76996f6edc0d" providerId="ADAL" clId="{A0249B29-AFA1-413B-A8A4-C28D20C0A106}" dt="2025-11-09T07:20:03.962" v="5694" actId="20577"/>
        <pc:sldMkLst>
          <pc:docMk/>
          <pc:sldMk cId="2131281492" sldId="269"/>
        </pc:sldMkLst>
        <pc:spChg chg="mod">
          <ac:chgData name="Mustafa Fadel (PGR)" userId="c2398e64-605f-4bd9-b751-76996f6edc0d" providerId="ADAL" clId="{A0249B29-AFA1-413B-A8A4-C28D20C0A106}" dt="2025-11-09T07:20:03.962" v="5694" actId="20577"/>
          <ac:spMkLst>
            <pc:docMk/>
            <pc:sldMk cId="2131281492" sldId="269"/>
            <ac:spMk id="8" creationId="{711A1423-737F-6725-94C4-998E3D7C348E}"/>
          </ac:spMkLst>
        </pc:spChg>
      </pc:sldChg>
      <pc:sldChg chg="addSp delSp modSp new del mod ord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29320983" sldId="270"/>
        </pc:sldMkLst>
      </pc:sldChg>
      <pc:sldChg chg="addSp delSp modSp add del mod ord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3537753245" sldId="271"/>
        </pc:sldMkLst>
      </pc:sldChg>
      <pc:sldChg chg="addSp delSp modSp add del mod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1775700791" sldId="272"/>
        </pc:sldMkLst>
      </pc:sldChg>
      <pc:sldChg chg="addSp delSp modSp add del mod delAnim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2846056769" sldId="273"/>
        </pc:sldMkLst>
      </pc:sldChg>
      <pc:sldChg chg="addSp delSp modSp add del mod ord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3888400921" sldId="274"/>
        </pc:sldMkLst>
      </pc:sldChg>
      <pc:sldChg chg="addSp delSp modSp add del mod ord delAnim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2911984703" sldId="275"/>
        </pc:sldMkLst>
      </pc:sldChg>
      <pc:sldChg chg="add del">
        <pc:chgData name="Mustafa Fadel (PGR)" userId="c2398e64-605f-4bd9-b751-76996f6edc0d" providerId="ADAL" clId="{A0249B29-AFA1-413B-A8A4-C28D20C0A106}" dt="2025-11-02T12:07:57.277" v="415" actId="47"/>
        <pc:sldMkLst>
          <pc:docMk/>
          <pc:sldMk cId="4179487131" sldId="275"/>
        </pc:sldMkLst>
      </pc:sldChg>
      <pc:sldChg chg="addSp delSp modSp add del mod ord addAnim delAnim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402462423" sldId="276"/>
        </pc:sldMkLst>
      </pc:sldChg>
      <pc:sldChg chg="addSp delSp modSp add del mod ord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4169687027" sldId="277"/>
        </pc:sldMkLst>
      </pc:sldChg>
      <pc:sldChg chg="addSp delSp modSp add del mod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2225424161" sldId="278"/>
        </pc:sldMkLst>
      </pc:sldChg>
      <pc:sldChg chg="addSp delSp modSp add del mod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1582608044" sldId="279"/>
        </pc:sldMkLst>
      </pc:sldChg>
      <pc:sldChg chg="addSp delSp modSp add del mod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3354021907" sldId="280"/>
        </pc:sldMkLst>
      </pc:sldChg>
      <pc:sldChg chg="addSp delSp modSp add del mod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768476683" sldId="281"/>
        </pc:sldMkLst>
      </pc:sldChg>
      <pc:sldChg chg="addSp modSp add del mod ord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1556383518" sldId="282"/>
        </pc:sldMkLst>
      </pc:sldChg>
      <pc:sldChg chg="addSp delSp modSp add del mod delAnim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2558064051" sldId="283"/>
        </pc:sldMkLst>
      </pc:sldChg>
      <pc:sldChg chg="add del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384570125" sldId="284"/>
        </pc:sldMkLst>
      </pc:sldChg>
      <pc:sldChg chg="delSp add del setBg delDesignElem">
        <pc:chgData name="Mustafa Fadel (PGR)" userId="c2398e64-605f-4bd9-b751-76996f6edc0d" providerId="ADAL" clId="{A0249B29-AFA1-413B-A8A4-C28D20C0A106}" dt="2025-11-09T07:21:05.416" v="5702" actId="47"/>
        <pc:sldMkLst>
          <pc:docMk/>
          <pc:sldMk cId="3393885591" sldId="285"/>
        </pc:sldMkLst>
      </pc:sldChg>
      <pc:sldChg chg="add del ord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394380141" sldId="286"/>
        </pc:sldMkLst>
      </pc:sldChg>
      <pc:sldChg chg="add">
        <pc:chgData name="Mustafa Fadel (PGR)" userId="c2398e64-605f-4bd9-b751-76996f6edc0d" providerId="ADAL" clId="{A0249B29-AFA1-413B-A8A4-C28D20C0A106}" dt="2025-11-09T07:22:29.899" v="5703" actId="2890"/>
        <pc:sldMkLst>
          <pc:docMk/>
          <pc:sldMk cId="618605278" sldId="287"/>
        </pc:sldMkLst>
      </pc:sldChg>
      <pc:sldChg chg="add del ord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2775292624" sldId="288"/>
        </pc:sldMkLst>
      </pc:sldChg>
      <pc:sldMasterChg chg="delSldLayout">
        <pc:chgData name="Mustafa Fadel (PGR)" userId="c2398e64-605f-4bd9-b751-76996f6edc0d" providerId="ADAL" clId="{A0249B29-AFA1-413B-A8A4-C28D20C0A106}" dt="2025-11-02T12:07:57.277" v="415" actId="47"/>
        <pc:sldMasterMkLst>
          <pc:docMk/>
          <pc:sldMasterMk cId="1343927308" sldId="2147483648"/>
        </pc:sldMasterMkLst>
        <pc:sldLayoutChg chg="del">
          <pc:chgData name="Mustafa Fadel (PGR)" userId="c2398e64-605f-4bd9-b751-76996f6edc0d" providerId="ADAL" clId="{A0249B29-AFA1-413B-A8A4-C28D20C0A106}" dt="2025-11-02T12:07:57.277" v="415" actId="47"/>
          <pc:sldLayoutMkLst>
            <pc:docMk/>
            <pc:sldMasterMk cId="1343927308" sldId="2147483648"/>
            <pc:sldLayoutMk cId="694428744" sldId="2147483660"/>
          </pc:sldLayoutMkLst>
        </pc:sldLayoutChg>
      </pc:sldMasterChg>
    </pc:docChg>
  </pc:docChgLst>
  <pc:docChgLst>
    <pc:chgData name="Mustafa Fadel (PGR)" userId="c2398e64-605f-4bd9-b751-76996f6edc0d" providerId="ADAL" clId="{40233EBB-638C-4475-8F41-050931290CAC}"/>
    <pc:docChg chg="undo redo custSel addSld delSld modSld sldOrd">
      <pc:chgData name="Mustafa Fadel (PGR)" userId="c2398e64-605f-4bd9-b751-76996f6edc0d" providerId="ADAL" clId="{40233EBB-638C-4475-8F41-050931290CAC}" dt="2025-11-18T19:38:35.248" v="2798"/>
      <pc:docMkLst>
        <pc:docMk/>
      </pc:docMkLst>
      <pc:sldChg chg="modSp mod">
        <pc:chgData name="Mustafa Fadel (PGR)" userId="c2398e64-605f-4bd9-b751-76996f6edc0d" providerId="ADAL" clId="{40233EBB-638C-4475-8F41-050931290CAC}" dt="2025-11-18T18:16:23.724" v="9" actId="20577"/>
        <pc:sldMkLst>
          <pc:docMk/>
          <pc:sldMk cId="2131281492" sldId="269"/>
        </pc:sldMkLst>
        <pc:spChg chg="mod">
          <ac:chgData name="Mustafa Fadel (PGR)" userId="c2398e64-605f-4bd9-b751-76996f6edc0d" providerId="ADAL" clId="{40233EBB-638C-4475-8F41-050931290CAC}" dt="2025-11-18T18:16:23.724" v="9" actId="20577"/>
          <ac:spMkLst>
            <pc:docMk/>
            <pc:sldMk cId="2131281492" sldId="269"/>
            <ac:spMk id="8" creationId="{711A1423-737F-6725-94C4-998E3D7C348E}"/>
          </ac:spMkLst>
        </pc:spChg>
      </pc:sldChg>
      <pc:sldChg chg="del">
        <pc:chgData name="Mustafa Fadel (PGR)" userId="c2398e64-605f-4bd9-b751-76996f6edc0d" providerId="ADAL" clId="{40233EBB-638C-4475-8F41-050931290CAC}" dt="2025-11-18T18:50:31.904" v="1247" actId="47"/>
        <pc:sldMkLst>
          <pc:docMk/>
          <pc:sldMk cId="2558064051" sldId="283"/>
        </pc:sldMkLst>
      </pc:sldChg>
      <pc:sldChg chg="addSp delSp modSp mod delAnim modAnim">
        <pc:chgData name="Mustafa Fadel (PGR)" userId="c2398e64-605f-4bd9-b751-76996f6edc0d" providerId="ADAL" clId="{40233EBB-638C-4475-8F41-050931290CAC}" dt="2025-11-18T18:52:29.881" v="1266" actId="313"/>
        <pc:sldMkLst>
          <pc:docMk/>
          <pc:sldMk cId="618605278" sldId="287"/>
        </pc:sldMkLst>
        <pc:spChg chg="mod">
          <ac:chgData name="Mustafa Fadel (PGR)" userId="c2398e64-605f-4bd9-b751-76996f6edc0d" providerId="ADAL" clId="{40233EBB-638C-4475-8F41-050931290CAC}" dt="2025-11-18T18:52:29.881" v="1266" actId="313"/>
          <ac:spMkLst>
            <pc:docMk/>
            <pc:sldMk cId="618605278" sldId="287"/>
            <ac:spMk id="2" creationId="{A4223E1F-DB17-8D76-F3DF-4E009F7D28A3}"/>
          </ac:spMkLst>
        </pc:spChg>
        <pc:spChg chg="mod">
          <ac:chgData name="Mustafa Fadel (PGR)" userId="c2398e64-605f-4bd9-b751-76996f6edc0d" providerId="ADAL" clId="{40233EBB-638C-4475-8F41-050931290CAC}" dt="2025-11-18T18:19:13.707" v="131" actId="313"/>
          <ac:spMkLst>
            <pc:docMk/>
            <pc:sldMk cId="618605278" sldId="287"/>
            <ac:spMk id="3" creationId="{5474F9CD-F5E8-9467-2256-8DEDD9E6EE0A}"/>
          </ac:spMkLst>
        </pc:spChg>
      </pc:sldChg>
      <pc:sldChg chg="del">
        <pc:chgData name="Mustafa Fadel (PGR)" userId="c2398e64-605f-4bd9-b751-76996f6edc0d" providerId="ADAL" clId="{40233EBB-638C-4475-8F41-050931290CAC}" dt="2025-11-18T18:38:51.282" v="851" actId="47"/>
        <pc:sldMkLst>
          <pc:docMk/>
          <pc:sldMk cId="2256896410" sldId="288"/>
        </pc:sldMkLst>
      </pc:sldChg>
      <pc:sldChg chg="del">
        <pc:chgData name="Mustafa Fadel (PGR)" userId="c2398e64-605f-4bd9-b751-76996f6edc0d" providerId="ADAL" clId="{40233EBB-638C-4475-8F41-050931290CAC}" dt="2025-11-18T18:50:18.436" v="1241" actId="47"/>
        <pc:sldMkLst>
          <pc:docMk/>
          <pc:sldMk cId="480310699" sldId="289"/>
        </pc:sldMkLst>
      </pc:sldChg>
      <pc:sldChg chg="del">
        <pc:chgData name="Mustafa Fadel (PGR)" userId="c2398e64-605f-4bd9-b751-76996f6edc0d" providerId="ADAL" clId="{40233EBB-638C-4475-8F41-050931290CAC}" dt="2025-11-18T18:38:47.986" v="850" actId="47"/>
        <pc:sldMkLst>
          <pc:docMk/>
          <pc:sldMk cId="3320962" sldId="290"/>
        </pc:sldMkLst>
      </pc:sldChg>
      <pc:sldChg chg="del">
        <pc:chgData name="Mustafa Fadel (PGR)" userId="c2398e64-605f-4bd9-b751-76996f6edc0d" providerId="ADAL" clId="{40233EBB-638C-4475-8F41-050931290CAC}" dt="2025-11-18T18:50:24.773" v="1243" actId="47"/>
        <pc:sldMkLst>
          <pc:docMk/>
          <pc:sldMk cId="885525323" sldId="291"/>
        </pc:sldMkLst>
      </pc:sldChg>
      <pc:sldChg chg="del">
        <pc:chgData name="Mustafa Fadel (PGR)" userId="c2398e64-605f-4bd9-b751-76996f6edc0d" providerId="ADAL" clId="{40233EBB-638C-4475-8F41-050931290CAC}" dt="2025-11-18T18:50:26.710" v="1244" actId="47"/>
        <pc:sldMkLst>
          <pc:docMk/>
          <pc:sldMk cId="2161433682" sldId="292"/>
        </pc:sldMkLst>
      </pc:sldChg>
      <pc:sldChg chg="del">
        <pc:chgData name="Mustafa Fadel (PGR)" userId="c2398e64-605f-4bd9-b751-76996f6edc0d" providerId="ADAL" clId="{40233EBB-638C-4475-8F41-050931290CAC}" dt="2025-11-18T18:50:28.093" v="1245" actId="47"/>
        <pc:sldMkLst>
          <pc:docMk/>
          <pc:sldMk cId="2331766220" sldId="294"/>
        </pc:sldMkLst>
      </pc:sldChg>
      <pc:sldChg chg="del">
        <pc:chgData name="Mustafa Fadel (PGR)" userId="c2398e64-605f-4bd9-b751-76996f6edc0d" providerId="ADAL" clId="{40233EBB-638C-4475-8F41-050931290CAC}" dt="2025-11-18T18:50:22.418" v="1242" actId="47"/>
        <pc:sldMkLst>
          <pc:docMk/>
          <pc:sldMk cId="1652793607" sldId="295"/>
        </pc:sldMkLst>
      </pc:sldChg>
      <pc:sldChg chg="modSp mod ord">
        <pc:chgData name="Mustafa Fadel (PGR)" userId="c2398e64-605f-4bd9-b751-76996f6edc0d" providerId="ADAL" clId="{40233EBB-638C-4475-8F41-050931290CAC}" dt="2025-11-18T18:52:49.694" v="1270"/>
        <pc:sldMkLst>
          <pc:docMk/>
          <pc:sldMk cId="3879194631" sldId="296"/>
        </pc:sldMkLst>
        <pc:spChg chg="mod">
          <ac:chgData name="Mustafa Fadel (PGR)" userId="c2398e64-605f-4bd9-b751-76996f6edc0d" providerId="ADAL" clId="{40233EBB-638C-4475-8F41-050931290CAC}" dt="2025-11-18T18:52:49.694" v="1270"/>
          <ac:spMkLst>
            <pc:docMk/>
            <pc:sldMk cId="3879194631" sldId="296"/>
            <ac:spMk id="2" creationId="{4706AA3D-E7F5-AAB4-CA33-15AD72B5E9FB}"/>
          </ac:spMkLst>
        </pc:spChg>
        <pc:spChg chg="mod">
          <ac:chgData name="Mustafa Fadel (PGR)" userId="c2398e64-605f-4bd9-b751-76996f6edc0d" providerId="ADAL" clId="{40233EBB-638C-4475-8F41-050931290CAC}" dt="2025-11-18T18:48:10.893" v="1160" actId="20577"/>
          <ac:spMkLst>
            <pc:docMk/>
            <pc:sldMk cId="3879194631" sldId="296"/>
            <ac:spMk id="8" creationId="{FEA2D0F2-ABB3-B26F-3A6D-DF6C6B11988C}"/>
          </ac:spMkLst>
        </pc:spChg>
      </pc:sldChg>
      <pc:sldChg chg="del">
        <pc:chgData name="Mustafa Fadel (PGR)" userId="c2398e64-605f-4bd9-b751-76996f6edc0d" providerId="ADAL" clId="{40233EBB-638C-4475-8F41-050931290CAC}" dt="2025-11-18T18:50:30.157" v="1246" actId="47"/>
        <pc:sldMkLst>
          <pc:docMk/>
          <pc:sldMk cId="1356918128" sldId="297"/>
        </pc:sldMkLst>
      </pc:sldChg>
      <pc:sldChg chg="addSp delSp modSp add mod delAnim modAnim">
        <pc:chgData name="Mustafa Fadel (PGR)" userId="c2398e64-605f-4bd9-b751-76996f6edc0d" providerId="ADAL" clId="{40233EBB-638C-4475-8F41-050931290CAC}" dt="2025-11-18T18:52:39.356" v="1267"/>
        <pc:sldMkLst>
          <pc:docMk/>
          <pc:sldMk cId="3693896327" sldId="298"/>
        </pc:sldMkLst>
        <pc:spChg chg="mod">
          <ac:chgData name="Mustafa Fadel (PGR)" userId="c2398e64-605f-4bd9-b751-76996f6edc0d" providerId="ADAL" clId="{40233EBB-638C-4475-8F41-050931290CAC}" dt="2025-11-18T18:52:39.356" v="1267"/>
          <ac:spMkLst>
            <pc:docMk/>
            <pc:sldMk cId="3693896327" sldId="298"/>
            <ac:spMk id="2" creationId="{675460C1-B7CE-1196-7875-C04BA3941530}"/>
          </ac:spMkLst>
        </pc:spChg>
        <pc:spChg chg="mod">
          <ac:chgData name="Mustafa Fadel (PGR)" userId="c2398e64-605f-4bd9-b751-76996f6edc0d" providerId="ADAL" clId="{40233EBB-638C-4475-8F41-050931290CAC}" dt="2025-11-18T18:24:45.015" v="264" actId="20577"/>
          <ac:spMkLst>
            <pc:docMk/>
            <pc:sldMk cId="3693896327" sldId="298"/>
            <ac:spMk id="3" creationId="{89CF19D3-E409-1C5C-7133-F27A240092B5}"/>
          </ac:spMkLst>
        </pc:spChg>
      </pc:sldChg>
      <pc:sldChg chg="addSp modSp add mod modAnim">
        <pc:chgData name="Mustafa Fadel (PGR)" userId="c2398e64-605f-4bd9-b751-76996f6edc0d" providerId="ADAL" clId="{40233EBB-638C-4475-8F41-050931290CAC}" dt="2025-11-18T19:36:39.177" v="2786"/>
        <pc:sldMkLst>
          <pc:docMk/>
          <pc:sldMk cId="1498308786" sldId="299"/>
        </pc:sldMkLst>
      </pc:sldChg>
      <pc:sldChg chg="addSp delSp modSp add mod ord delAnim modAnim">
        <pc:chgData name="Mustafa Fadel (PGR)" userId="c2398e64-605f-4bd9-b751-76996f6edc0d" providerId="ADAL" clId="{40233EBB-638C-4475-8F41-050931290CAC}" dt="2025-11-18T19:36:57.678" v="2787"/>
        <pc:sldMkLst>
          <pc:docMk/>
          <pc:sldMk cId="3220313747" sldId="300"/>
        </pc:sldMkLst>
      </pc:sldChg>
      <pc:sldChg chg="addSp modSp add mod modAnim">
        <pc:chgData name="Mustafa Fadel (PGR)" userId="c2398e64-605f-4bd9-b751-76996f6edc0d" providerId="ADAL" clId="{40233EBB-638C-4475-8F41-050931290CAC}" dt="2025-11-18T18:52:53.023" v="1271"/>
        <pc:sldMkLst>
          <pc:docMk/>
          <pc:sldMk cId="255107747" sldId="301"/>
        </pc:sldMkLst>
      </pc:sldChg>
      <pc:sldChg chg="addSp delSp modSp add mod ord modAnim">
        <pc:chgData name="Mustafa Fadel (PGR)" userId="c2398e64-605f-4bd9-b751-76996f6edc0d" providerId="ADAL" clId="{40233EBB-638C-4475-8F41-050931290CAC}" dt="2025-11-18T19:37:08.879" v="2788"/>
        <pc:sldMkLst>
          <pc:docMk/>
          <pc:sldMk cId="2856931427" sldId="302"/>
        </pc:sldMkLst>
      </pc:sldChg>
      <pc:sldChg chg="addSp delSp modSp add mod modAnim">
        <pc:chgData name="Mustafa Fadel (PGR)" userId="c2398e64-605f-4bd9-b751-76996f6edc0d" providerId="ADAL" clId="{40233EBB-638C-4475-8F41-050931290CAC}" dt="2025-11-18T19:09:06.110" v="1681" actId="20577"/>
        <pc:sldMkLst>
          <pc:docMk/>
          <pc:sldMk cId="2289292203" sldId="303"/>
        </pc:sldMkLst>
      </pc:sldChg>
      <pc:sldChg chg="delSp modSp add mod delAnim">
        <pc:chgData name="Mustafa Fadel (PGR)" userId="c2398e64-605f-4bd9-b751-76996f6edc0d" providerId="ADAL" clId="{40233EBB-638C-4475-8F41-050931290CAC}" dt="2025-11-18T19:01:29.974" v="1669" actId="14100"/>
        <pc:sldMkLst>
          <pc:docMk/>
          <pc:sldMk cId="1321960249" sldId="304"/>
        </pc:sldMkLst>
      </pc:sldChg>
      <pc:sldChg chg="addSp delSp modSp add mod ord addAnim delAnim modAnim">
        <pc:chgData name="Mustafa Fadel (PGR)" userId="c2398e64-605f-4bd9-b751-76996f6edc0d" providerId="ADAL" clId="{40233EBB-638C-4475-8F41-050931290CAC}" dt="2025-11-18T19:37:47.436" v="2791"/>
        <pc:sldMkLst>
          <pc:docMk/>
          <pc:sldMk cId="1826129629" sldId="305"/>
        </pc:sldMkLst>
      </pc:sldChg>
      <pc:sldChg chg="modSp add mod">
        <pc:chgData name="Mustafa Fadel (PGR)" userId="c2398e64-605f-4bd9-b751-76996f6edc0d" providerId="ADAL" clId="{40233EBB-638C-4475-8F41-050931290CAC}" dt="2025-11-18T19:13:24.942" v="1898" actId="20577"/>
        <pc:sldMkLst>
          <pc:docMk/>
          <pc:sldMk cId="259825953" sldId="306"/>
        </pc:sldMkLst>
      </pc:sldChg>
      <pc:sldChg chg="modSp add mod ord">
        <pc:chgData name="Mustafa Fadel (PGR)" userId="c2398e64-605f-4bd9-b751-76996f6edc0d" providerId="ADAL" clId="{40233EBB-638C-4475-8F41-050931290CAC}" dt="2025-11-18T19:19:45.434" v="2170" actId="20577"/>
        <pc:sldMkLst>
          <pc:docMk/>
          <pc:sldMk cId="2180118393" sldId="307"/>
        </pc:sldMkLst>
      </pc:sldChg>
      <pc:sldChg chg="addSp modSp add mod modAnim">
        <pc:chgData name="Mustafa Fadel (PGR)" userId="c2398e64-605f-4bd9-b751-76996f6edc0d" providerId="ADAL" clId="{40233EBB-638C-4475-8F41-050931290CAC}" dt="2025-11-18T19:37:40.091" v="2790"/>
        <pc:sldMkLst>
          <pc:docMk/>
          <pc:sldMk cId="343637006" sldId="308"/>
        </pc:sldMkLst>
        <pc:spChg chg="mod">
          <ac:chgData name="Mustafa Fadel (PGR)" userId="c2398e64-605f-4bd9-b751-76996f6edc0d" providerId="ADAL" clId="{40233EBB-638C-4475-8F41-050931290CAC}" dt="2025-11-18T19:22:32.677" v="2253" actId="20577"/>
          <ac:spMkLst>
            <pc:docMk/>
            <pc:sldMk cId="343637006" sldId="308"/>
            <ac:spMk id="8" creationId="{2755EB24-D5BA-95D5-65F3-2AE0FD67F024}"/>
          </ac:spMkLst>
        </pc:spChg>
        <pc:graphicFrameChg chg="add mod modGraphic">
          <ac:chgData name="Mustafa Fadel (PGR)" userId="c2398e64-605f-4bd9-b751-76996f6edc0d" providerId="ADAL" clId="{40233EBB-638C-4475-8F41-050931290CAC}" dt="2025-11-18T19:21:35.886" v="2206" actId="20577"/>
          <ac:graphicFrameMkLst>
            <pc:docMk/>
            <pc:sldMk cId="343637006" sldId="308"/>
            <ac:graphicFrameMk id="3" creationId="{0427521D-7B03-E305-DD66-CD93945AED1F}"/>
          </ac:graphicFrameMkLst>
        </pc:graphicFrameChg>
      </pc:sldChg>
      <pc:sldChg chg="addSp delSp modSp add mod modAnim">
        <pc:chgData name="Mustafa Fadel (PGR)" userId="c2398e64-605f-4bd9-b751-76996f6edc0d" providerId="ADAL" clId="{40233EBB-638C-4475-8F41-050931290CAC}" dt="2025-11-18T19:38:19.284" v="2795"/>
        <pc:sldMkLst>
          <pc:docMk/>
          <pc:sldMk cId="2572065495" sldId="309"/>
        </pc:sldMkLst>
      </pc:sldChg>
      <pc:sldChg chg="modSp add mod ord">
        <pc:chgData name="Mustafa Fadel (PGR)" userId="c2398e64-605f-4bd9-b751-76996f6edc0d" providerId="ADAL" clId="{40233EBB-638C-4475-8F41-050931290CAC}" dt="2025-11-18T19:32:09.818" v="2669" actId="20577"/>
        <pc:sldMkLst>
          <pc:docMk/>
          <pc:sldMk cId="487944847" sldId="310"/>
        </pc:sldMkLst>
      </pc:sldChg>
      <pc:sldChg chg="addSp modSp add mod modAnim">
        <pc:chgData name="Mustafa Fadel (PGR)" userId="c2398e64-605f-4bd9-b751-76996f6edc0d" providerId="ADAL" clId="{40233EBB-638C-4475-8F41-050931290CAC}" dt="2025-11-18T19:38:35.248" v="2798"/>
        <pc:sldMkLst>
          <pc:docMk/>
          <pc:sldMk cId="4028943190" sldId="31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07771-7BE6-4D8E-B081-4D8146E1CFA7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FE1FD-95FC-4FE6-B6F5-F953FA36EE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283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3AC0C-A007-991C-4E41-4EEA4F5E6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D9EFBD-B440-B253-78A8-4D09B83857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D38C5-4A57-ED15-FF09-FA14C1790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504A7-62BB-342B-A354-C5D8E1FD2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543A9-1335-ACE3-7002-A6488BCC4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1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CF3B2-18ED-5C5A-9AE2-F932A7251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CCB075-6F2C-EC73-EBF6-0DED70543C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3F73B-24BF-0BE4-2C3F-DCD7062C5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C3E3F-7CAF-04CB-B6E8-9437B73CF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EFFF4-05BE-87A4-6919-DBFE23240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491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1D3F35-FB45-BB9F-C51A-506BA1E66C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80DF8-5D75-730C-189E-CFD33CB81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9E5B6-C90E-0471-F367-DDA8EC932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72083-053E-BEB6-87B5-6AF078DB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E3909-7DD4-DBCA-BF61-CDB60CF0C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60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21FE-B5D1-B6A0-1855-A39D5AE9F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77B20-9151-654F-0AC6-D58BECDBA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35116-ECE8-B453-502E-ABC331426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5C524-1FF7-BF4A-7EF7-8824EDB1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25882-6453-2066-8276-CC3F8C7E9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09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A959E-EC45-58C3-39FB-070921F5C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8AAF4-E6E6-5552-1F37-52116BF5D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8EDE4-A699-6257-4312-58FB1D03F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863ED-C317-3350-F020-5F60F87F7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33207-7CE2-D0CB-160D-38E08E2B5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244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123B8-0D11-8954-F845-F1E997471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B4D45-40F9-53F0-88BA-CDD6BD29A8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43DF0-FBB4-9E04-42F4-A46269087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913D4-98DD-4973-8A24-81C3D29AD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D769A-6D48-3FD7-155A-1C3FAA1BB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994CF-63ED-1C8E-DC13-243843319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1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4CF4D-2C55-CC2D-C682-56F94BCCA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D3311-4839-344A-3005-9230B8F59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23425-96A5-BC71-C011-6238B9F26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89B75C-1579-91B2-9225-848BDA19C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BBCCE2-08B5-DBE1-A562-E2B8AC5F95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C3243B-1251-5D24-FB52-3FEC63A55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F0C26A-FDE9-E4B6-EEF7-06483B885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55B814-AF00-43B7-4BCC-4C63DC348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78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09157-C1DE-480A-CDF0-1D4201A7D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241184-7095-AA00-F010-4F2C4B03B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6C9B20-6ABA-B560-DAAE-529EE8EEE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6C016D-940D-6999-F8B0-5089C0F1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7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106DB8-1087-5B82-0D00-137AA27BD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2A73B-09B2-2AAB-3348-47317D14F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48DCC-5835-9E23-BFC6-90D1B37D6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53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88DBD-30B6-2773-860A-4CD8A9E44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71651-7C5A-B1EF-F98E-F61A6FC1A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5E3E2-828B-36F7-4C05-1DAF5D2BC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770F0-CDC3-3EDB-EC3E-728D8A03A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5AACF-E6C2-552B-C179-FE71A10ED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40D78-5A3B-65C5-6BBE-04E340244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743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55A5A-DCBE-39E4-C1F1-F7B920A11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1B9C6-C81B-4D92-748F-3C92DFBFB8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3A2F7B-DA10-00FD-8821-6990F7642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897D1-F7F6-3125-E48F-AFC1BDE69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9ED13-7808-3E1E-B911-6D53E483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FA412-A09F-E9C7-CABB-693C374F7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08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F60CB-D215-4BE2-E9F0-F47B8FA04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F6119-C4CD-A801-7B78-F7F2B114F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EA757-4292-8165-9E4A-1A956D7FD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38B85E-5B4E-4DAD-AE9A-839B2725F643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9A63A-02F8-F137-B8EA-05D68E6A1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E11D7-156E-312F-7E62-26B77C52D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92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8FB1B3-3595-3E0D-10FE-27A8AED4E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7CEA0B6-1D2A-6A78-F4E3-739D24AB4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large stone building with arches&#10;&#10;AI-generated content may be incorrect.">
            <a:extLst>
              <a:ext uri="{FF2B5EF4-FFF2-40B4-BE49-F238E27FC236}">
                <a16:creationId xmlns:a16="http://schemas.microsoft.com/office/drawing/2014/main" id="{0BCDE3FC-447A-772F-6716-31296D3E13C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8" b="3655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1A1423-737F-6725-94C4-998E3D7C348E}"/>
              </a:ext>
            </a:extLst>
          </p:cNvPr>
          <p:cNvSpPr txBox="1"/>
          <p:nvPr/>
        </p:nvSpPr>
        <p:spPr>
          <a:xfrm>
            <a:off x="767255" y="975222"/>
            <a:ext cx="10699531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sz="4000" b="1" dirty="0">
                <a:solidFill>
                  <a:srgbClr val="FFFFFF"/>
                </a:solidFill>
              </a:rPr>
              <a:t>Three-phase Rectifiers</a:t>
            </a:r>
            <a:br>
              <a:rPr lang="en-US" sz="4000" b="1" i="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200" b="1" i="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Lecture 12</a:t>
            </a:r>
            <a:endParaRPr lang="en-US" sz="4000" b="1" i="0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 descr="A gold and green circular emblem with black text&#10;&#10;AI-generated content may be incorrect.">
            <a:extLst>
              <a:ext uri="{FF2B5EF4-FFF2-40B4-BE49-F238E27FC236}">
                <a16:creationId xmlns:a16="http://schemas.microsoft.com/office/drawing/2014/main" id="{88B25549-C623-A8D5-2527-0F560F163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2" y="266452"/>
            <a:ext cx="1977257" cy="1972251"/>
          </a:xfrm>
          <a:prstGeom prst="rect">
            <a:avLst/>
          </a:prstGeom>
        </p:spPr>
      </p:pic>
      <p:pic>
        <p:nvPicPr>
          <p:cNvPr id="18" name="Picture 17" descr="A logo of a college of engineering&#10;&#10;AI-generated content may be incorrect.">
            <a:extLst>
              <a:ext uri="{FF2B5EF4-FFF2-40B4-BE49-F238E27FC236}">
                <a16:creationId xmlns:a16="http://schemas.microsoft.com/office/drawing/2014/main" id="{A7E035B3-DD3B-0688-F778-E13FF53508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138" y="0"/>
            <a:ext cx="2341645" cy="23470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39F59B5-FB1C-8C4C-1776-8DB1723DB99F}"/>
              </a:ext>
            </a:extLst>
          </p:cNvPr>
          <p:cNvSpPr txBox="1"/>
          <p:nvPr/>
        </p:nvSpPr>
        <p:spPr>
          <a:xfrm>
            <a:off x="746234" y="3356077"/>
            <a:ext cx="10699531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sz="2800" b="1" i="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Electrical Engineering Department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sz="2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Power Electronics and Special Machine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sz="20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Dr. Mustafa Fadel</a:t>
            </a:r>
            <a:endParaRPr lang="en-US" sz="2000" b="1" i="0" dirty="0">
              <a:solidFill>
                <a:srgbClr val="FFFFFF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281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87EED-9208-5E46-DCBC-04959862F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100BA-0106-B745-F1DC-695E26B18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Uncontrolled Three-phase Bridge Rectifier(or Double-way)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DC5BCE-D07B-859B-7499-548C7E057096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6505A0-57B3-694A-3A43-6918AF469D7E}"/>
                  </a:ext>
                </a:extLst>
              </p:cNvPr>
              <p:cNvSpPr txBox="1"/>
              <p:nvPr/>
            </p:nvSpPr>
            <p:spPr>
              <a:xfrm>
                <a:off x="802612" y="1697356"/>
                <a:ext cx="10586776" cy="4783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800" dirty="0"/>
                  <a:t>Solution:</a:t>
                </a:r>
              </a:p>
              <a:p>
                <a:endParaRPr lang="en-GB" sz="2800" dirty="0"/>
              </a:p>
              <a:p>
                <a:r>
                  <a:rPr lang="en-GB" sz="2800" dirty="0"/>
                  <a:t>Diode rating, P.R.V= </a:t>
                </a:r>
                <a:r>
                  <a:rPr lang="en-GB" sz="2800" dirty="0" err="1"/>
                  <a:t>V</a:t>
                </a:r>
                <a:r>
                  <a:rPr lang="en-GB" sz="2800" baseline="-25000" dirty="0" err="1"/>
                  <a:t>line</a:t>
                </a:r>
                <a:r>
                  <a:rPr lang="en-GB" sz="2800" dirty="0"/>
                  <a:t>=315.6 V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=34.6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800" dirty="0"/>
              </a:p>
              <a:p>
                <a:r>
                  <a:rPr lang="en-GB" sz="2800" dirty="0"/>
                  <a:t>Secondary phase current RMS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GB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60</m:t>
                                    </m:r>
                                  </m:e>
                                  <m:sup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60</m:t>
                                    </m:r>
                                  </m:e>
                                  <m:sup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=49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800" dirty="0"/>
                  <a:t>                                                                   </a:t>
                </a:r>
              </a:p>
              <a:p>
                <a:r>
                  <a:rPr lang="en-GB" sz="2800" dirty="0"/>
                  <a:t>Transformer rating=3 x 315.6 x 49= 18.9 kVA</a:t>
                </a:r>
              </a:p>
              <a:p>
                <a:r>
                  <a:rPr lang="en-GB" sz="2800" dirty="0"/>
                  <a:t>Transformer ratio = (Primary/ Secondary) = 415/128.9</a:t>
                </a:r>
              </a:p>
              <a:p>
                <a:r>
                  <a:rPr lang="en-GB" sz="2800" dirty="0"/>
                  <a:t>Primary phase RMS current= 49 x (128.9/415)=15.2 A</a:t>
                </a:r>
              </a:p>
              <a:p>
                <a:endParaRPr lang="en-GB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6505A0-57B3-694A-3A43-6918AF469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12" y="1697356"/>
                <a:ext cx="10586776" cy="4783554"/>
              </a:xfrm>
              <a:prstGeom prst="rect">
                <a:avLst/>
              </a:prstGeom>
              <a:blipFill>
                <a:blip r:embed="rId2"/>
                <a:stretch>
                  <a:fillRect l="-1210" t="-12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1373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563EC-6B00-89FB-3CC4-DF0E3B0F1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BC3AE-7C02-204E-61AE-302BB8339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Fully Controlled Three-phase Bridge Rectifier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94517-A34C-4E85-57AC-72DBBEC3F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 algn="just">
              <a:buNone/>
            </a:pPr>
            <a:r>
              <a:rPr lang="en-GB" dirty="0"/>
              <a:t>The circuit of three</a:t>
            </a:r>
            <a:r>
              <a:rPr lang="en-US" dirty="0"/>
              <a:t>-phase fully controlled bridge rectifier feeding load is shown below:</a:t>
            </a: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FFCC2B3-C535-B139-07A7-6320B6E0407D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F3F2EFB-BB4F-055F-ACB8-88781E1C9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414" y="3634152"/>
            <a:ext cx="1952625" cy="167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B5CE03-7D01-B94F-6123-13D7570D6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963" y="3152329"/>
            <a:ext cx="6920023" cy="241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4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DEF29-AE52-3279-5654-D5877D6AD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90950E3-E9A9-7C5F-AE2F-F5DFAE45C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1063" y="365125"/>
            <a:ext cx="5257800" cy="1325563"/>
          </a:xfrm>
        </p:spPr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Fully Controlled Three-phase Bridge Rectifier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B038F2-05BB-7146-BBBA-F47C2C635CC2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C1549D2-9472-B81A-A6AE-72D1CCCAD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749"/>
            <a:ext cx="6246599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B75C4AF-4889-2505-43D6-29BB3C630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063" y="2504419"/>
            <a:ext cx="5889540" cy="205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5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82241-0AE9-BD52-C7BD-60E2C98D9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5ECB8-06AA-2CA4-1A1C-55A016576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66367" cy="1325563"/>
          </a:xfrm>
        </p:spPr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Fully Controlled Three-phase Bridge Rectifier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BDD13-3DEE-8420-9865-F9855146C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483051" cy="4486275"/>
          </a:xfrm>
        </p:spPr>
        <p:txBody>
          <a:bodyPr/>
          <a:lstStyle/>
          <a:p>
            <a:pPr marL="0" indent="0" algn="just">
              <a:buNone/>
            </a:pPr>
            <a:r>
              <a:rPr lang="en-GB" dirty="0"/>
              <a:t>The waveforms of three</a:t>
            </a:r>
            <a:r>
              <a:rPr lang="en-US" dirty="0"/>
              <a:t>-phase full-wave rectifier feeding load is shown: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The mean load voltage is </a:t>
            </a:r>
          </a:p>
          <a:p>
            <a:pPr marL="0" indent="0" algn="just">
              <a:buNone/>
            </a:pP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2EC93B-2EE9-24AC-713D-7ACCC2E903BA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29796F-B5A4-DFCC-71CA-32793B7A7139}"/>
                  </a:ext>
                </a:extLst>
              </p:cNvPr>
              <p:cNvSpPr txBox="1"/>
              <p:nvPr/>
            </p:nvSpPr>
            <p:spPr>
              <a:xfrm>
                <a:off x="891365" y="3910006"/>
                <a:ext cx="6221766" cy="1345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/6</m:t>
                          </m:r>
                        </m:den>
                      </m:f>
                      <m:nary>
                        <m:nary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f>
                            <m:f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  <m:e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𝑙𝑖𝑛𝑒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29796F-B5A4-DFCC-71CA-32793B7A7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65" y="3910006"/>
                <a:ext cx="6221766" cy="13454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653AB210-6DA2-60D1-4984-1069B39D3DDF}"/>
              </a:ext>
            </a:extLst>
          </p:cNvPr>
          <p:cNvSpPr/>
          <p:nvPr/>
        </p:nvSpPr>
        <p:spPr>
          <a:xfrm>
            <a:off x="905188" y="3904015"/>
            <a:ext cx="6207943" cy="137860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D9C09E-C727-0F8F-3742-9014C823510B}"/>
                  </a:ext>
                </a:extLst>
              </p:cNvPr>
              <p:cNvSpPr txBox="1"/>
              <p:nvPr/>
            </p:nvSpPr>
            <p:spPr>
              <a:xfrm>
                <a:off x="786800" y="5416063"/>
                <a:ext cx="6517767" cy="10097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𝑙𝑖𝑛𝑒</m:t>
                              </m:r>
                            </m:sub>
                          </m:sSub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en-GB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or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𝑝h𝑎𝑠𝑒</m:t>
                              </m:r>
                            </m:sub>
                          </m:sSub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en-GB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D9C09E-C727-0F8F-3742-9014C8235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800" y="5416063"/>
                <a:ext cx="6517767" cy="10097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BB3754A8-4A01-F6E1-3FD4-9851B310BFD0}"/>
              </a:ext>
            </a:extLst>
          </p:cNvPr>
          <p:cNvSpPr/>
          <p:nvPr/>
        </p:nvSpPr>
        <p:spPr>
          <a:xfrm>
            <a:off x="905188" y="5457803"/>
            <a:ext cx="6207943" cy="100889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4C0A37-98A9-D195-04EE-3DEA97E6A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2955" y="0"/>
            <a:ext cx="4402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A244F-6E1C-2BDE-07CD-6A2A60B87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FF4CA-5CFE-8509-6C35-B20EA8511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66367" cy="1325563"/>
          </a:xfrm>
        </p:spPr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Fully Controlled Three-phase Bridge Rectifier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98EA5-E6E7-24BE-956E-2ED301B6B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483051" cy="4486275"/>
          </a:xfrm>
        </p:spPr>
        <p:txBody>
          <a:bodyPr/>
          <a:lstStyle/>
          <a:p>
            <a:pPr marL="0" indent="0" algn="just">
              <a:buNone/>
            </a:pPr>
            <a:r>
              <a:rPr lang="en-GB" dirty="0"/>
              <a:t>The waveforms of three</a:t>
            </a:r>
            <a:r>
              <a:rPr lang="en-US" dirty="0"/>
              <a:t>-phase full-wave rectifier feeding load is shown: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The mean load voltage is </a:t>
            </a:r>
          </a:p>
          <a:p>
            <a:pPr marL="0" indent="0" algn="just">
              <a:buNone/>
            </a:pP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C93E0E-3110-50DD-DE1F-A7FAA1E9B1BF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67F4C86-4AAD-A6BB-272E-42C1F4135A9F}"/>
                  </a:ext>
                </a:extLst>
              </p:cNvPr>
              <p:cNvSpPr txBox="1"/>
              <p:nvPr/>
            </p:nvSpPr>
            <p:spPr>
              <a:xfrm>
                <a:off x="891365" y="3910006"/>
                <a:ext cx="6221766" cy="1345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/6</m:t>
                          </m:r>
                        </m:den>
                      </m:f>
                      <m:nary>
                        <m:nary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f>
                            <m:f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  <m:e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𝑙𝑖𝑛𝑒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67F4C86-4AAD-A6BB-272E-42C1F4135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65" y="3910006"/>
                <a:ext cx="6221766" cy="13454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A52DC0AB-C64D-B17C-1676-00C5EEA31335}"/>
              </a:ext>
            </a:extLst>
          </p:cNvPr>
          <p:cNvSpPr/>
          <p:nvPr/>
        </p:nvSpPr>
        <p:spPr>
          <a:xfrm>
            <a:off x="905188" y="3904015"/>
            <a:ext cx="6207943" cy="137860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CEB240-5B61-252D-DC22-BE39072D9025}"/>
                  </a:ext>
                </a:extLst>
              </p:cNvPr>
              <p:cNvSpPr txBox="1"/>
              <p:nvPr/>
            </p:nvSpPr>
            <p:spPr>
              <a:xfrm>
                <a:off x="786800" y="5416063"/>
                <a:ext cx="6517767" cy="10097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𝑙𝑖𝑛𝑒</m:t>
                              </m:r>
                            </m:sub>
                          </m:sSub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en-GB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or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𝑝h𝑎𝑠𝑒</m:t>
                              </m:r>
                            </m:sub>
                          </m:sSub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en-GB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CEB240-5B61-252D-DC22-BE39072D9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800" y="5416063"/>
                <a:ext cx="6517767" cy="10097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C030D10-C2B7-0221-0FC3-973CE582FEBE}"/>
              </a:ext>
            </a:extLst>
          </p:cNvPr>
          <p:cNvSpPr/>
          <p:nvPr/>
        </p:nvSpPr>
        <p:spPr>
          <a:xfrm>
            <a:off x="905188" y="5457803"/>
            <a:ext cx="6207943" cy="100889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F609E5-D0D2-7227-B9DA-22B475FD4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1519" y="157162"/>
            <a:ext cx="4791075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0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AFD58-82EB-2706-D5D5-7C8D5F96C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001DE-57A4-4C99-9454-ECE423F99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Fully Controlled Three-phase Bridge Rectifier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057956-CF0C-576A-85CA-5CD640A45500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D2D7CB0-7ACC-5937-7EB2-18403AD508BE}"/>
              </a:ext>
            </a:extLst>
          </p:cNvPr>
          <p:cNvSpPr txBox="1"/>
          <p:nvPr/>
        </p:nvSpPr>
        <p:spPr>
          <a:xfrm>
            <a:off x="802612" y="1697356"/>
            <a:ext cx="1058677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800" dirty="0"/>
              <a:t>Example: A fully-controlled three-phase rectifier bridge circuit is supplied by line voltage of 220 V. Assuming continuous load current and a thyristor voltage drop of 1.5 V, determine the mean load voltage at firing delay angles of 0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GB" sz="2800" dirty="0"/>
              <a:t>, 30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GB" sz="2800" dirty="0"/>
              <a:t>, 45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GB" sz="2800" dirty="0"/>
              <a:t>, 60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GB" sz="2800" dirty="0"/>
              <a:t>, and 90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GB" sz="2800" dirty="0"/>
              <a:t>. Plot the waveform of the thyristor voltage at a firing delay angle of 75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GB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6439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0AAD8-DC92-2317-21A5-1BF32DDCC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68166-1E88-BF88-CA3C-5ECF27EC2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Fully Controlled Three-phase Bridge Rectifier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FB63FC-B2EC-AF39-449A-F777C9DE3B74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755EB24-D5BA-95D5-65F3-2AE0FD67F024}"/>
              </a:ext>
            </a:extLst>
          </p:cNvPr>
          <p:cNvSpPr txBox="1"/>
          <p:nvPr/>
        </p:nvSpPr>
        <p:spPr>
          <a:xfrm>
            <a:off x="802612" y="1697356"/>
            <a:ext cx="1058677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Solution: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0427521D-7B03-E305-DD66-CD93945AED1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7490778"/>
                  </p:ext>
                </p:extLst>
              </p:nvPr>
            </p:nvGraphicFramePr>
            <p:xfrm>
              <a:off x="838199" y="3668818"/>
              <a:ext cx="8747928" cy="1036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7988">
                      <a:extLst>
                        <a:ext uri="{9D8B030D-6E8A-4147-A177-3AD203B41FA5}">
                          <a16:colId xmlns:a16="http://schemas.microsoft.com/office/drawing/2014/main" val="3508467044"/>
                        </a:ext>
                      </a:extLst>
                    </a:gridCol>
                    <a:gridCol w="1457988">
                      <a:extLst>
                        <a:ext uri="{9D8B030D-6E8A-4147-A177-3AD203B41FA5}">
                          <a16:colId xmlns:a16="http://schemas.microsoft.com/office/drawing/2014/main" val="2394897742"/>
                        </a:ext>
                      </a:extLst>
                    </a:gridCol>
                    <a:gridCol w="1457988">
                      <a:extLst>
                        <a:ext uri="{9D8B030D-6E8A-4147-A177-3AD203B41FA5}">
                          <a16:colId xmlns:a16="http://schemas.microsoft.com/office/drawing/2014/main" val="3389606838"/>
                        </a:ext>
                      </a:extLst>
                    </a:gridCol>
                    <a:gridCol w="1457988">
                      <a:extLst>
                        <a:ext uri="{9D8B030D-6E8A-4147-A177-3AD203B41FA5}">
                          <a16:colId xmlns:a16="http://schemas.microsoft.com/office/drawing/2014/main" val="4155046752"/>
                        </a:ext>
                      </a:extLst>
                    </a:gridCol>
                    <a:gridCol w="1457988">
                      <a:extLst>
                        <a:ext uri="{9D8B030D-6E8A-4147-A177-3AD203B41FA5}">
                          <a16:colId xmlns:a16="http://schemas.microsoft.com/office/drawing/2014/main" val="4089985161"/>
                        </a:ext>
                      </a:extLst>
                    </a:gridCol>
                    <a:gridCol w="1457988">
                      <a:extLst>
                        <a:ext uri="{9D8B030D-6E8A-4147-A177-3AD203B41FA5}">
                          <a16:colId xmlns:a16="http://schemas.microsoft.com/office/drawing/2014/main" val="5793315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0</a:t>
                          </a:r>
                          <a:r>
                            <a:rPr lang="en-GB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°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800" dirty="0"/>
                            <a:t>30</a:t>
                          </a:r>
                          <a:r>
                            <a:rPr lang="en-GB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°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800" dirty="0"/>
                            <a:t>45</a:t>
                          </a:r>
                          <a:r>
                            <a:rPr lang="en-GB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°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60</a:t>
                          </a:r>
                          <a:r>
                            <a:rPr lang="en-GB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°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90</a:t>
                          </a:r>
                          <a:r>
                            <a:rPr lang="en-GB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°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385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𝑚𝑒𝑎𝑛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294 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254 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207V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146 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0 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99970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0427521D-7B03-E305-DD66-CD93945AED1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7490778"/>
                  </p:ext>
                </p:extLst>
              </p:nvPr>
            </p:nvGraphicFramePr>
            <p:xfrm>
              <a:off x="838199" y="3668818"/>
              <a:ext cx="8747928" cy="1036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7988">
                      <a:extLst>
                        <a:ext uri="{9D8B030D-6E8A-4147-A177-3AD203B41FA5}">
                          <a16:colId xmlns:a16="http://schemas.microsoft.com/office/drawing/2014/main" val="3508467044"/>
                        </a:ext>
                      </a:extLst>
                    </a:gridCol>
                    <a:gridCol w="1457988">
                      <a:extLst>
                        <a:ext uri="{9D8B030D-6E8A-4147-A177-3AD203B41FA5}">
                          <a16:colId xmlns:a16="http://schemas.microsoft.com/office/drawing/2014/main" val="2394897742"/>
                        </a:ext>
                      </a:extLst>
                    </a:gridCol>
                    <a:gridCol w="1457988">
                      <a:extLst>
                        <a:ext uri="{9D8B030D-6E8A-4147-A177-3AD203B41FA5}">
                          <a16:colId xmlns:a16="http://schemas.microsoft.com/office/drawing/2014/main" val="3389606838"/>
                        </a:ext>
                      </a:extLst>
                    </a:gridCol>
                    <a:gridCol w="1457988">
                      <a:extLst>
                        <a:ext uri="{9D8B030D-6E8A-4147-A177-3AD203B41FA5}">
                          <a16:colId xmlns:a16="http://schemas.microsoft.com/office/drawing/2014/main" val="4155046752"/>
                        </a:ext>
                      </a:extLst>
                    </a:gridCol>
                    <a:gridCol w="1457988">
                      <a:extLst>
                        <a:ext uri="{9D8B030D-6E8A-4147-A177-3AD203B41FA5}">
                          <a16:colId xmlns:a16="http://schemas.microsoft.com/office/drawing/2014/main" val="4089985161"/>
                        </a:ext>
                      </a:extLst>
                    </a:gridCol>
                    <a:gridCol w="1457988">
                      <a:extLst>
                        <a:ext uri="{9D8B030D-6E8A-4147-A177-3AD203B41FA5}">
                          <a16:colId xmlns:a16="http://schemas.microsoft.com/office/drawing/2014/main" val="579331561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18" t="-13953" r="-502510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0</a:t>
                          </a:r>
                          <a:r>
                            <a:rPr lang="en-GB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°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800" dirty="0"/>
                            <a:t>30</a:t>
                          </a:r>
                          <a:r>
                            <a:rPr lang="en-GB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°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800" dirty="0"/>
                            <a:t>45</a:t>
                          </a:r>
                          <a:r>
                            <a:rPr lang="en-GB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°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60</a:t>
                          </a:r>
                          <a:r>
                            <a:rPr lang="en-GB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°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90</a:t>
                          </a:r>
                          <a:r>
                            <a:rPr lang="en-GB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°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38502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18" t="-115294" r="-502510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294 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254 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207V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146 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0 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9997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A5ADD0-D455-3B09-D498-5CB635A8F985}"/>
                  </a:ext>
                </a:extLst>
              </p:cNvPr>
              <p:cNvSpPr txBox="1"/>
              <p:nvPr/>
            </p:nvSpPr>
            <p:spPr>
              <a:xfrm>
                <a:off x="905186" y="2292780"/>
                <a:ext cx="9776212" cy="10001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𝑙𝑖𝑛𝑒</m:t>
                              </m:r>
                            </m:sub>
                          </m:sSub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2×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1.5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220</m:t>
                          </m:r>
                          <m:rad>
                            <m:radPr>
                              <m:degHide m:val="on"/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2×1.5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A5ADD0-D455-3B09-D498-5CB635A8F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186" y="2292780"/>
                <a:ext cx="9776212" cy="10001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3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26D3E-C0AE-C613-8D14-9CFB3B2F8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3F2BF-86F5-0BDD-4BA9-D300F30BE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Fully Controlled Three-phase Bridge Rectifier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221607D-1691-8ACE-E3EE-1D18CCDDEB77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DCE3EE2-FFE9-2BC4-E188-C57B821E7F99}"/>
              </a:ext>
            </a:extLst>
          </p:cNvPr>
          <p:cNvSpPr txBox="1"/>
          <p:nvPr/>
        </p:nvSpPr>
        <p:spPr>
          <a:xfrm>
            <a:off x="802612" y="1697356"/>
            <a:ext cx="485494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800" dirty="0"/>
              <a:t>Solution: The voltage across thyristor T</a:t>
            </a:r>
            <a:r>
              <a:rPr lang="en-GB" sz="2800" baseline="-25000" dirty="0"/>
              <a:t>1</a:t>
            </a:r>
            <a:r>
              <a:rPr lang="en-GB" sz="2800" dirty="0"/>
              <a:t> is given by the phase-A source voltage Va​ minus the load voltage Vo, </a:t>
            </a:r>
          </a:p>
          <a:p>
            <a:pPr algn="just"/>
            <a:r>
              <a:rPr lang="en-GB" sz="2800" dirty="0"/>
              <a:t>i.e., V</a:t>
            </a:r>
            <a:r>
              <a:rPr lang="en-GB" sz="2800" baseline="-25000" dirty="0"/>
              <a:t>T1</a:t>
            </a:r>
            <a:r>
              <a:rPr lang="en-GB" sz="2800" dirty="0"/>
              <a:t>=Va−Vo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797C92-4989-61EC-E88F-889D69A571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6190"/>
          <a:stretch/>
        </p:blipFill>
        <p:spPr>
          <a:xfrm>
            <a:off x="5690004" y="1044222"/>
            <a:ext cx="6246599" cy="30044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BD8827-E127-7E6D-D075-8971D51188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6190"/>
          <a:stretch/>
        </p:blipFill>
        <p:spPr>
          <a:xfrm>
            <a:off x="5667604" y="3858564"/>
            <a:ext cx="6246599" cy="300445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72D5C15-D1F5-A4B6-30F4-EA58141CAEDC}"/>
              </a:ext>
            </a:extLst>
          </p:cNvPr>
          <p:cNvCxnSpPr>
            <a:cxnSpLocks/>
          </p:cNvCxnSpPr>
          <p:nvPr/>
        </p:nvCxnSpPr>
        <p:spPr>
          <a:xfrm flipV="1">
            <a:off x="7596554" y="1286189"/>
            <a:ext cx="0" cy="205991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16D238-9933-1507-9106-D8211E375DBC}"/>
              </a:ext>
            </a:extLst>
          </p:cNvPr>
          <p:cNvCxnSpPr>
            <a:cxnSpLocks/>
          </p:cNvCxnSpPr>
          <p:nvPr/>
        </p:nvCxnSpPr>
        <p:spPr>
          <a:xfrm flipV="1">
            <a:off x="9577759" y="1268608"/>
            <a:ext cx="0" cy="205991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B6279F-C934-40EB-A294-624B079E04D5}"/>
              </a:ext>
            </a:extLst>
          </p:cNvPr>
          <p:cNvCxnSpPr>
            <a:cxnSpLocks/>
          </p:cNvCxnSpPr>
          <p:nvPr/>
        </p:nvCxnSpPr>
        <p:spPr>
          <a:xfrm flipV="1">
            <a:off x="11587425" y="1276141"/>
            <a:ext cx="0" cy="205991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A9FEBF6-C40C-AF53-2A42-D54C1CD663F5}"/>
              </a:ext>
            </a:extLst>
          </p:cNvPr>
          <p:cNvSpPr/>
          <p:nvPr/>
        </p:nvSpPr>
        <p:spPr>
          <a:xfrm>
            <a:off x="7596555" y="1296238"/>
            <a:ext cx="1981204" cy="2059912"/>
          </a:xfrm>
          <a:custGeom>
            <a:avLst/>
            <a:gdLst>
              <a:gd name="connsiteX0" fmla="*/ 0 w 2020157"/>
              <a:gd name="connsiteY0" fmla="*/ 0 h 2059912"/>
              <a:gd name="connsiteX1" fmla="*/ 120580 w 2020157"/>
              <a:gd name="connsiteY1" fmla="*/ 10048 h 2059912"/>
              <a:gd name="connsiteX2" fmla="*/ 211015 w 2020157"/>
              <a:gd name="connsiteY2" fmla="*/ 70338 h 2059912"/>
              <a:gd name="connsiteX3" fmla="*/ 321547 w 2020157"/>
              <a:gd name="connsiteY3" fmla="*/ 120580 h 2059912"/>
              <a:gd name="connsiteX4" fmla="*/ 381837 w 2020157"/>
              <a:gd name="connsiteY4" fmla="*/ 160773 h 2059912"/>
              <a:gd name="connsiteX5" fmla="*/ 422031 w 2020157"/>
              <a:gd name="connsiteY5" fmla="*/ 200967 h 2059912"/>
              <a:gd name="connsiteX6" fmla="*/ 512466 w 2020157"/>
              <a:gd name="connsiteY6" fmla="*/ 281354 h 2059912"/>
              <a:gd name="connsiteX7" fmla="*/ 552659 w 2020157"/>
              <a:gd name="connsiteY7" fmla="*/ 341644 h 2059912"/>
              <a:gd name="connsiteX8" fmla="*/ 643094 w 2020157"/>
              <a:gd name="connsiteY8" fmla="*/ 452176 h 2059912"/>
              <a:gd name="connsiteX9" fmla="*/ 673239 w 2020157"/>
              <a:gd name="connsiteY9" fmla="*/ 492369 h 2059912"/>
              <a:gd name="connsiteX10" fmla="*/ 693336 w 2020157"/>
              <a:gd name="connsiteY10" fmla="*/ 522514 h 2059912"/>
              <a:gd name="connsiteX11" fmla="*/ 753626 w 2020157"/>
              <a:gd name="connsiteY11" fmla="*/ 582804 h 2059912"/>
              <a:gd name="connsiteX12" fmla="*/ 834013 w 2020157"/>
              <a:gd name="connsiteY12" fmla="*/ 693336 h 2059912"/>
              <a:gd name="connsiteX13" fmla="*/ 904351 w 2020157"/>
              <a:gd name="connsiteY13" fmla="*/ 753626 h 2059912"/>
              <a:gd name="connsiteX14" fmla="*/ 994787 w 2020157"/>
              <a:gd name="connsiteY14" fmla="*/ 834013 h 2059912"/>
              <a:gd name="connsiteX15" fmla="*/ 1055077 w 2020157"/>
              <a:gd name="connsiteY15" fmla="*/ 904351 h 2059912"/>
              <a:gd name="connsiteX16" fmla="*/ 1075173 w 2020157"/>
              <a:gd name="connsiteY16" fmla="*/ 934496 h 2059912"/>
              <a:gd name="connsiteX17" fmla="*/ 1115367 w 2020157"/>
              <a:gd name="connsiteY17" fmla="*/ 974690 h 2059912"/>
              <a:gd name="connsiteX18" fmla="*/ 1135464 w 2020157"/>
              <a:gd name="connsiteY18" fmla="*/ 1014883 h 2059912"/>
              <a:gd name="connsiteX19" fmla="*/ 1215850 w 2020157"/>
              <a:gd name="connsiteY19" fmla="*/ 1115367 h 2059912"/>
              <a:gd name="connsiteX20" fmla="*/ 1225899 w 2020157"/>
              <a:gd name="connsiteY20" fmla="*/ 1145512 h 2059912"/>
              <a:gd name="connsiteX21" fmla="*/ 1286189 w 2020157"/>
              <a:gd name="connsiteY21" fmla="*/ 1185705 h 2059912"/>
              <a:gd name="connsiteX22" fmla="*/ 1356527 w 2020157"/>
              <a:gd name="connsiteY22" fmla="*/ 1316334 h 2059912"/>
              <a:gd name="connsiteX23" fmla="*/ 1396721 w 2020157"/>
              <a:gd name="connsiteY23" fmla="*/ 1346479 h 2059912"/>
              <a:gd name="connsiteX24" fmla="*/ 1426866 w 2020157"/>
              <a:gd name="connsiteY24" fmla="*/ 1416817 h 2059912"/>
              <a:gd name="connsiteX25" fmla="*/ 1446962 w 2020157"/>
              <a:gd name="connsiteY25" fmla="*/ 1446962 h 2059912"/>
              <a:gd name="connsiteX26" fmla="*/ 1477108 w 2020157"/>
              <a:gd name="connsiteY26" fmla="*/ 1537398 h 2059912"/>
              <a:gd name="connsiteX27" fmla="*/ 1557494 w 2020157"/>
              <a:gd name="connsiteY27" fmla="*/ 1617784 h 2059912"/>
              <a:gd name="connsiteX28" fmla="*/ 1587639 w 2020157"/>
              <a:gd name="connsiteY28" fmla="*/ 1647929 h 2059912"/>
              <a:gd name="connsiteX29" fmla="*/ 1678075 w 2020157"/>
              <a:gd name="connsiteY29" fmla="*/ 1698171 h 2059912"/>
              <a:gd name="connsiteX30" fmla="*/ 1768510 w 2020157"/>
              <a:gd name="connsiteY30" fmla="*/ 1778558 h 2059912"/>
              <a:gd name="connsiteX31" fmla="*/ 1828800 w 2020157"/>
              <a:gd name="connsiteY31" fmla="*/ 1838848 h 2059912"/>
              <a:gd name="connsiteX32" fmla="*/ 1889090 w 2020157"/>
              <a:gd name="connsiteY32" fmla="*/ 1909187 h 2059912"/>
              <a:gd name="connsiteX33" fmla="*/ 1909187 w 2020157"/>
              <a:gd name="connsiteY33" fmla="*/ 1939332 h 2059912"/>
              <a:gd name="connsiteX34" fmla="*/ 1939332 w 2020157"/>
              <a:gd name="connsiteY34" fmla="*/ 1979525 h 2059912"/>
              <a:gd name="connsiteX35" fmla="*/ 1979525 w 2020157"/>
              <a:gd name="connsiteY35" fmla="*/ 2019718 h 2059912"/>
              <a:gd name="connsiteX36" fmla="*/ 2019719 w 2020157"/>
              <a:gd name="connsiteY36" fmla="*/ 2049863 h 2059912"/>
              <a:gd name="connsiteX37" fmla="*/ 1999622 w 2020157"/>
              <a:gd name="connsiteY37" fmla="*/ 2059912 h 205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20157" h="2059912">
                <a:moveTo>
                  <a:pt x="0" y="0"/>
                </a:moveTo>
                <a:cubicBezTo>
                  <a:pt x="40193" y="3349"/>
                  <a:pt x="80938" y="2615"/>
                  <a:pt x="120580" y="10048"/>
                </a:cubicBezTo>
                <a:cubicBezTo>
                  <a:pt x="154845" y="16473"/>
                  <a:pt x="185029" y="54096"/>
                  <a:pt x="211015" y="70338"/>
                </a:cubicBezTo>
                <a:cubicBezTo>
                  <a:pt x="272767" y="108933"/>
                  <a:pt x="222673" y="21706"/>
                  <a:pt x="321547" y="120580"/>
                </a:cubicBezTo>
                <a:cubicBezTo>
                  <a:pt x="359182" y="158215"/>
                  <a:pt x="338211" y="146231"/>
                  <a:pt x="381837" y="160773"/>
                </a:cubicBezTo>
                <a:cubicBezTo>
                  <a:pt x="395235" y="174171"/>
                  <a:pt x="407771" y="188490"/>
                  <a:pt x="422031" y="200967"/>
                </a:cubicBezTo>
                <a:cubicBezTo>
                  <a:pt x="474365" y="246760"/>
                  <a:pt x="460007" y="217237"/>
                  <a:pt x="512466" y="281354"/>
                </a:cubicBezTo>
                <a:cubicBezTo>
                  <a:pt x="527761" y="300048"/>
                  <a:pt x="538620" y="321990"/>
                  <a:pt x="552659" y="341644"/>
                </a:cubicBezTo>
                <a:cubicBezTo>
                  <a:pt x="692426" y="537318"/>
                  <a:pt x="559163" y="354255"/>
                  <a:pt x="643094" y="452176"/>
                </a:cubicBezTo>
                <a:cubicBezTo>
                  <a:pt x="653993" y="464891"/>
                  <a:pt x="663505" y="478741"/>
                  <a:pt x="673239" y="492369"/>
                </a:cubicBezTo>
                <a:cubicBezTo>
                  <a:pt x="680258" y="502196"/>
                  <a:pt x="685313" y="513488"/>
                  <a:pt x="693336" y="522514"/>
                </a:cubicBezTo>
                <a:cubicBezTo>
                  <a:pt x="712218" y="543756"/>
                  <a:pt x="737861" y="559156"/>
                  <a:pt x="753626" y="582804"/>
                </a:cubicBezTo>
                <a:cubicBezTo>
                  <a:pt x="772822" y="611597"/>
                  <a:pt x="820508" y="684332"/>
                  <a:pt x="834013" y="693336"/>
                </a:cubicBezTo>
                <a:cubicBezTo>
                  <a:pt x="871452" y="718296"/>
                  <a:pt x="868909" y="713754"/>
                  <a:pt x="904351" y="753626"/>
                </a:cubicBezTo>
                <a:cubicBezTo>
                  <a:pt x="969220" y="826603"/>
                  <a:pt x="914795" y="786018"/>
                  <a:pt x="994787" y="834013"/>
                </a:cubicBezTo>
                <a:cubicBezTo>
                  <a:pt x="1107702" y="984565"/>
                  <a:pt x="950092" y="778367"/>
                  <a:pt x="1055077" y="904351"/>
                </a:cubicBezTo>
                <a:cubicBezTo>
                  <a:pt x="1062808" y="913628"/>
                  <a:pt x="1067314" y="925327"/>
                  <a:pt x="1075173" y="934496"/>
                </a:cubicBezTo>
                <a:cubicBezTo>
                  <a:pt x="1087504" y="948882"/>
                  <a:pt x="1103998" y="959532"/>
                  <a:pt x="1115367" y="974690"/>
                </a:cubicBezTo>
                <a:cubicBezTo>
                  <a:pt x="1124355" y="986673"/>
                  <a:pt x="1126758" y="1002694"/>
                  <a:pt x="1135464" y="1014883"/>
                </a:cubicBezTo>
                <a:cubicBezTo>
                  <a:pt x="1160395" y="1049787"/>
                  <a:pt x="1215850" y="1115367"/>
                  <a:pt x="1215850" y="1115367"/>
                </a:cubicBezTo>
                <a:cubicBezTo>
                  <a:pt x="1219200" y="1125415"/>
                  <a:pt x="1218409" y="1138022"/>
                  <a:pt x="1225899" y="1145512"/>
                </a:cubicBezTo>
                <a:cubicBezTo>
                  <a:pt x="1292368" y="1211980"/>
                  <a:pt x="1217907" y="1078404"/>
                  <a:pt x="1286189" y="1185705"/>
                </a:cubicBezTo>
                <a:cubicBezTo>
                  <a:pt x="1298631" y="1205257"/>
                  <a:pt x="1334754" y="1291451"/>
                  <a:pt x="1356527" y="1316334"/>
                </a:cubicBezTo>
                <a:cubicBezTo>
                  <a:pt x="1367555" y="1328938"/>
                  <a:pt x="1383323" y="1336431"/>
                  <a:pt x="1396721" y="1346479"/>
                </a:cubicBezTo>
                <a:cubicBezTo>
                  <a:pt x="1447173" y="1422160"/>
                  <a:pt x="1387934" y="1325976"/>
                  <a:pt x="1426866" y="1416817"/>
                </a:cubicBezTo>
                <a:cubicBezTo>
                  <a:pt x="1431623" y="1427917"/>
                  <a:pt x="1442317" y="1435814"/>
                  <a:pt x="1446962" y="1446962"/>
                </a:cubicBezTo>
                <a:cubicBezTo>
                  <a:pt x="1459184" y="1476294"/>
                  <a:pt x="1454639" y="1514929"/>
                  <a:pt x="1477108" y="1537398"/>
                </a:cubicBezTo>
                <a:lnTo>
                  <a:pt x="1557494" y="1617784"/>
                </a:lnTo>
                <a:cubicBezTo>
                  <a:pt x="1567542" y="1627832"/>
                  <a:pt x="1574929" y="1641574"/>
                  <a:pt x="1587639" y="1647929"/>
                </a:cubicBezTo>
                <a:cubicBezTo>
                  <a:pt x="1622387" y="1665303"/>
                  <a:pt x="1648769" y="1675377"/>
                  <a:pt x="1678075" y="1698171"/>
                </a:cubicBezTo>
                <a:cubicBezTo>
                  <a:pt x="1697494" y="1713274"/>
                  <a:pt x="1747999" y="1753945"/>
                  <a:pt x="1768510" y="1778558"/>
                </a:cubicBezTo>
                <a:cubicBezTo>
                  <a:pt x="1817487" y="1837331"/>
                  <a:pt x="1751776" y="1781081"/>
                  <a:pt x="1828800" y="1838848"/>
                </a:cubicBezTo>
                <a:cubicBezTo>
                  <a:pt x="1868054" y="1917353"/>
                  <a:pt x="1823870" y="1843966"/>
                  <a:pt x="1889090" y="1909187"/>
                </a:cubicBezTo>
                <a:cubicBezTo>
                  <a:pt x="1897629" y="1917727"/>
                  <a:pt x="1902168" y="1929505"/>
                  <a:pt x="1909187" y="1939332"/>
                </a:cubicBezTo>
                <a:cubicBezTo>
                  <a:pt x="1918921" y="1952960"/>
                  <a:pt x="1928304" y="1966922"/>
                  <a:pt x="1939332" y="1979525"/>
                </a:cubicBezTo>
                <a:cubicBezTo>
                  <a:pt x="1951809" y="1993784"/>
                  <a:pt x="1965266" y="2007241"/>
                  <a:pt x="1979525" y="2019718"/>
                </a:cubicBezTo>
                <a:cubicBezTo>
                  <a:pt x="1992129" y="2030746"/>
                  <a:pt x="2012229" y="2034884"/>
                  <a:pt x="2019719" y="2049863"/>
                </a:cubicBezTo>
                <a:cubicBezTo>
                  <a:pt x="2023069" y="2056562"/>
                  <a:pt x="2006321" y="2056562"/>
                  <a:pt x="1999622" y="2059912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E4C109FA-AA20-BD8E-F746-3C8418AB20A3}"/>
              </a:ext>
            </a:extLst>
          </p:cNvPr>
          <p:cNvSpPr/>
          <p:nvPr/>
        </p:nvSpPr>
        <p:spPr>
          <a:xfrm>
            <a:off x="9577759" y="1286189"/>
            <a:ext cx="1981204" cy="2059912"/>
          </a:xfrm>
          <a:custGeom>
            <a:avLst/>
            <a:gdLst>
              <a:gd name="connsiteX0" fmla="*/ 0 w 2020157"/>
              <a:gd name="connsiteY0" fmla="*/ 0 h 2059912"/>
              <a:gd name="connsiteX1" fmla="*/ 120580 w 2020157"/>
              <a:gd name="connsiteY1" fmla="*/ 10048 h 2059912"/>
              <a:gd name="connsiteX2" fmla="*/ 211015 w 2020157"/>
              <a:gd name="connsiteY2" fmla="*/ 70338 h 2059912"/>
              <a:gd name="connsiteX3" fmla="*/ 321547 w 2020157"/>
              <a:gd name="connsiteY3" fmla="*/ 120580 h 2059912"/>
              <a:gd name="connsiteX4" fmla="*/ 381837 w 2020157"/>
              <a:gd name="connsiteY4" fmla="*/ 160773 h 2059912"/>
              <a:gd name="connsiteX5" fmla="*/ 422031 w 2020157"/>
              <a:gd name="connsiteY5" fmla="*/ 200967 h 2059912"/>
              <a:gd name="connsiteX6" fmla="*/ 512466 w 2020157"/>
              <a:gd name="connsiteY6" fmla="*/ 281354 h 2059912"/>
              <a:gd name="connsiteX7" fmla="*/ 552659 w 2020157"/>
              <a:gd name="connsiteY7" fmla="*/ 341644 h 2059912"/>
              <a:gd name="connsiteX8" fmla="*/ 643094 w 2020157"/>
              <a:gd name="connsiteY8" fmla="*/ 452176 h 2059912"/>
              <a:gd name="connsiteX9" fmla="*/ 673239 w 2020157"/>
              <a:gd name="connsiteY9" fmla="*/ 492369 h 2059912"/>
              <a:gd name="connsiteX10" fmla="*/ 693336 w 2020157"/>
              <a:gd name="connsiteY10" fmla="*/ 522514 h 2059912"/>
              <a:gd name="connsiteX11" fmla="*/ 753626 w 2020157"/>
              <a:gd name="connsiteY11" fmla="*/ 582804 h 2059912"/>
              <a:gd name="connsiteX12" fmla="*/ 834013 w 2020157"/>
              <a:gd name="connsiteY12" fmla="*/ 693336 h 2059912"/>
              <a:gd name="connsiteX13" fmla="*/ 904351 w 2020157"/>
              <a:gd name="connsiteY13" fmla="*/ 753626 h 2059912"/>
              <a:gd name="connsiteX14" fmla="*/ 994787 w 2020157"/>
              <a:gd name="connsiteY14" fmla="*/ 834013 h 2059912"/>
              <a:gd name="connsiteX15" fmla="*/ 1055077 w 2020157"/>
              <a:gd name="connsiteY15" fmla="*/ 904351 h 2059912"/>
              <a:gd name="connsiteX16" fmla="*/ 1075173 w 2020157"/>
              <a:gd name="connsiteY16" fmla="*/ 934496 h 2059912"/>
              <a:gd name="connsiteX17" fmla="*/ 1115367 w 2020157"/>
              <a:gd name="connsiteY17" fmla="*/ 974690 h 2059912"/>
              <a:gd name="connsiteX18" fmla="*/ 1135464 w 2020157"/>
              <a:gd name="connsiteY18" fmla="*/ 1014883 h 2059912"/>
              <a:gd name="connsiteX19" fmla="*/ 1215850 w 2020157"/>
              <a:gd name="connsiteY19" fmla="*/ 1115367 h 2059912"/>
              <a:gd name="connsiteX20" fmla="*/ 1225899 w 2020157"/>
              <a:gd name="connsiteY20" fmla="*/ 1145512 h 2059912"/>
              <a:gd name="connsiteX21" fmla="*/ 1286189 w 2020157"/>
              <a:gd name="connsiteY21" fmla="*/ 1185705 h 2059912"/>
              <a:gd name="connsiteX22" fmla="*/ 1356527 w 2020157"/>
              <a:gd name="connsiteY22" fmla="*/ 1316334 h 2059912"/>
              <a:gd name="connsiteX23" fmla="*/ 1396721 w 2020157"/>
              <a:gd name="connsiteY23" fmla="*/ 1346479 h 2059912"/>
              <a:gd name="connsiteX24" fmla="*/ 1426866 w 2020157"/>
              <a:gd name="connsiteY24" fmla="*/ 1416817 h 2059912"/>
              <a:gd name="connsiteX25" fmla="*/ 1446962 w 2020157"/>
              <a:gd name="connsiteY25" fmla="*/ 1446962 h 2059912"/>
              <a:gd name="connsiteX26" fmla="*/ 1477108 w 2020157"/>
              <a:gd name="connsiteY26" fmla="*/ 1537398 h 2059912"/>
              <a:gd name="connsiteX27" fmla="*/ 1557494 w 2020157"/>
              <a:gd name="connsiteY27" fmla="*/ 1617784 h 2059912"/>
              <a:gd name="connsiteX28" fmla="*/ 1587639 w 2020157"/>
              <a:gd name="connsiteY28" fmla="*/ 1647929 h 2059912"/>
              <a:gd name="connsiteX29" fmla="*/ 1678075 w 2020157"/>
              <a:gd name="connsiteY29" fmla="*/ 1698171 h 2059912"/>
              <a:gd name="connsiteX30" fmla="*/ 1768510 w 2020157"/>
              <a:gd name="connsiteY30" fmla="*/ 1778558 h 2059912"/>
              <a:gd name="connsiteX31" fmla="*/ 1828800 w 2020157"/>
              <a:gd name="connsiteY31" fmla="*/ 1838848 h 2059912"/>
              <a:gd name="connsiteX32" fmla="*/ 1889090 w 2020157"/>
              <a:gd name="connsiteY32" fmla="*/ 1909187 h 2059912"/>
              <a:gd name="connsiteX33" fmla="*/ 1909187 w 2020157"/>
              <a:gd name="connsiteY33" fmla="*/ 1939332 h 2059912"/>
              <a:gd name="connsiteX34" fmla="*/ 1939332 w 2020157"/>
              <a:gd name="connsiteY34" fmla="*/ 1979525 h 2059912"/>
              <a:gd name="connsiteX35" fmla="*/ 1979525 w 2020157"/>
              <a:gd name="connsiteY35" fmla="*/ 2019718 h 2059912"/>
              <a:gd name="connsiteX36" fmla="*/ 2019719 w 2020157"/>
              <a:gd name="connsiteY36" fmla="*/ 2049863 h 2059912"/>
              <a:gd name="connsiteX37" fmla="*/ 1999622 w 2020157"/>
              <a:gd name="connsiteY37" fmla="*/ 2059912 h 205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20157" h="2059912">
                <a:moveTo>
                  <a:pt x="0" y="0"/>
                </a:moveTo>
                <a:cubicBezTo>
                  <a:pt x="40193" y="3349"/>
                  <a:pt x="80938" y="2615"/>
                  <a:pt x="120580" y="10048"/>
                </a:cubicBezTo>
                <a:cubicBezTo>
                  <a:pt x="154845" y="16473"/>
                  <a:pt x="185029" y="54096"/>
                  <a:pt x="211015" y="70338"/>
                </a:cubicBezTo>
                <a:cubicBezTo>
                  <a:pt x="272767" y="108933"/>
                  <a:pt x="222673" y="21706"/>
                  <a:pt x="321547" y="120580"/>
                </a:cubicBezTo>
                <a:cubicBezTo>
                  <a:pt x="359182" y="158215"/>
                  <a:pt x="338211" y="146231"/>
                  <a:pt x="381837" y="160773"/>
                </a:cubicBezTo>
                <a:cubicBezTo>
                  <a:pt x="395235" y="174171"/>
                  <a:pt x="407771" y="188490"/>
                  <a:pt x="422031" y="200967"/>
                </a:cubicBezTo>
                <a:cubicBezTo>
                  <a:pt x="474365" y="246760"/>
                  <a:pt x="460007" y="217237"/>
                  <a:pt x="512466" y="281354"/>
                </a:cubicBezTo>
                <a:cubicBezTo>
                  <a:pt x="527761" y="300048"/>
                  <a:pt x="538620" y="321990"/>
                  <a:pt x="552659" y="341644"/>
                </a:cubicBezTo>
                <a:cubicBezTo>
                  <a:pt x="692426" y="537318"/>
                  <a:pt x="559163" y="354255"/>
                  <a:pt x="643094" y="452176"/>
                </a:cubicBezTo>
                <a:cubicBezTo>
                  <a:pt x="653993" y="464891"/>
                  <a:pt x="663505" y="478741"/>
                  <a:pt x="673239" y="492369"/>
                </a:cubicBezTo>
                <a:cubicBezTo>
                  <a:pt x="680258" y="502196"/>
                  <a:pt x="685313" y="513488"/>
                  <a:pt x="693336" y="522514"/>
                </a:cubicBezTo>
                <a:cubicBezTo>
                  <a:pt x="712218" y="543756"/>
                  <a:pt x="737861" y="559156"/>
                  <a:pt x="753626" y="582804"/>
                </a:cubicBezTo>
                <a:cubicBezTo>
                  <a:pt x="772822" y="611597"/>
                  <a:pt x="820508" y="684332"/>
                  <a:pt x="834013" y="693336"/>
                </a:cubicBezTo>
                <a:cubicBezTo>
                  <a:pt x="871452" y="718296"/>
                  <a:pt x="868909" y="713754"/>
                  <a:pt x="904351" y="753626"/>
                </a:cubicBezTo>
                <a:cubicBezTo>
                  <a:pt x="969220" y="826603"/>
                  <a:pt x="914795" y="786018"/>
                  <a:pt x="994787" y="834013"/>
                </a:cubicBezTo>
                <a:cubicBezTo>
                  <a:pt x="1107702" y="984565"/>
                  <a:pt x="950092" y="778367"/>
                  <a:pt x="1055077" y="904351"/>
                </a:cubicBezTo>
                <a:cubicBezTo>
                  <a:pt x="1062808" y="913628"/>
                  <a:pt x="1067314" y="925327"/>
                  <a:pt x="1075173" y="934496"/>
                </a:cubicBezTo>
                <a:cubicBezTo>
                  <a:pt x="1087504" y="948882"/>
                  <a:pt x="1103998" y="959532"/>
                  <a:pt x="1115367" y="974690"/>
                </a:cubicBezTo>
                <a:cubicBezTo>
                  <a:pt x="1124355" y="986673"/>
                  <a:pt x="1126758" y="1002694"/>
                  <a:pt x="1135464" y="1014883"/>
                </a:cubicBezTo>
                <a:cubicBezTo>
                  <a:pt x="1160395" y="1049787"/>
                  <a:pt x="1215850" y="1115367"/>
                  <a:pt x="1215850" y="1115367"/>
                </a:cubicBezTo>
                <a:cubicBezTo>
                  <a:pt x="1219200" y="1125415"/>
                  <a:pt x="1218409" y="1138022"/>
                  <a:pt x="1225899" y="1145512"/>
                </a:cubicBezTo>
                <a:cubicBezTo>
                  <a:pt x="1292368" y="1211980"/>
                  <a:pt x="1217907" y="1078404"/>
                  <a:pt x="1286189" y="1185705"/>
                </a:cubicBezTo>
                <a:cubicBezTo>
                  <a:pt x="1298631" y="1205257"/>
                  <a:pt x="1334754" y="1291451"/>
                  <a:pt x="1356527" y="1316334"/>
                </a:cubicBezTo>
                <a:cubicBezTo>
                  <a:pt x="1367555" y="1328938"/>
                  <a:pt x="1383323" y="1336431"/>
                  <a:pt x="1396721" y="1346479"/>
                </a:cubicBezTo>
                <a:cubicBezTo>
                  <a:pt x="1447173" y="1422160"/>
                  <a:pt x="1387934" y="1325976"/>
                  <a:pt x="1426866" y="1416817"/>
                </a:cubicBezTo>
                <a:cubicBezTo>
                  <a:pt x="1431623" y="1427917"/>
                  <a:pt x="1442317" y="1435814"/>
                  <a:pt x="1446962" y="1446962"/>
                </a:cubicBezTo>
                <a:cubicBezTo>
                  <a:pt x="1459184" y="1476294"/>
                  <a:pt x="1454639" y="1514929"/>
                  <a:pt x="1477108" y="1537398"/>
                </a:cubicBezTo>
                <a:lnTo>
                  <a:pt x="1557494" y="1617784"/>
                </a:lnTo>
                <a:cubicBezTo>
                  <a:pt x="1567542" y="1627832"/>
                  <a:pt x="1574929" y="1641574"/>
                  <a:pt x="1587639" y="1647929"/>
                </a:cubicBezTo>
                <a:cubicBezTo>
                  <a:pt x="1622387" y="1665303"/>
                  <a:pt x="1648769" y="1675377"/>
                  <a:pt x="1678075" y="1698171"/>
                </a:cubicBezTo>
                <a:cubicBezTo>
                  <a:pt x="1697494" y="1713274"/>
                  <a:pt x="1747999" y="1753945"/>
                  <a:pt x="1768510" y="1778558"/>
                </a:cubicBezTo>
                <a:cubicBezTo>
                  <a:pt x="1817487" y="1837331"/>
                  <a:pt x="1751776" y="1781081"/>
                  <a:pt x="1828800" y="1838848"/>
                </a:cubicBezTo>
                <a:cubicBezTo>
                  <a:pt x="1868054" y="1917353"/>
                  <a:pt x="1823870" y="1843966"/>
                  <a:pt x="1889090" y="1909187"/>
                </a:cubicBezTo>
                <a:cubicBezTo>
                  <a:pt x="1897629" y="1917727"/>
                  <a:pt x="1902168" y="1929505"/>
                  <a:pt x="1909187" y="1939332"/>
                </a:cubicBezTo>
                <a:cubicBezTo>
                  <a:pt x="1918921" y="1952960"/>
                  <a:pt x="1928304" y="1966922"/>
                  <a:pt x="1939332" y="1979525"/>
                </a:cubicBezTo>
                <a:cubicBezTo>
                  <a:pt x="1951809" y="1993784"/>
                  <a:pt x="1965266" y="2007241"/>
                  <a:pt x="1979525" y="2019718"/>
                </a:cubicBezTo>
                <a:cubicBezTo>
                  <a:pt x="1992129" y="2030746"/>
                  <a:pt x="2012229" y="2034884"/>
                  <a:pt x="2019719" y="2049863"/>
                </a:cubicBezTo>
                <a:cubicBezTo>
                  <a:pt x="2023069" y="2056562"/>
                  <a:pt x="2006321" y="2056562"/>
                  <a:pt x="1999622" y="2059912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F1A7003-10FF-C524-41D8-82E73133801E}"/>
              </a:ext>
            </a:extLst>
          </p:cNvPr>
          <p:cNvSpPr/>
          <p:nvPr/>
        </p:nvSpPr>
        <p:spPr>
          <a:xfrm>
            <a:off x="11585749" y="1316334"/>
            <a:ext cx="221064" cy="80387"/>
          </a:xfrm>
          <a:custGeom>
            <a:avLst/>
            <a:gdLst>
              <a:gd name="connsiteX0" fmla="*/ 0 w 221064"/>
              <a:gd name="connsiteY0" fmla="*/ 0 h 80387"/>
              <a:gd name="connsiteX1" fmla="*/ 50242 w 221064"/>
              <a:gd name="connsiteY1" fmla="*/ 10048 h 80387"/>
              <a:gd name="connsiteX2" fmla="*/ 150726 w 221064"/>
              <a:gd name="connsiteY2" fmla="*/ 20097 h 80387"/>
              <a:gd name="connsiteX3" fmla="*/ 180871 w 221064"/>
              <a:gd name="connsiteY3" fmla="*/ 50242 h 80387"/>
              <a:gd name="connsiteX4" fmla="*/ 221064 w 221064"/>
              <a:gd name="connsiteY4" fmla="*/ 80387 h 80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064" h="80387">
                <a:moveTo>
                  <a:pt x="0" y="0"/>
                </a:moveTo>
                <a:cubicBezTo>
                  <a:pt x="16747" y="3349"/>
                  <a:pt x="33313" y="7791"/>
                  <a:pt x="50242" y="10048"/>
                </a:cubicBezTo>
                <a:cubicBezTo>
                  <a:pt x="83608" y="14497"/>
                  <a:pt x="118553" y="10197"/>
                  <a:pt x="150726" y="20097"/>
                </a:cubicBezTo>
                <a:cubicBezTo>
                  <a:pt x="164308" y="24276"/>
                  <a:pt x="170082" y="40994"/>
                  <a:pt x="180871" y="50242"/>
                </a:cubicBezTo>
                <a:cubicBezTo>
                  <a:pt x="193586" y="61141"/>
                  <a:pt x="221064" y="80387"/>
                  <a:pt x="221064" y="80387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CD7D7DDB-EB1E-CBA9-AE16-6AABAD855957}"/>
              </a:ext>
            </a:extLst>
          </p:cNvPr>
          <p:cNvSpPr/>
          <p:nvPr/>
        </p:nvSpPr>
        <p:spPr>
          <a:xfrm>
            <a:off x="5858189" y="1396721"/>
            <a:ext cx="1748413" cy="1939332"/>
          </a:xfrm>
          <a:custGeom>
            <a:avLst/>
            <a:gdLst>
              <a:gd name="connsiteX0" fmla="*/ 1748413 w 1748413"/>
              <a:gd name="connsiteY0" fmla="*/ 1939332 h 1939332"/>
              <a:gd name="connsiteX1" fmla="*/ 1728316 w 1748413"/>
              <a:gd name="connsiteY1" fmla="*/ 1868993 h 1939332"/>
              <a:gd name="connsiteX2" fmla="*/ 1657978 w 1748413"/>
              <a:gd name="connsiteY2" fmla="*/ 1828800 h 1939332"/>
              <a:gd name="connsiteX3" fmla="*/ 1627833 w 1748413"/>
              <a:gd name="connsiteY3" fmla="*/ 1788606 h 1939332"/>
              <a:gd name="connsiteX4" fmla="*/ 1557495 w 1748413"/>
              <a:gd name="connsiteY4" fmla="*/ 1758461 h 1939332"/>
              <a:gd name="connsiteX5" fmla="*/ 1497204 w 1748413"/>
              <a:gd name="connsiteY5" fmla="*/ 1698171 h 1939332"/>
              <a:gd name="connsiteX6" fmla="*/ 1477108 w 1748413"/>
              <a:gd name="connsiteY6" fmla="*/ 1668026 h 1939332"/>
              <a:gd name="connsiteX7" fmla="*/ 1446963 w 1748413"/>
              <a:gd name="connsiteY7" fmla="*/ 1637881 h 1939332"/>
              <a:gd name="connsiteX8" fmla="*/ 1386673 w 1748413"/>
              <a:gd name="connsiteY8" fmla="*/ 1537398 h 1939332"/>
              <a:gd name="connsiteX9" fmla="*/ 1326382 w 1748413"/>
              <a:gd name="connsiteY9" fmla="*/ 1487156 h 1939332"/>
              <a:gd name="connsiteX10" fmla="*/ 1286189 w 1748413"/>
              <a:gd name="connsiteY10" fmla="*/ 1426866 h 1939332"/>
              <a:gd name="connsiteX11" fmla="*/ 1256044 w 1748413"/>
              <a:gd name="connsiteY11" fmla="*/ 1356527 h 1939332"/>
              <a:gd name="connsiteX12" fmla="*/ 1245996 w 1748413"/>
              <a:gd name="connsiteY12" fmla="*/ 1326382 h 1939332"/>
              <a:gd name="connsiteX13" fmla="*/ 1205802 w 1748413"/>
              <a:gd name="connsiteY13" fmla="*/ 1306286 h 1939332"/>
              <a:gd name="connsiteX14" fmla="*/ 1145512 w 1748413"/>
              <a:gd name="connsiteY14" fmla="*/ 1235947 h 1939332"/>
              <a:gd name="connsiteX15" fmla="*/ 1115367 w 1748413"/>
              <a:gd name="connsiteY15" fmla="*/ 1195754 h 1939332"/>
              <a:gd name="connsiteX16" fmla="*/ 1004835 w 1748413"/>
              <a:gd name="connsiteY16" fmla="*/ 1095270 h 1939332"/>
              <a:gd name="connsiteX17" fmla="*/ 974690 w 1748413"/>
              <a:gd name="connsiteY17" fmla="*/ 1075174 h 1939332"/>
              <a:gd name="connsiteX18" fmla="*/ 944545 w 1748413"/>
              <a:gd name="connsiteY18" fmla="*/ 1065125 h 1939332"/>
              <a:gd name="connsiteX19" fmla="*/ 914400 w 1748413"/>
              <a:gd name="connsiteY19" fmla="*/ 1024932 h 1939332"/>
              <a:gd name="connsiteX20" fmla="*/ 904352 w 1748413"/>
              <a:gd name="connsiteY20" fmla="*/ 984738 h 1939332"/>
              <a:gd name="connsiteX21" fmla="*/ 884255 w 1748413"/>
              <a:gd name="connsiteY21" fmla="*/ 944545 h 1939332"/>
              <a:gd name="connsiteX22" fmla="*/ 854110 w 1748413"/>
              <a:gd name="connsiteY22" fmla="*/ 874206 h 1939332"/>
              <a:gd name="connsiteX23" fmla="*/ 823965 w 1748413"/>
              <a:gd name="connsiteY23" fmla="*/ 854110 h 1939332"/>
              <a:gd name="connsiteX24" fmla="*/ 763675 w 1748413"/>
              <a:gd name="connsiteY24" fmla="*/ 783771 h 1939332"/>
              <a:gd name="connsiteX25" fmla="*/ 733530 w 1748413"/>
              <a:gd name="connsiteY25" fmla="*/ 743578 h 1939332"/>
              <a:gd name="connsiteX26" fmla="*/ 713433 w 1748413"/>
              <a:gd name="connsiteY26" fmla="*/ 713433 h 1939332"/>
              <a:gd name="connsiteX27" fmla="*/ 673240 w 1748413"/>
              <a:gd name="connsiteY27" fmla="*/ 693336 h 1939332"/>
              <a:gd name="connsiteX28" fmla="*/ 643095 w 1748413"/>
              <a:gd name="connsiteY28" fmla="*/ 602901 h 1939332"/>
              <a:gd name="connsiteX29" fmla="*/ 622998 w 1748413"/>
              <a:gd name="connsiteY29" fmla="*/ 572756 h 1939332"/>
              <a:gd name="connsiteX30" fmla="*/ 612949 w 1748413"/>
              <a:gd name="connsiteY30" fmla="*/ 542611 h 1939332"/>
              <a:gd name="connsiteX31" fmla="*/ 572756 w 1748413"/>
              <a:gd name="connsiteY31" fmla="*/ 512466 h 1939332"/>
              <a:gd name="connsiteX32" fmla="*/ 542611 w 1748413"/>
              <a:gd name="connsiteY32" fmla="*/ 472272 h 1939332"/>
              <a:gd name="connsiteX33" fmla="*/ 492369 w 1748413"/>
              <a:gd name="connsiteY33" fmla="*/ 452176 h 1939332"/>
              <a:gd name="connsiteX34" fmla="*/ 442127 w 1748413"/>
              <a:gd name="connsiteY34" fmla="*/ 442127 h 1939332"/>
              <a:gd name="connsiteX35" fmla="*/ 401934 w 1748413"/>
              <a:gd name="connsiteY35" fmla="*/ 432079 h 1939332"/>
              <a:gd name="connsiteX36" fmla="*/ 371789 w 1748413"/>
              <a:gd name="connsiteY36" fmla="*/ 391886 h 1939332"/>
              <a:gd name="connsiteX37" fmla="*/ 341644 w 1748413"/>
              <a:gd name="connsiteY37" fmla="*/ 361741 h 1939332"/>
              <a:gd name="connsiteX38" fmla="*/ 321547 w 1748413"/>
              <a:gd name="connsiteY38" fmla="*/ 321547 h 1939332"/>
              <a:gd name="connsiteX39" fmla="*/ 291402 w 1748413"/>
              <a:gd name="connsiteY39" fmla="*/ 271305 h 1939332"/>
              <a:gd name="connsiteX40" fmla="*/ 271306 w 1748413"/>
              <a:gd name="connsiteY40" fmla="*/ 211015 h 1939332"/>
              <a:gd name="connsiteX41" fmla="*/ 211015 w 1748413"/>
              <a:gd name="connsiteY41" fmla="*/ 160774 h 1939332"/>
              <a:gd name="connsiteX42" fmla="*/ 190919 w 1748413"/>
              <a:gd name="connsiteY42" fmla="*/ 130628 h 1939332"/>
              <a:gd name="connsiteX43" fmla="*/ 90435 w 1748413"/>
              <a:gd name="connsiteY43" fmla="*/ 50242 h 1939332"/>
              <a:gd name="connsiteX44" fmla="*/ 50242 w 1748413"/>
              <a:gd name="connsiteY44" fmla="*/ 40193 h 1939332"/>
              <a:gd name="connsiteX45" fmla="*/ 0 w 1748413"/>
              <a:gd name="connsiteY45" fmla="*/ 0 h 193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748413" h="1939332">
                <a:moveTo>
                  <a:pt x="1748413" y="1939332"/>
                </a:moveTo>
                <a:cubicBezTo>
                  <a:pt x="1741714" y="1915886"/>
                  <a:pt x="1740158" y="1890309"/>
                  <a:pt x="1728316" y="1868993"/>
                </a:cubicBezTo>
                <a:cubicBezTo>
                  <a:pt x="1722854" y="1859162"/>
                  <a:pt x="1662897" y="1831260"/>
                  <a:pt x="1657978" y="1828800"/>
                </a:cubicBezTo>
                <a:cubicBezTo>
                  <a:pt x="1647930" y="1815402"/>
                  <a:pt x="1640549" y="1799505"/>
                  <a:pt x="1627833" y="1788606"/>
                </a:cubicBezTo>
                <a:cubicBezTo>
                  <a:pt x="1612033" y="1775063"/>
                  <a:pt x="1577903" y="1765264"/>
                  <a:pt x="1557495" y="1758461"/>
                </a:cubicBezTo>
                <a:cubicBezTo>
                  <a:pt x="1537398" y="1738364"/>
                  <a:pt x="1512969" y="1721819"/>
                  <a:pt x="1497204" y="1698171"/>
                </a:cubicBezTo>
                <a:cubicBezTo>
                  <a:pt x="1490505" y="1688123"/>
                  <a:pt x="1484839" y="1677303"/>
                  <a:pt x="1477108" y="1668026"/>
                </a:cubicBezTo>
                <a:cubicBezTo>
                  <a:pt x="1468011" y="1657109"/>
                  <a:pt x="1455223" y="1649445"/>
                  <a:pt x="1446963" y="1637881"/>
                </a:cubicBezTo>
                <a:cubicBezTo>
                  <a:pt x="1424967" y="1607087"/>
                  <a:pt x="1420819" y="1560162"/>
                  <a:pt x="1386673" y="1537398"/>
                </a:cubicBezTo>
                <a:cubicBezTo>
                  <a:pt x="1359877" y="1519534"/>
                  <a:pt x="1347212" y="1513938"/>
                  <a:pt x="1326382" y="1487156"/>
                </a:cubicBezTo>
                <a:cubicBezTo>
                  <a:pt x="1311553" y="1468091"/>
                  <a:pt x="1286189" y="1426866"/>
                  <a:pt x="1286189" y="1426866"/>
                </a:cubicBezTo>
                <a:cubicBezTo>
                  <a:pt x="1265277" y="1343214"/>
                  <a:pt x="1290741" y="1425920"/>
                  <a:pt x="1256044" y="1356527"/>
                </a:cubicBezTo>
                <a:cubicBezTo>
                  <a:pt x="1251307" y="1347053"/>
                  <a:pt x="1253486" y="1333871"/>
                  <a:pt x="1245996" y="1326382"/>
                </a:cubicBezTo>
                <a:cubicBezTo>
                  <a:pt x="1235404" y="1315790"/>
                  <a:pt x="1219200" y="1312985"/>
                  <a:pt x="1205802" y="1306286"/>
                </a:cubicBezTo>
                <a:cubicBezTo>
                  <a:pt x="1117658" y="1188758"/>
                  <a:pt x="1229478" y="1333907"/>
                  <a:pt x="1145512" y="1235947"/>
                </a:cubicBezTo>
                <a:cubicBezTo>
                  <a:pt x="1134613" y="1223232"/>
                  <a:pt x="1126632" y="1208146"/>
                  <a:pt x="1115367" y="1195754"/>
                </a:cubicBezTo>
                <a:cubicBezTo>
                  <a:pt x="1066722" y="1142244"/>
                  <a:pt x="1054618" y="1130828"/>
                  <a:pt x="1004835" y="1095270"/>
                </a:cubicBezTo>
                <a:cubicBezTo>
                  <a:pt x="995008" y="1088251"/>
                  <a:pt x="985492" y="1080575"/>
                  <a:pt x="974690" y="1075174"/>
                </a:cubicBezTo>
                <a:cubicBezTo>
                  <a:pt x="965216" y="1070437"/>
                  <a:pt x="954593" y="1068475"/>
                  <a:pt x="944545" y="1065125"/>
                </a:cubicBezTo>
                <a:cubicBezTo>
                  <a:pt x="934497" y="1051727"/>
                  <a:pt x="921889" y="1039911"/>
                  <a:pt x="914400" y="1024932"/>
                </a:cubicBezTo>
                <a:cubicBezTo>
                  <a:pt x="908224" y="1012580"/>
                  <a:pt x="909201" y="997669"/>
                  <a:pt x="904352" y="984738"/>
                </a:cubicBezTo>
                <a:cubicBezTo>
                  <a:pt x="899092" y="970713"/>
                  <a:pt x="890156" y="958313"/>
                  <a:pt x="884255" y="944545"/>
                </a:cubicBezTo>
                <a:cubicBezTo>
                  <a:pt x="873167" y="918673"/>
                  <a:pt x="873715" y="897732"/>
                  <a:pt x="854110" y="874206"/>
                </a:cubicBezTo>
                <a:cubicBezTo>
                  <a:pt x="846379" y="864929"/>
                  <a:pt x="834013" y="860809"/>
                  <a:pt x="823965" y="854110"/>
                </a:cubicBezTo>
                <a:cubicBezTo>
                  <a:pt x="780933" y="789564"/>
                  <a:pt x="831900" y="861743"/>
                  <a:pt x="763675" y="783771"/>
                </a:cubicBezTo>
                <a:cubicBezTo>
                  <a:pt x="752647" y="771167"/>
                  <a:pt x="743264" y="757206"/>
                  <a:pt x="733530" y="743578"/>
                </a:cubicBezTo>
                <a:cubicBezTo>
                  <a:pt x="726511" y="733751"/>
                  <a:pt x="722711" y="721164"/>
                  <a:pt x="713433" y="713433"/>
                </a:cubicBezTo>
                <a:cubicBezTo>
                  <a:pt x="701926" y="703844"/>
                  <a:pt x="686638" y="700035"/>
                  <a:pt x="673240" y="693336"/>
                </a:cubicBezTo>
                <a:cubicBezTo>
                  <a:pt x="663646" y="654962"/>
                  <a:pt x="662012" y="640735"/>
                  <a:pt x="643095" y="602901"/>
                </a:cubicBezTo>
                <a:cubicBezTo>
                  <a:pt x="637694" y="592099"/>
                  <a:pt x="628399" y="583558"/>
                  <a:pt x="622998" y="572756"/>
                </a:cubicBezTo>
                <a:cubicBezTo>
                  <a:pt x="618261" y="563282"/>
                  <a:pt x="619730" y="550748"/>
                  <a:pt x="612949" y="542611"/>
                </a:cubicBezTo>
                <a:cubicBezTo>
                  <a:pt x="602228" y="529746"/>
                  <a:pt x="584598" y="524308"/>
                  <a:pt x="572756" y="512466"/>
                </a:cubicBezTo>
                <a:cubicBezTo>
                  <a:pt x="560914" y="500624"/>
                  <a:pt x="556009" y="482320"/>
                  <a:pt x="542611" y="472272"/>
                </a:cubicBezTo>
                <a:cubicBezTo>
                  <a:pt x="528181" y="461450"/>
                  <a:pt x="509646" y="457359"/>
                  <a:pt x="492369" y="452176"/>
                </a:cubicBezTo>
                <a:cubicBezTo>
                  <a:pt x="476010" y="447268"/>
                  <a:pt x="458799" y="445832"/>
                  <a:pt x="442127" y="442127"/>
                </a:cubicBezTo>
                <a:cubicBezTo>
                  <a:pt x="428646" y="439131"/>
                  <a:pt x="415332" y="435428"/>
                  <a:pt x="401934" y="432079"/>
                </a:cubicBezTo>
                <a:cubicBezTo>
                  <a:pt x="391886" y="418681"/>
                  <a:pt x="382688" y="404601"/>
                  <a:pt x="371789" y="391886"/>
                </a:cubicBezTo>
                <a:cubicBezTo>
                  <a:pt x="362541" y="381097"/>
                  <a:pt x="349904" y="373305"/>
                  <a:pt x="341644" y="361741"/>
                </a:cubicBezTo>
                <a:cubicBezTo>
                  <a:pt x="332937" y="349552"/>
                  <a:pt x="328822" y="334641"/>
                  <a:pt x="321547" y="321547"/>
                </a:cubicBezTo>
                <a:cubicBezTo>
                  <a:pt x="312062" y="304474"/>
                  <a:pt x="299484" y="289085"/>
                  <a:pt x="291402" y="271305"/>
                </a:cubicBezTo>
                <a:cubicBezTo>
                  <a:pt x="282636" y="252020"/>
                  <a:pt x="286285" y="225994"/>
                  <a:pt x="271306" y="211015"/>
                </a:cubicBezTo>
                <a:cubicBezTo>
                  <a:pt x="232621" y="172331"/>
                  <a:pt x="252984" y="188753"/>
                  <a:pt x="211015" y="160774"/>
                </a:cubicBezTo>
                <a:cubicBezTo>
                  <a:pt x="204316" y="150725"/>
                  <a:pt x="198942" y="139654"/>
                  <a:pt x="190919" y="130628"/>
                </a:cubicBezTo>
                <a:cubicBezTo>
                  <a:pt x="152597" y="87515"/>
                  <a:pt x="138889" y="68412"/>
                  <a:pt x="90435" y="50242"/>
                </a:cubicBezTo>
                <a:cubicBezTo>
                  <a:pt x="77504" y="45393"/>
                  <a:pt x="63640" y="43543"/>
                  <a:pt x="50242" y="40193"/>
                </a:cubicBezTo>
                <a:cubicBezTo>
                  <a:pt x="14801" y="4752"/>
                  <a:pt x="32807" y="16403"/>
                  <a:pt x="0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DDFF005-911E-27A1-D132-45DA4D0C3482}"/>
              </a:ext>
            </a:extLst>
          </p:cNvPr>
          <p:cNvCxnSpPr>
            <a:cxnSpLocks/>
          </p:cNvCxnSpPr>
          <p:nvPr/>
        </p:nvCxnSpPr>
        <p:spPr>
          <a:xfrm>
            <a:off x="7596554" y="5269527"/>
            <a:ext cx="198120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46CADBD-5F9D-C6F2-F067-8CED39EFD078}"/>
              </a:ext>
            </a:extLst>
          </p:cNvPr>
          <p:cNvCxnSpPr>
            <a:cxnSpLocks/>
          </p:cNvCxnSpPr>
          <p:nvPr/>
        </p:nvCxnSpPr>
        <p:spPr>
          <a:xfrm flipV="1">
            <a:off x="9591162" y="5269527"/>
            <a:ext cx="0" cy="88844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BBA8E8A-7035-83B9-9056-C37AB45F2FC5}"/>
              </a:ext>
            </a:extLst>
          </p:cNvPr>
          <p:cNvCxnSpPr>
            <a:cxnSpLocks/>
          </p:cNvCxnSpPr>
          <p:nvPr/>
        </p:nvCxnSpPr>
        <p:spPr>
          <a:xfrm flipV="1">
            <a:off x="7606602" y="4119824"/>
            <a:ext cx="0" cy="114970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6B977348-4D1A-20C9-7B06-2A10F309CFBC}"/>
              </a:ext>
            </a:extLst>
          </p:cNvPr>
          <p:cNvSpPr/>
          <p:nvPr/>
        </p:nvSpPr>
        <p:spPr>
          <a:xfrm>
            <a:off x="6320413" y="4099727"/>
            <a:ext cx="1276141" cy="1175658"/>
          </a:xfrm>
          <a:custGeom>
            <a:avLst/>
            <a:gdLst>
              <a:gd name="connsiteX0" fmla="*/ 0 w 1276141"/>
              <a:gd name="connsiteY0" fmla="*/ 1175658 h 1175658"/>
              <a:gd name="connsiteX1" fmla="*/ 30145 w 1276141"/>
              <a:gd name="connsiteY1" fmla="*/ 1125416 h 1175658"/>
              <a:gd name="connsiteX2" fmla="*/ 60290 w 1276141"/>
              <a:gd name="connsiteY2" fmla="*/ 1105319 h 1175658"/>
              <a:gd name="connsiteX3" fmla="*/ 70339 w 1276141"/>
              <a:gd name="connsiteY3" fmla="*/ 1075174 h 1175658"/>
              <a:gd name="connsiteX4" fmla="*/ 110532 w 1276141"/>
              <a:gd name="connsiteY4" fmla="*/ 1055077 h 1175658"/>
              <a:gd name="connsiteX5" fmla="*/ 140677 w 1276141"/>
              <a:gd name="connsiteY5" fmla="*/ 1034981 h 1175658"/>
              <a:gd name="connsiteX6" fmla="*/ 160774 w 1276141"/>
              <a:gd name="connsiteY6" fmla="*/ 1004836 h 1175658"/>
              <a:gd name="connsiteX7" fmla="*/ 211016 w 1276141"/>
              <a:gd name="connsiteY7" fmla="*/ 944546 h 1175658"/>
              <a:gd name="connsiteX8" fmla="*/ 231112 w 1276141"/>
              <a:gd name="connsiteY8" fmla="*/ 894304 h 1175658"/>
              <a:gd name="connsiteX9" fmla="*/ 251209 w 1276141"/>
              <a:gd name="connsiteY9" fmla="*/ 864159 h 1175658"/>
              <a:gd name="connsiteX10" fmla="*/ 271306 w 1276141"/>
              <a:gd name="connsiteY10" fmla="*/ 823965 h 1175658"/>
              <a:gd name="connsiteX11" fmla="*/ 311499 w 1276141"/>
              <a:gd name="connsiteY11" fmla="*/ 773724 h 1175658"/>
              <a:gd name="connsiteX12" fmla="*/ 341644 w 1276141"/>
              <a:gd name="connsiteY12" fmla="*/ 713433 h 1175658"/>
              <a:gd name="connsiteX13" fmla="*/ 371789 w 1276141"/>
              <a:gd name="connsiteY13" fmla="*/ 693337 h 1175658"/>
              <a:gd name="connsiteX14" fmla="*/ 422031 w 1276141"/>
              <a:gd name="connsiteY14" fmla="*/ 643095 h 1175658"/>
              <a:gd name="connsiteX15" fmla="*/ 452176 w 1276141"/>
              <a:gd name="connsiteY15" fmla="*/ 602902 h 1175658"/>
              <a:gd name="connsiteX16" fmla="*/ 562708 w 1276141"/>
              <a:gd name="connsiteY16" fmla="*/ 502418 h 1175658"/>
              <a:gd name="connsiteX17" fmla="*/ 592853 w 1276141"/>
              <a:gd name="connsiteY17" fmla="*/ 482321 h 1175658"/>
              <a:gd name="connsiteX18" fmla="*/ 643095 w 1276141"/>
              <a:gd name="connsiteY18" fmla="*/ 432080 h 1175658"/>
              <a:gd name="connsiteX19" fmla="*/ 673240 w 1276141"/>
              <a:gd name="connsiteY19" fmla="*/ 411983 h 1175658"/>
              <a:gd name="connsiteX20" fmla="*/ 713433 w 1276141"/>
              <a:gd name="connsiteY20" fmla="*/ 371789 h 1175658"/>
              <a:gd name="connsiteX21" fmla="*/ 763675 w 1276141"/>
              <a:gd name="connsiteY21" fmla="*/ 331596 h 1175658"/>
              <a:gd name="connsiteX22" fmla="*/ 823965 w 1276141"/>
              <a:gd name="connsiteY22" fmla="*/ 311499 h 1175658"/>
              <a:gd name="connsiteX23" fmla="*/ 854110 w 1276141"/>
              <a:gd name="connsiteY23" fmla="*/ 281354 h 1175658"/>
              <a:gd name="connsiteX24" fmla="*/ 884255 w 1276141"/>
              <a:gd name="connsiteY24" fmla="*/ 261258 h 1175658"/>
              <a:gd name="connsiteX25" fmla="*/ 924449 w 1276141"/>
              <a:gd name="connsiteY25" fmla="*/ 231113 h 1175658"/>
              <a:gd name="connsiteX26" fmla="*/ 984739 w 1276141"/>
              <a:gd name="connsiteY26" fmla="*/ 190919 h 1175658"/>
              <a:gd name="connsiteX27" fmla="*/ 1055077 w 1276141"/>
              <a:gd name="connsiteY27" fmla="*/ 150726 h 1175658"/>
              <a:gd name="connsiteX28" fmla="*/ 1135464 w 1276141"/>
              <a:gd name="connsiteY28" fmla="*/ 110532 h 1175658"/>
              <a:gd name="connsiteX29" fmla="*/ 1185706 w 1276141"/>
              <a:gd name="connsiteY29" fmla="*/ 80387 h 1175658"/>
              <a:gd name="connsiteX30" fmla="*/ 1245996 w 1276141"/>
              <a:gd name="connsiteY30" fmla="*/ 60291 h 1175658"/>
              <a:gd name="connsiteX31" fmla="*/ 1276141 w 1276141"/>
              <a:gd name="connsiteY31" fmla="*/ 0 h 117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76141" h="1175658">
                <a:moveTo>
                  <a:pt x="0" y="1175658"/>
                </a:moveTo>
                <a:cubicBezTo>
                  <a:pt x="10048" y="1158911"/>
                  <a:pt x="17435" y="1140245"/>
                  <a:pt x="30145" y="1125416"/>
                </a:cubicBezTo>
                <a:cubicBezTo>
                  <a:pt x="38004" y="1116247"/>
                  <a:pt x="52746" y="1114749"/>
                  <a:pt x="60290" y="1105319"/>
                </a:cubicBezTo>
                <a:cubicBezTo>
                  <a:pt x="66907" y="1097048"/>
                  <a:pt x="62849" y="1082664"/>
                  <a:pt x="70339" y="1075174"/>
                </a:cubicBezTo>
                <a:cubicBezTo>
                  <a:pt x="80931" y="1064582"/>
                  <a:pt x="97526" y="1062509"/>
                  <a:pt x="110532" y="1055077"/>
                </a:cubicBezTo>
                <a:cubicBezTo>
                  <a:pt x="121017" y="1049085"/>
                  <a:pt x="130629" y="1041680"/>
                  <a:pt x="140677" y="1034981"/>
                </a:cubicBezTo>
                <a:cubicBezTo>
                  <a:pt x="147376" y="1024933"/>
                  <a:pt x="153043" y="1014114"/>
                  <a:pt x="160774" y="1004836"/>
                </a:cubicBezTo>
                <a:cubicBezTo>
                  <a:pt x="188550" y="971504"/>
                  <a:pt x="192306" y="981966"/>
                  <a:pt x="211016" y="944546"/>
                </a:cubicBezTo>
                <a:cubicBezTo>
                  <a:pt x="219082" y="928413"/>
                  <a:pt x="223046" y="910437"/>
                  <a:pt x="231112" y="894304"/>
                </a:cubicBezTo>
                <a:cubicBezTo>
                  <a:pt x="236513" y="883502"/>
                  <a:pt x="245217" y="874644"/>
                  <a:pt x="251209" y="864159"/>
                </a:cubicBezTo>
                <a:cubicBezTo>
                  <a:pt x="258641" y="851153"/>
                  <a:pt x="262997" y="836429"/>
                  <a:pt x="271306" y="823965"/>
                </a:cubicBezTo>
                <a:cubicBezTo>
                  <a:pt x="283202" y="806120"/>
                  <a:pt x="299985" y="791818"/>
                  <a:pt x="311499" y="773724"/>
                </a:cubicBezTo>
                <a:cubicBezTo>
                  <a:pt x="323562" y="754768"/>
                  <a:pt x="328163" y="731408"/>
                  <a:pt x="341644" y="713433"/>
                </a:cubicBezTo>
                <a:cubicBezTo>
                  <a:pt x="348890" y="703772"/>
                  <a:pt x="362700" y="701289"/>
                  <a:pt x="371789" y="693337"/>
                </a:cubicBezTo>
                <a:cubicBezTo>
                  <a:pt x="389613" y="677741"/>
                  <a:pt x="406296" y="660797"/>
                  <a:pt x="422031" y="643095"/>
                </a:cubicBezTo>
                <a:cubicBezTo>
                  <a:pt x="433157" y="630578"/>
                  <a:pt x="440973" y="615350"/>
                  <a:pt x="452176" y="602902"/>
                </a:cubicBezTo>
                <a:cubicBezTo>
                  <a:pt x="491129" y="559621"/>
                  <a:pt x="517818" y="536085"/>
                  <a:pt x="562708" y="502418"/>
                </a:cubicBezTo>
                <a:cubicBezTo>
                  <a:pt x="572369" y="495172"/>
                  <a:pt x="583764" y="490273"/>
                  <a:pt x="592853" y="482321"/>
                </a:cubicBezTo>
                <a:cubicBezTo>
                  <a:pt x="610677" y="466725"/>
                  <a:pt x="625271" y="447676"/>
                  <a:pt x="643095" y="432080"/>
                </a:cubicBezTo>
                <a:cubicBezTo>
                  <a:pt x="652184" y="424128"/>
                  <a:pt x="664071" y="419842"/>
                  <a:pt x="673240" y="411983"/>
                </a:cubicBezTo>
                <a:cubicBezTo>
                  <a:pt x="687626" y="399652"/>
                  <a:pt x="699272" y="384377"/>
                  <a:pt x="713433" y="371789"/>
                </a:cubicBezTo>
                <a:cubicBezTo>
                  <a:pt x="729463" y="357540"/>
                  <a:pt x="744847" y="341866"/>
                  <a:pt x="763675" y="331596"/>
                </a:cubicBezTo>
                <a:cubicBezTo>
                  <a:pt x="782272" y="321452"/>
                  <a:pt x="823965" y="311499"/>
                  <a:pt x="823965" y="311499"/>
                </a:cubicBezTo>
                <a:cubicBezTo>
                  <a:pt x="834013" y="301451"/>
                  <a:pt x="843193" y="290451"/>
                  <a:pt x="854110" y="281354"/>
                </a:cubicBezTo>
                <a:cubicBezTo>
                  <a:pt x="863387" y="273623"/>
                  <a:pt x="874428" y="268277"/>
                  <a:pt x="884255" y="261258"/>
                </a:cubicBezTo>
                <a:cubicBezTo>
                  <a:pt x="897883" y="251524"/>
                  <a:pt x="910729" y="240717"/>
                  <a:pt x="924449" y="231113"/>
                </a:cubicBezTo>
                <a:cubicBezTo>
                  <a:pt x="944236" y="217262"/>
                  <a:pt x="965416" y="205411"/>
                  <a:pt x="984739" y="190919"/>
                </a:cubicBezTo>
                <a:cubicBezTo>
                  <a:pt x="1033405" y="154419"/>
                  <a:pt x="1009044" y="166070"/>
                  <a:pt x="1055077" y="150726"/>
                </a:cubicBezTo>
                <a:cubicBezTo>
                  <a:pt x="1124915" y="104167"/>
                  <a:pt x="1037140" y="159694"/>
                  <a:pt x="1135464" y="110532"/>
                </a:cubicBezTo>
                <a:cubicBezTo>
                  <a:pt x="1152933" y="101798"/>
                  <a:pt x="1167926" y="88469"/>
                  <a:pt x="1185706" y="80387"/>
                </a:cubicBezTo>
                <a:cubicBezTo>
                  <a:pt x="1204991" y="71621"/>
                  <a:pt x="1245996" y="60291"/>
                  <a:pt x="1245996" y="60291"/>
                </a:cubicBezTo>
                <a:cubicBezTo>
                  <a:pt x="1258342" y="10906"/>
                  <a:pt x="1246279" y="29862"/>
                  <a:pt x="1276141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C32E62B5-9112-7D6C-77AF-4FFD630AAD89}"/>
              </a:ext>
            </a:extLst>
          </p:cNvPr>
          <p:cNvSpPr/>
          <p:nvPr/>
        </p:nvSpPr>
        <p:spPr>
          <a:xfrm>
            <a:off x="9606224" y="6159640"/>
            <a:ext cx="1185922" cy="312180"/>
          </a:xfrm>
          <a:custGeom>
            <a:avLst/>
            <a:gdLst>
              <a:gd name="connsiteX0" fmla="*/ 0 w 1185922"/>
              <a:gd name="connsiteY0" fmla="*/ 0 h 312180"/>
              <a:gd name="connsiteX1" fmla="*/ 80387 w 1185922"/>
              <a:gd name="connsiteY1" fmla="*/ 50241 h 312180"/>
              <a:gd name="connsiteX2" fmla="*/ 150725 w 1185922"/>
              <a:gd name="connsiteY2" fmla="*/ 90435 h 312180"/>
              <a:gd name="connsiteX3" fmla="*/ 180871 w 1185922"/>
              <a:gd name="connsiteY3" fmla="*/ 120580 h 312180"/>
              <a:gd name="connsiteX4" fmla="*/ 231112 w 1185922"/>
              <a:gd name="connsiteY4" fmla="*/ 140676 h 312180"/>
              <a:gd name="connsiteX5" fmla="*/ 301451 w 1185922"/>
              <a:gd name="connsiteY5" fmla="*/ 180870 h 312180"/>
              <a:gd name="connsiteX6" fmla="*/ 341644 w 1185922"/>
              <a:gd name="connsiteY6" fmla="*/ 200967 h 312180"/>
              <a:gd name="connsiteX7" fmla="*/ 371789 w 1185922"/>
              <a:gd name="connsiteY7" fmla="*/ 221063 h 312180"/>
              <a:gd name="connsiteX8" fmla="*/ 432079 w 1185922"/>
              <a:gd name="connsiteY8" fmla="*/ 271305 h 312180"/>
              <a:gd name="connsiteX9" fmla="*/ 492369 w 1185922"/>
              <a:gd name="connsiteY9" fmla="*/ 281353 h 312180"/>
              <a:gd name="connsiteX10" fmla="*/ 522514 w 1185922"/>
              <a:gd name="connsiteY10" fmla="*/ 291402 h 312180"/>
              <a:gd name="connsiteX11" fmla="*/ 974690 w 1185922"/>
              <a:gd name="connsiteY11" fmla="*/ 291402 h 312180"/>
              <a:gd name="connsiteX12" fmla="*/ 1034980 w 1185922"/>
              <a:gd name="connsiteY12" fmla="*/ 271305 h 312180"/>
              <a:gd name="connsiteX13" fmla="*/ 1125416 w 1185922"/>
              <a:gd name="connsiteY13" fmla="*/ 221063 h 312180"/>
              <a:gd name="connsiteX14" fmla="*/ 1155561 w 1185922"/>
              <a:gd name="connsiteY14" fmla="*/ 211015 h 312180"/>
              <a:gd name="connsiteX15" fmla="*/ 1185706 w 1185922"/>
              <a:gd name="connsiteY15" fmla="*/ 160773 h 3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85922" h="312180">
                <a:moveTo>
                  <a:pt x="0" y="0"/>
                </a:moveTo>
                <a:cubicBezTo>
                  <a:pt x="112933" y="45171"/>
                  <a:pt x="-1508" y="-8256"/>
                  <a:pt x="80387" y="50241"/>
                </a:cubicBezTo>
                <a:cubicBezTo>
                  <a:pt x="149193" y="99389"/>
                  <a:pt x="93757" y="42962"/>
                  <a:pt x="150725" y="90435"/>
                </a:cubicBezTo>
                <a:cubicBezTo>
                  <a:pt x="161642" y="99532"/>
                  <a:pt x="168820" y="113048"/>
                  <a:pt x="180871" y="120580"/>
                </a:cubicBezTo>
                <a:cubicBezTo>
                  <a:pt x="196166" y="130139"/>
                  <a:pt x="214630" y="133351"/>
                  <a:pt x="231112" y="140676"/>
                </a:cubicBezTo>
                <a:cubicBezTo>
                  <a:pt x="299430" y="171040"/>
                  <a:pt x="244877" y="148541"/>
                  <a:pt x="301451" y="180870"/>
                </a:cubicBezTo>
                <a:cubicBezTo>
                  <a:pt x="314456" y="188302"/>
                  <a:pt x="328638" y="193535"/>
                  <a:pt x="341644" y="200967"/>
                </a:cubicBezTo>
                <a:cubicBezTo>
                  <a:pt x="352129" y="206959"/>
                  <a:pt x="362512" y="213332"/>
                  <a:pt x="371789" y="221063"/>
                </a:cubicBezTo>
                <a:cubicBezTo>
                  <a:pt x="390445" y="236609"/>
                  <a:pt x="407131" y="262989"/>
                  <a:pt x="432079" y="271305"/>
                </a:cubicBezTo>
                <a:cubicBezTo>
                  <a:pt x="451407" y="277748"/>
                  <a:pt x="472272" y="278004"/>
                  <a:pt x="492369" y="281353"/>
                </a:cubicBezTo>
                <a:cubicBezTo>
                  <a:pt x="502417" y="284703"/>
                  <a:pt x="512330" y="288492"/>
                  <a:pt x="522514" y="291402"/>
                </a:cubicBezTo>
                <a:cubicBezTo>
                  <a:pt x="675990" y="335253"/>
                  <a:pt x="747691" y="296938"/>
                  <a:pt x="974690" y="291402"/>
                </a:cubicBezTo>
                <a:cubicBezTo>
                  <a:pt x="994787" y="284703"/>
                  <a:pt x="1017354" y="283056"/>
                  <a:pt x="1034980" y="271305"/>
                </a:cubicBezTo>
                <a:cubicBezTo>
                  <a:pt x="1074268" y="245112"/>
                  <a:pt x="1072095" y="244761"/>
                  <a:pt x="1125416" y="221063"/>
                </a:cubicBezTo>
                <a:cubicBezTo>
                  <a:pt x="1135095" y="216761"/>
                  <a:pt x="1145513" y="214364"/>
                  <a:pt x="1155561" y="211015"/>
                </a:cubicBezTo>
                <a:cubicBezTo>
                  <a:pt x="1190443" y="176133"/>
                  <a:pt x="1185706" y="195080"/>
                  <a:pt x="1185706" y="160773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CA6E1A76-026C-DE67-8DFF-FB329BFE32BB}"/>
              </a:ext>
            </a:extLst>
          </p:cNvPr>
          <p:cNvSpPr/>
          <p:nvPr/>
        </p:nvSpPr>
        <p:spPr>
          <a:xfrm>
            <a:off x="10781312" y="5787851"/>
            <a:ext cx="502990" cy="562707"/>
          </a:xfrm>
          <a:custGeom>
            <a:avLst/>
            <a:gdLst>
              <a:gd name="connsiteX0" fmla="*/ 20666 w 502990"/>
              <a:gd name="connsiteY0" fmla="*/ 562707 h 562707"/>
              <a:gd name="connsiteX1" fmla="*/ 569 w 502990"/>
              <a:gd name="connsiteY1" fmla="*/ 512465 h 562707"/>
              <a:gd name="connsiteX2" fmla="*/ 161343 w 502990"/>
              <a:gd name="connsiteY2" fmla="*/ 442127 h 562707"/>
              <a:gd name="connsiteX3" fmla="*/ 211585 w 502990"/>
              <a:gd name="connsiteY3" fmla="*/ 381837 h 562707"/>
              <a:gd name="connsiteX4" fmla="*/ 221633 w 502990"/>
              <a:gd name="connsiteY4" fmla="*/ 351692 h 562707"/>
              <a:gd name="connsiteX5" fmla="*/ 251778 w 502990"/>
              <a:gd name="connsiteY5" fmla="*/ 341644 h 562707"/>
              <a:gd name="connsiteX6" fmla="*/ 372358 w 502990"/>
              <a:gd name="connsiteY6" fmla="*/ 251208 h 562707"/>
              <a:gd name="connsiteX7" fmla="*/ 392455 w 502990"/>
              <a:gd name="connsiteY7" fmla="*/ 221063 h 562707"/>
              <a:gd name="connsiteX8" fmla="*/ 452745 w 502990"/>
              <a:gd name="connsiteY8" fmla="*/ 140676 h 562707"/>
              <a:gd name="connsiteX9" fmla="*/ 462793 w 502990"/>
              <a:gd name="connsiteY9" fmla="*/ 110531 h 562707"/>
              <a:gd name="connsiteX10" fmla="*/ 502987 w 502990"/>
              <a:gd name="connsiteY10" fmla="*/ 0 h 56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990" h="562707">
                <a:moveTo>
                  <a:pt x="20666" y="562707"/>
                </a:moveTo>
                <a:cubicBezTo>
                  <a:pt x="13967" y="545960"/>
                  <a:pt x="-3344" y="530073"/>
                  <a:pt x="569" y="512465"/>
                </a:cubicBezTo>
                <a:cubicBezTo>
                  <a:pt x="12832" y="457284"/>
                  <a:pt x="147514" y="445584"/>
                  <a:pt x="161343" y="442127"/>
                </a:cubicBezTo>
                <a:cubicBezTo>
                  <a:pt x="183565" y="419905"/>
                  <a:pt x="197596" y="409815"/>
                  <a:pt x="211585" y="381837"/>
                </a:cubicBezTo>
                <a:cubicBezTo>
                  <a:pt x="216322" y="372363"/>
                  <a:pt x="214143" y="359182"/>
                  <a:pt x="221633" y="351692"/>
                </a:cubicBezTo>
                <a:cubicBezTo>
                  <a:pt x="229123" y="344202"/>
                  <a:pt x="241730" y="344993"/>
                  <a:pt x="251778" y="341644"/>
                </a:cubicBezTo>
                <a:cubicBezTo>
                  <a:pt x="286301" y="318628"/>
                  <a:pt x="359029" y="271201"/>
                  <a:pt x="372358" y="251208"/>
                </a:cubicBezTo>
                <a:cubicBezTo>
                  <a:pt x="379057" y="241160"/>
                  <a:pt x="384724" y="230341"/>
                  <a:pt x="392455" y="221063"/>
                </a:cubicBezTo>
                <a:cubicBezTo>
                  <a:pt x="436043" y="168758"/>
                  <a:pt x="415794" y="214579"/>
                  <a:pt x="452745" y="140676"/>
                </a:cubicBezTo>
                <a:cubicBezTo>
                  <a:pt x="457482" y="131202"/>
                  <a:pt x="458991" y="120417"/>
                  <a:pt x="462793" y="110531"/>
                </a:cubicBezTo>
                <a:cubicBezTo>
                  <a:pt x="504231" y="2793"/>
                  <a:pt x="502987" y="46507"/>
                  <a:pt x="502987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60673066-262B-425F-BCFB-629DD0640A33}"/>
              </a:ext>
            </a:extLst>
          </p:cNvPr>
          <p:cNvSpPr/>
          <p:nvPr/>
        </p:nvSpPr>
        <p:spPr>
          <a:xfrm>
            <a:off x="11294347" y="4813160"/>
            <a:ext cx="331596" cy="1014884"/>
          </a:xfrm>
          <a:custGeom>
            <a:avLst/>
            <a:gdLst>
              <a:gd name="connsiteX0" fmla="*/ 0 w 331596"/>
              <a:gd name="connsiteY0" fmla="*/ 1014884 h 1014884"/>
              <a:gd name="connsiteX1" fmla="*/ 10049 w 331596"/>
              <a:gd name="connsiteY1" fmla="*/ 964642 h 1014884"/>
              <a:gd name="connsiteX2" fmla="*/ 40194 w 331596"/>
              <a:gd name="connsiteY2" fmla="*/ 884255 h 1014884"/>
              <a:gd name="connsiteX3" fmla="*/ 70339 w 331596"/>
              <a:gd name="connsiteY3" fmla="*/ 834014 h 1014884"/>
              <a:gd name="connsiteX4" fmla="*/ 100484 w 331596"/>
              <a:gd name="connsiteY4" fmla="*/ 723482 h 1014884"/>
              <a:gd name="connsiteX5" fmla="*/ 110532 w 331596"/>
              <a:gd name="connsiteY5" fmla="*/ 633047 h 1014884"/>
              <a:gd name="connsiteX6" fmla="*/ 130629 w 331596"/>
              <a:gd name="connsiteY6" fmla="*/ 582805 h 1014884"/>
              <a:gd name="connsiteX7" fmla="*/ 140677 w 331596"/>
              <a:gd name="connsiteY7" fmla="*/ 552660 h 1014884"/>
              <a:gd name="connsiteX8" fmla="*/ 170822 w 331596"/>
              <a:gd name="connsiteY8" fmla="*/ 502418 h 1014884"/>
              <a:gd name="connsiteX9" fmla="*/ 190919 w 331596"/>
              <a:gd name="connsiteY9" fmla="*/ 462225 h 1014884"/>
              <a:gd name="connsiteX10" fmla="*/ 211016 w 331596"/>
              <a:gd name="connsiteY10" fmla="*/ 301451 h 1014884"/>
              <a:gd name="connsiteX11" fmla="*/ 221064 w 331596"/>
              <a:gd name="connsiteY11" fmla="*/ 271306 h 1014884"/>
              <a:gd name="connsiteX12" fmla="*/ 271306 w 331596"/>
              <a:gd name="connsiteY12" fmla="*/ 211016 h 1014884"/>
              <a:gd name="connsiteX13" fmla="*/ 281354 w 331596"/>
              <a:gd name="connsiteY13" fmla="*/ 170822 h 1014884"/>
              <a:gd name="connsiteX14" fmla="*/ 291402 w 331596"/>
              <a:gd name="connsiteY14" fmla="*/ 120581 h 1014884"/>
              <a:gd name="connsiteX15" fmla="*/ 301451 w 331596"/>
              <a:gd name="connsiteY15" fmla="*/ 90436 h 1014884"/>
              <a:gd name="connsiteX16" fmla="*/ 321548 w 331596"/>
              <a:gd name="connsiteY16" fmla="*/ 20097 h 1014884"/>
              <a:gd name="connsiteX17" fmla="*/ 331596 w 331596"/>
              <a:gd name="connsiteY17" fmla="*/ 0 h 1014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1596" h="1014884">
                <a:moveTo>
                  <a:pt x="0" y="1014884"/>
                </a:moveTo>
                <a:cubicBezTo>
                  <a:pt x="3350" y="998137"/>
                  <a:pt x="5907" y="981211"/>
                  <a:pt x="10049" y="964642"/>
                </a:cubicBezTo>
                <a:cubicBezTo>
                  <a:pt x="14398" y="947246"/>
                  <a:pt x="35581" y="893480"/>
                  <a:pt x="40194" y="884255"/>
                </a:cubicBezTo>
                <a:cubicBezTo>
                  <a:pt x="48928" y="866787"/>
                  <a:pt x="60291" y="850761"/>
                  <a:pt x="70339" y="834014"/>
                </a:cubicBezTo>
                <a:cubicBezTo>
                  <a:pt x="70736" y="832625"/>
                  <a:pt x="97826" y="740762"/>
                  <a:pt x="100484" y="723482"/>
                </a:cubicBezTo>
                <a:cubicBezTo>
                  <a:pt x="105096" y="693504"/>
                  <a:pt x="104177" y="662704"/>
                  <a:pt x="110532" y="633047"/>
                </a:cubicBezTo>
                <a:cubicBezTo>
                  <a:pt x="114311" y="615410"/>
                  <a:pt x="124296" y="599694"/>
                  <a:pt x="130629" y="582805"/>
                </a:cubicBezTo>
                <a:cubicBezTo>
                  <a:pt x="134348" y="572888"/>
                  <a:pt x="135940" y="562134"/>
                  <a:pt x="140677" y="552660"/>
                </a:cubicBezTo>
                <a:cubicBezTo>
                  <a:pt x="149411" y="535191"/>
                  <a:pt x="161337" y="519491"/>
                  <a:pt x="170822" y="502418"/>
                </a:cubicBezTo>
                <a:cubicBezTo>
                  <a:pt x="178097" y="489324"/>
                  <a:pt x="184220" y="475623"/>
                  <a:pt x="190919" y="462225"/>
                </a:cubicBezTo>
                <a:cubicBezTo>
                  <a:pt x="197160" y="393573"/>
                  <a:pt x="196182" y="360784"/>
                  <a:pt x="211016" y="301451"/>
                </a:cubicBezTo>
                <a:cubicBezTo>
                  <a:pt x="213585" y="291175"/>
                  <a:pt x="216327" y="280780"/>
                  <a:pt x="221064" y="271306"/>
                </a:cubicBezTo>
                <a:cubicBezTo>
                  <a:pt x="235053" y="243328"/>
                  <a:pt x="249084" y="233238"/>
                  <a:pt x="271306" y="211016"/>
                </a:cubicBezTo>
                <a:cubicBezTo>
                  <a:pt x="274655" y="197618"/>
                  <a:pt x="278358" y="184303"/>
                  <a:pt x="281354" y="170822"/>
                </a:cubicBezTo>
                <a:cubicBezTo>
                  <a:pt x="285059" y="154150"/>
                  <a:pt x="287260" y="137150"/>
                  <a:pt x="291402" y="120581"/>
                </a:cubicBezTo>
                <a:cubicBezTo>
                  <a:pt x="293971" y="110305"/>
                  <a:pt x="298541" y="100620"/>
                  <a:pt x="301451" y="90436"/>
                </a:cubicBezTo>
                <a:cubicBezTo>
                  <a:pt x="310984" y="57071"/>
                  <a:pt x="309497" y="50225"/>
                  <a:pt x="321548" y="20097"/>
                </a:cubicBezTo>
                <a:cubicBezTo>
                  <a:pt x="324330" y="13143"/>
                  <a:pt x="328247" y="6699"/>
                  <a:pt x="331596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EB38D46-D352-2099-8178-5FED26784D8B}"/>
              </a:ext>
            </a:extLst>
          </p:cNvPr>
          <p:cNvCxnSpPr>
            <a:cxnSpLocks/>
          </p:cNvCxnSpPr>
          <p:nvPr/>
        </p:nvCxnSpPr>
        <p:spPr>
          <a:xfrm flipV="1">
            <a:off x="11620303" y="4813160"/>
            <a:ext cx="22398" cy="83401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B548805F-D5D7-50CF-54D7-16958076ED06}"/>
              </a:ext>
            </a:extLst>
          </p:cNvPr>
          <p:cNvSpPr/>
          <p:nvPr/>
        </p:nvSpPr>
        <p:spPr>
          <a:xfrm>
            <a:off x="11620303" y="5255288"/>
            <a:ext cx="199887" cy="391886"/>
          </a:xfrm>
          <a:custGeom>
            <a:avLst/>
            <a:gdLst>
              <a:gd name="connsiteX0" fmla="*/ 0 w 174150"/>
              <a:gd name="connsiteY0" fmla="*/ 241160 h 241160"/>
              <a:gd name="connsiteX1" fmla="*/ 50241 w 174150"/>
              <a:gd name="connsiteY1" fmla="*/ 150725 h 241160"/>
              <a:gd name="connsiteX2" fmla="*/ 80386 w 174150"/>
              <a:gd name="connsiteY2" fmla="*/ 130628 h 241160"/>
              <a:gd name="connsiteX3" fmla="*/ 130628 w 174150"/>
              <a:gd name="connsiteY3" fmla="*/ 80387 h 241160"/>
              <a:gd name="connsiteX4" fmla="*/ 170822 w 174150"/>
              <a:gd name="connsiteY4" fmla="*/ 50242 h 241160"/>
              <a:gd name="connsiteX5" fmla="*/ 170822 w 174150"/>
              <a:gd name="connsiteY5" fmla="*/ 0 h 241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150" h="241160">
                <a:moveTo>
                  <a:pt x="0" y="241160"/>
                </a:moveTo>
                <a:cubicBezTo>
                  <a:pt x="16511" y="199882"/>
                  <a:pt x="18378" y="182589"/>
                  <a:pt x="50241" y="150725"/>
                </a:cubicBezTo>
                <a:cubicBezTo>
                  <a:pt x="58780" y="142185"/>
                  <a:pt x="71297" y="138580"/>
                  <a:pt x="80386" y="130628"/>
                </a:cubicBezTo>
                <a:cubicBezTo>
                  <a:pt x="98210" y="115032"/>
                  <a:pt x="112926" y="96122"/>
                  <a:pt x="130628" y="80387"/>
                </a:cubicBezTo>
                <a:cubicBezTo>
                  <a:pt x="143145" y="69261"/>
                  <a:pt x="163332" y="65221"/>
                  <a:pt x="170822" y="50242"/>
                </a:cubicBezTo>
                <a:cubicBezTo>
                  <a:pt x="178312" y="35263"/>
                  <a:pt x="170822" y="16747"/>
                  <a:pt x="170822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2457A215-64A1-4FFF-DF39-34E7A6AB605F}"/>
              </a:ext>
            </a:extLst>
          </p:cNvPr>
          <p:cNvSpPr/>
          <p:nvPr/>
        </p:nvSpPr>
        <p:spPr>
          <a:xfrm>
            <a:off x="5828044" y="5275385"/>
            <a:ext cx="482321" cy="402294"/>
          </a:xfrm>
          <a:custGeom>
            <a:avLst/>
            <a:gdLst>
              <a:gd name="connsiteX0" fmla="*/ 482321 w 482321"/>
              <a:gd name="connsiteY0" fmla="*/ 0 h 402294"/>
              <a:gd name="connsiteX1" fmla="*/ 432079 w 482321"/>
              <a:gd name="connsiteY1" fmla="*/ 20096 h 402294"/>
              <a:gd name="connsiteX2" fmla="*/ 371789 w 482321"/>
              <a:gd name="connsiteY2" fmla="*/ 60290 h 402294"/>
              <a:gd name="connsiteX3" fmla="*/ 281354 w 482321"/>
              <a:gd name="connsiteY3" fmla="*/ 140677 h 402294"/>
              <a:gd name="connsiteX4" fmla="*/ 271305 w 482321"/>
              <a:gd name="connsiteY4" fmla="*/ 170822 h 402294"/>
              <a:gd name="connsiteX5" fmla="*/ 241160 w 482321"/>
              <a:gd name="connsiteY5" fmla="*/ 190918 h 402294"/>
              <a:gd name="connsiteX6" fmla="*/ 170822 w 482321"/>
              <a:gd name="connsiteY6" fmla="*/ 261257 h 402294"/>
              <a:gd name="connsiteX7" fmla="*/ 130629 w 482321"/>
              <a:gd name="connsiteY7" fmla="*/ 311499 h 402294"/>
              <a:gd name="connsiteX8" fmla="*/ 40193 w 482321"/>
              <a:gd name="connsiteY8" fmla="*/ 391885 h 402294"/>
              <a:gd name="connsiteX9" fmla="*/ 10048 w 482321"/>
              <a:gd name="connsiteY9" fmla="*/ 401934 h 402294"/>
              <a:gd name="connsiteX10" fmla="*/ 0 w 482321"/>
              <a:gd name="connsiteY10" fmla="*/ 401934 h 402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2321" h="402294">
                <a:moveTo>
                  <a:pt x="482321" y="0"/>
                </a:moveTo>
                <a:cubicBezTo>
                  <a:pt x="465574" y="6699"/>
                  <a:pt x="447375" y="10536"/>
                  <a:pt x="432079" y="20096"/>
                </a:cubicBezTo>
                <a:cubicBezTo>
                  <a:pt x="346050" y="73863"/>
                  <a:pt x="451486" y="33722"/>
                  <a:pt x="371789" y="60290"/>
                </a:cubicBezTo>
                <a:cubicBezTo>
                  <a:pt x="275687" y="188425"/>
                  <a:pt x="429803" y="-7772"/>
                  <a:pt x="281354" y="140677"/>
                </a:cubicBezTo>
                <a:cubicBezTo>
                  <a:pt x="273864" y="148167"/>
                  <a:pt x="277922" y="162551"/>
                  <a:pt x="271305" y="170822"/>
                </a:cubicBezTo>
                <a:cubicBezTo>
                  <a:pt x="263761" y="180252"/>
                  <a:pt x="250136" y="182839"/>
                  <a:pt x="241160" y="190918"/>
                </a:cubicBezTo>
                <a:cubicBezTo>
                  <a:pt x="216514" y="213099"/>
                  <a:pt x="170822" y="261257"/>
                  <a:pt x="170822" y="261257"/>
                </a:cubicBezTo>
                <a:cubicBezTo>
                  <a:pt x="153359" y="313648"/>
                  <a:pt x="173687" y="273225"/>
                  <a:pt x="130629" y="311499"/>
                </a:cubicBezTo>
                <a:cubicBezTo>
                  <a:pt x="96385" y="341938"/>
                  <a:pt x="79290" y="372336"/>
                  <a:pt x="40193" y="391885"/>
                </a:cubicBezTo>
                <a:cubicBezTo>
                  <a:pt x="30719" y="396622"/>
                  <a:pt x="20324" y="399365"/>
                  <a:pt x="10048" y="401934"/>
                </a:cubicBezTo>
                <a:cubicBezTo>
                  <a:pt x="6799" y="402746"/>
                  <a:pt x="3349" y="401934"/>
                  <a:pt x="0" y="401934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4E70F23-4F54-D3B3-782C-8DF78A53BAC0}"/>
              </a:ext>
            </a:extLst>
          </p:cNvPr>
          <p:cNvSpPr txBox="1"/>
          <p:nvPr/>
        </p:nvSpPr>
        <p:spPr>
          <a:xfrm>
            <a:off x="5884313" y="914276"/>
            <a:ext cx="642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V</a:t>
            </a:r>
            <a:r>
              <a:rPr lang="en-GB" sz="2400" baseline="-250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2673A72-77B5-9DF2-AFC1-CE882072F668}"/>
              </a:ext>
            </a:extLst>
          </p:cNvPr>
          <p:cNvSpPr txBox="1"/>
          <p:nvPr/>
        </p:nvSpPr>
        <p:spPr>
          <a:xfrm>
            <a:off x="5915488" y="3803860"/>
            <a:ext cx="642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V</a:t>
            </a:r>
            <a:r>
              <a:rPr lang="en-GB" sz="2400" baseline="-25000" dirty="0">
                <a:solidFill>
                  <a:srgbClr val="FF0000"/>
                </a:solidFill>
              </a:rPr>
              <a:t>T1</a:t>
            </a:r>
          </a:p>
        </p:txBody>
      </p:sp>
    </p:spTree>
    <p:extLst>
      <p:ext uri="{BB962C8B-B14F-4D97-AF65-F5344CB8AC3E}">
        <p14:creationId xmlns:p14="http://schemas.microsoft.com/office/powerpoint/2010/main" val="2298108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3F43A7-3B1A-E879-C8BF-278B7A8F7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691BA13-01A9-AE2E-D1D7-957EEBB68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large stone building with arches&#10;&#10;AI-generated content may be incorrect.">
            <a:extLst>
              <a:ext uri="{FF2B5EF4-FFF2-40B4-BE49-F238E27FC236}">
                <a16:creationId xmlns:a16="http://schemas.microsoft.com/office/drawing/2014/main" id="{3751D76F-A655-2800-E906-1DDBBF65E6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8" b="3655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EF86C2-F569-45E9-52FF-0DE426E7DA3E}"/>
              </a:ext>
            </a:extLst>
          </p:cNvPr>
          <p:cNvSpPr txBox="1"/>
          <p:nvPr/>
        </p:nvSpPr>
        <p:spPr>
          <a:xfrm>
            <a:off x="767255" y="975222"/>
            <a:ext cx="10699531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sz="5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Thanks for listening!</a:t>
            </a:r>
            <a:endParaRPr lang="en-US" sz="5400" b="1" i="0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B5219B-135B-5177-4189-8F9003F7199D}"/>
              </a:ext>
            </a:extLst>
          </p:cNvPr>
          <p:cNvSpPr txBox="1"/>
          <p:nvPr/>
        </p:nvSpPr>
        <p:spPr>
          <a:xfrm>
            <a:off x="746234" y="3356077"/>
            <a:ext cx="10699531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</a:pPr>
            <a:endParaRPr lang="en-US" sz="2000" b="1" i="0" dirty="0">
              <a:solidFill>
                <a:srgbClr val="FFFFFF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394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D6193-BD54-C4CA-7532-969197924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Important Notice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CE7-5101-FEB6-0C28-D0C4B6CC3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dirty="0"/>
              <a:t>Note to Students:</a:t>
            </a:r>
            <a:endParaRPr lang="ar-KW" dirty="0"/>
          </a:p>
          <a:p>
            <a:pPr marL="0" indent="0" algn="just">
              <a:buNone/>
            </a:pPr>
            <a:r>
              <a:rPr lang="en-GB" dirty="0"/>
              <a:t>These lecture materials are provided as supplementary support to help clarify and reinforce the concepts discussed in the main course lectures.</a:t>
            </a:r>
            <a:r>
              <a:rPr lang="ar-KW" dirty="0"/>
              <a:t> </a:t>
            </a:r>
            <a:r>
              <a:rPr lang="en-GB" dirty="0"/>
              <a:t>They are not a substitute for the official course materials</a:t>
            </a:r>
            <a:r>
              <a:rPr lang="ar-KW" dirty="0"/>
              <a:t> </a:t>
            </a:r>
            <a:r>
              <a:rPr lang="en-GB" dirty="0"/>
              <a:t>or the primary references assigned.</a:t>
            </a:r>
            <a:r>
              <a:rPr lang="ar-KW" dirty="0"/>
              <a:t> </a:t>
            </a:r>
            <a:r>
              <a:rPr lang="en-GB" dirty="0"/>
              <a:t>Students are encouraged to refer to the original sources and attend the main lectures to ensure full understanding of the subject.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EAEAEED-7174-C3D7-40EB-DA06C81CDDB5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972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0816E-0E5C-27C2-597D-7648A5F94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23E1F-DB17-8D76-F3DF-4E009F7D2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Uncontrolled Three-phase Bridge Rectifier(or Double-way)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4F9CD-F5E8-9467-2256-8DEDD9E6E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 algn="just">
              <a:buNone/>
            </a:pPr>
            <a:r>
              <a:rPr lang="en-GB" dirty="0"/>
              <a:t>The circuit of three</a:t>
            </a:r>
            <a:r>
              <a:rPr lang="en-US" dirty="0"/>
              <a:t>-phase bridge rectifier feeding load is shown below</a:t>
            </a: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1AE926-A0C8-E8B6-0C07-059A9C441EE8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2842502-B6C0-61D4-A1A4-4720476C4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059" y="2314829"/>
            <a:ext cx="618172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0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EED8F-34DA-B46F-0F92-22EE48FDA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002A2-8A18-F000-2325-477E13327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Uncontrolled Three-phase Bridge Rectifier(or Double-way)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EC3B6-6828-934A-8058-337113C6D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 algn="just">
              <a:buNone/>
            </a:pPr>
            <a:r>
              <a:rPr lang="en-GB" dirty="0"/>
              <a:t>Another representation for circuit of three</a:t>
            </a:r>
            <a:r>
              <a:rPr lang="en-US" dirty="0"/>
              <a:t>-phase uncontrolled bridge rectifier feeding load is shown below:</a:t>
            </a: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F680BC-93E6-664E-1923-EA3390B17001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35B18E4-F54C-21C8-1ABA-054EE4D99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039" y="3117665"/>
            <a:ext cx="7372350" cy="2600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871FBF-B32E-AAF9-9EE7-BD0C7E45C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414" y="3634152"/>
            <a:ext cx="195262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8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D0497-748B-C97E-1B5D-BE1D33D26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351C929-77BB-47D5-0D33-219366458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47679"/>
            <a:ext cx="6096000" cy="215014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A4C413E-77A2-19C3-FB7F-482DE0F59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1063" y="365125"/>
            <a:ext cx="5257800" cy="1325563"/>
          </a:xfrm>
        </p:spPr>
        <p:txBody>
          <a:bodyPr>
            <a:normAutofit fontScale="90000"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Uncontrolled Three-phase Bridge Rectifier(or Double-way)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BEAB442-5CA0-BBA0-26A1-BC8563342CD9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3BF0771-1597-DB22-5E42-811456FF5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749"/>
            <a:ext cx="6246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46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1DEED-5C93-7FDA-16DA-081F4217E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460C1-B7CE-1196-7875-C04BA3941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Uncontrolled Three-phase Bridge Rectifier(or Double-way)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CF19D3-E409-1C5C-7133-F27A240092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GB" dirty="0"/>
                  <a:t>The six voltages of three</a:t>
                </a:r>
                <a:r>
                  <a:rPr lang="en-US" dirty="0"/>
                  <a:t>-phase bridge rectifier can be written as: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+30°)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 algn="just">
                  <a:buNone/>
                </a:pPr>
                <a:endParaRPr lang="en-US" sz="12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30°)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 algn="just">
                  <a:buNone/>
                </a:pPr>
                <a:endParaRPr lang="en-US" sz="12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−9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0°)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 algn="just">
                  <a:buNone/>
                </a:pPr>
                <a:endParaRPr lang="en-US" sz="11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−15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0°)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 algn="just">
                  <a:buNone/>
                </a:pPr>
                <a:endParaRPr lang="en-US" sz="11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𝑐𝑎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−21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0°)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 algn="just">
                  <a:buNone/>
                </a:pPr>
                <a:endParaRPr lang="en-US" sz="11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𝑐𝑏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+270°)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 algn="just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CF19D3-E409-1C5C-7133-F27A240092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  <a:blipFill>
                <a:blip r:embed="rId2"/>
                <a:stretch>
                  <a:fillRect l="-1217" t="-2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8A9A7F-8B40-43D5-A0CA-E84C5DAB2A23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896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D9583-4891-54A4-D2D4-CF25C7AE5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9A29B-99D0-99A4-F971-6EC36076E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66367" cy="1325563"/>
          </a:xfrm>
        </p:spPr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Uncontrolled Three-phase Bridge Rectifier(or Double-way)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0C267-8AD3-6CE0-0A35-5751E7DCB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483051" cy="4486275"/>
          </a:xfrm>
        </p:spPr>
        <p:txBody>
          <a:bodyPr/>
          <a:lstStyle/>
          <a:p>
            <a:pPr marL="0" indent="0" algn="just">
              <a:buNone/>
            </a:pPr>
            <a:r>
              <a:rPr lang="en-GB" dirty="0"/>
              <a:t>The waveforms of three</a:t>
            </a:r>
            <a:r>
              <a:rPr lang="en-US" dirty="0"/>
              <a:t>-phase full-wave rectifier feeding load is shown: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The mean load voltage is </a:t>
            </a:r>
          </a:p>
          <a:p>
            <a:pPr marL="0" indent="0" algn="just">
              <a:buNone/>
            </a:pP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620757-2F9F-D772-13A4-304C8D25EE2F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B362AF-A321-3CE4-8C2B-2085A5D462A4}"/>
                  </a:ext>
                </a:extLst>
              </p:cNvPr>
              <p:cNvSpPr txBox="1"/>
              <p:nvPr/>
            </p:nvSpPr>
            <p:spPr>
              <a:xfrm>
                <a:off x="891365" y="3910006"/>
                <a:ext cx="5693229" cy="1352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/6</m:t>
                          </m:r>
                        </m:den>
                      </m:f>
                      <m:nary>
                        <m:nary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  <m:e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𝑙𝑖𝑛𝑒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B362AF-A321-3CE4-8C2B-2085A5D46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65" y="3910006"/>
                <a:ext cx="5693229" cy="13521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6077246F-3EF1-F780-86A2-5DF99E5000ED}"/>
              </a:ext>
            </a:extLst>
          </p:cNvPr>
          <p:cNvSpPr/>
          <p:nvPr/>
        </p:nvSpPr>
        <p:spPr>
          <a:xfrm>
            <a:off x="905188" y="3904015"/>
            <a:ext cx="5725887" cy="137860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78CE7E-56C9-4E03-5D1E-C46CD42E0FF8}"/>
                  </a:ext>
                </a:extLst>
              </p:cNvPr>
              <p:cNvSpPr txBox="1"/>
              <p:nvPr/>
            </p:nvSpPr>
            <p:spPr>
              <a:xfrm>
                <a:off x="786800" y="5416063"/>
                <a:ext cx="4827185" cy="10097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𝑙𝑖𝑛𝑒</m:t>
                              </m:r>
                            </m:sub>
                          </m:sSub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or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𝑝h𝑎𝑠𝑒</m:t>
                              </m:r>
                            </m:sub>
                          </m:sSub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78CE7E-56C9-4E03-5D1E-C46CD42E0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800" y="5416063"/>
                <a:ext cx="4827185" cy="10097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CAA619FE-8EE7-9A4A-A316-958AD6AAD59C}"/>
              </a:ext>
            </a:extLst>
          </p:cNvPr>
          <p:cNvSpPr/>
          <p:nvPr/>
        </p:nvSpPr>
        <p:spPr>
          <a:xfrm>
            <a:off x="905188" y="5457803"/>
            <a:ext cx="5725887" cy="100889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3F7491-FC92-ED5D-0BC0-E1BD2F69A2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40"/>
          <a:stretch/>
        </p:blipFill>
        <p:spPr>
          <a:xfrm>
            <a:off x="7133267" y="85060"/>
            <a:ext cx="5006761" cy="677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3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7D3CB-0ED3-84A0-C3F8-7F28876FA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6AA3D-E7F5-AAB4-CA33-15AD72B5E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Uncontrolled Three-phase Bridge Rectifier(or Double-way)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7DA9A44-DEC5-AC66-1DAC-ADD8DB2B2FF8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EA2D0F2-ABB3-B26F-3A6D-DF6C6B11988C}"/>
              </a:ext>
            </a:extLst>
          </p:cNvPr>
          <p:cNvSpPr txBox="1"/>
          <p:nvPr/>
        </p:nvSpPr>
        <p:spPr>
          <a:xfrm>
            <a:off x="802612" y="1697356"/>
            <a:ext cx="1058677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Example: A three-phase bridge uncontrolled rectifier supplies a DC load of 300 V, 60 A from a 415 V, 3-phase AC supply via a delta-star transformer. Determine the required diode and transformer specification. Assume a diode voltage drop of 0.7 V and continuous load current. </a:t>
            </a:r>
          </a:p>
        </p:txBody>
      </p:sp>
    </p:spTree>
    <p:extLst>
      <p:ext uri="{BB962C8B-B14F-4D97-AF65-F5344CB8AC3E}">
        <p14:creationId xmlns:p14="http://schemas.microsoft.com/office/powerpoint/2010/main" val="3879194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6924E-1693-6ECB-91E9-C696122BC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F2C2-5CFC-567D-3CB5-ADBA96229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Uncontrolled Three-phase Bridge Rectifier(or Double-way)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F266EB-F02D-BF56-B206-95F651AA8B45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7A605BF-B187-B869-32D2-CB6F907E1062}"/>
              </a:ext>
            </a:extLst>
          </p:cNvPr>
          <p:cNvSpPr txBox="1"/>
          <p:nvPr/>
        </p:nvSpPr>
        <p:spPr>
          <a:xfrm>
            <a:off x="802612" y="1697356"/>
            <a:ext cx="1058677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Solution: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                                                                        </a:t>
            </a:r>
          </a:p>
          <a:p>
            <a:endParaRPr lang="en-GB" sz="2800" dirty="0"/>
          </a:p>
          <a:p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377D1BA-1674-5D91-4BCD-C3B350AAF253}"/>
                  </a:ext>
                </a:extLst>
              </p:cNvPr>
              <p:cNvSpPr txBox="1"/>
              <p:nvPr/>
            </p:nvSpPr>
            <p:spPr>
              <a:xfrm>
                <a:off x="669842" y="2419236"/>
                <a:ext cx="4827185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𝑙𝑖𝑛𝑒</m:t>
                              </m:r>
                            </m:sub>
                          </m:sSub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−(2×0.7)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377D1BA-1674-5D91-4BCD-C3B350AAF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42" y="2419236"/>
                <a:ext cx="4827185" cy="9017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F401E9-506C-872A-20D7-E7AFB3FB22E6}"/>
                  </a:ext>
                </a:extLst>
              </p:cNvPr>
              <p:cNvSpPr txBox="1"/>
              <p:nvPr/>
            </p:nvSpPr>
            <p:spPr>
              <a:xfrm>
                <a:off x="673383" y="3475405"/>
                <a:ext cx="4175063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00=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𝑙𝑖𝑛𝑒</m:t>
                              </m:r>
                            </m:sub>
                          </m:sSub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−1.4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F401E9-506C-872A-20D7-E7AFB3FB2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83" y="3475405"/>
                <a:ext cx="4175063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724D53-B338-62F3-9A24-3B92B351B8FF}"/>
                  </a:ext>
                </a:extLst>
              </p:cNvPr>
              <p:cNvSpPr txBox="1"/>
              <p:nvPr/>
            </p:nvSpPr>
            <p:spPr>
              <a:xfrm>
                <a:off x="669843" y="4531574"/>
                <a:ext cx="347685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𝑙𝑖𝑛𝑒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=315.6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724D53-B338-62F3-9A24-3B92B351B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43" y="4531574"/>
                <a:ext cx="347685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D05A2E-F4FF-5A4A-D2FD-768DCD6E7E87}"/>
                  </a:ext>
                </a:extLst>
              </p:cNvPr>
              <p:cNvSpPr txBox="1"/>
              <p:nvPr/>
            </p:nvSpPr>
            <p:spPr>
              <a:xfrm>
                <a:off x="669843" y="5209178"/>
                <a:ext cx="4827184" cy="9794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𝑝h𝑎𝑠𝑒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𝑙𝑖𝑛𝑒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=182.211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D05A2E-F4FF-5A4A-D2FD-768DCD6E7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43" y="5209178"/>
                <a:ext cx="4827184" cy="9794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57097D3-0075-409B-1092-FF21BE7E669B}"/>
                  </a:ext>
                </a:extLst>
              </p:cNvPr>
              <p:cNvSpPr txBox="1"/>
              <p:nvPr/>
            </p:nvSpPr>
            <p:spPr>
              <a:xfrm>
                <a:off x="5840811" y="2423439"/>
                <a:ext cx="4827184" cy="9905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𝑝h𝑎𝑠𝑒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𝑝h𝑎𝑠𝑒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=128.9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57097D3-0075-409B-1092-FF21BE7E6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811" y="2423439"/>
                <a:ext cx="4827184" cy="9905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838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4FB9293-D162-4E7B-B2C9-E3B44343E3A5}">
  <we:reference id="4b785c87-866c-4bad-85d8-5d1ae467ac9a" version="3.19.0.0" store="EXCatalog" storeType="EXCatalog"/>
  <we:alternateReferences>
    <we:reference id="WA104381909" version="3.19.0.0" store="en-GB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7862</TotalTime>
  <Words>657</Words>
  <Application>Microsoft Office PowerPoint</Application>
  <PresentationFormat>Widescreen</PresentationFormat>
  <Paragraphs>104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Aptos Display</vt:lpstr>
      <vt:lpstr>Arial</vt:lpstr>
      <vt:lpstr>Cambria Math</vt:lpstr>
      <vt:lpstr>Times New Roman</vt:lpstr>
      <vt:lpstr>Office Theme</vt:lpstr>
      <vt:lpstr>PowerPoint Presentation</vt:lpstr>
      <vt:lpstr>Important Notice</vt:lpstr>
      <vt:lpstr>Uncontrolled Three-phase Bridge Rectifier(or Double-way)</vt:lpstr>
      <vt:lpstr>Uncontrolled Three-phase Bridge Rectifier(or Double-way)</vt:lpstr>
      <vt:lpstr>Uncontrolled Three-phase Bridge Rectifier(or Double-way)</vt:lpstr>
      <vt:lpstr>Uncontrolled Three-phase Bridge Rectifier(or Double-way)</vt:lpstr>
      <vt:lpstr>Uncontrolled Three-phase Bridge Rectifier(or Double-way)</vt:lpstr>
      <vt:lpstr>Uncontrolled Three-phase Bridge Rectifier(or Double-way)</vt:lpstr>
      <vt:lpstr>Uncontrolled Three-phase Bridge Rectifier(or Double-way)</vt:lpstr>
      <vt:lpstr>Uncontrolled Three-phase Bridge Rectifier(or Double-way)</vt:lpstr>
      <vt:lpstr>Fully Controlled Three-phase Bridge Rectifier</vt:lpstr>
      <vt:lpstr>Fully Controlled Three-phase Bridge Rectifier</vt:lpstr>
      <vt:lpstr>Fully Controlled Three-phase Bridge Rectifier</vt:lpstr>
      <vt:lpstr>Fully Controlled Three-phase Bridge Rectifier</vt:lpstr>
      <vt:lpstr>Fully Controlled Three-phase Bridge Rectifier</vt:lpstr>
      <vt:lpstr>Fully Controlled Three-phase Bridge Rectifier</vt:lpstr>
      <vt:lpstr>Fully Controlled Three-phase Bridge Rectifier</vt:lpstr>
      <vt:lpstr>PowerPoint Presentation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Mustafa Fadel (PGR)</dc:creator>
  <cp:lastModifiedBy>Mustafa Fadel (PGR)</cp:lastModifiedBy>
  <cp:revision>1</cp:revision>
  <dcterms:created xsi:type="dcterms:W3CDTF">2025-11-02T11:23:31Z</dcterms:created>
  <dcterms:modified xsi:type="dcterms:W3CDTF">2025-12-04T05:46:06Z</dcterms:modified>
</cp:coreProperties>
</file>