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693400"/>
  <p:notesSz cx="77724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2573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314954"/>
            <a:ext cx="660654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988304"/>
            <a:ext cx="544068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459482"/>
            <a:ext cx="338099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459482"/>
            <a:ext cx="338099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3049"/>
            <a:ext cx="7748016" cy="10690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27736"/>
            <a:ext cx="699516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459482"/>
            <a:ext cx="699516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944862"/>
            <a:ext cx="2487168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944862"/>
            <a:ext cx="178765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944862"/>
            <a:ext cx="178765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7652" y="3923001"/>
            <a:ext cx="1289050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-45" dirty="0">
                <a:solidFill>
                  <a:srgbClr val="707070"/>
                </a:solidFill>
                <a:latin typeface="Times New Roman"/>
                <a:cs typeface="Times New Roman"/>
              </a:rPr>
              <a:t>ést </a:t>
            </a:r>
            <a:r>
              <a:rPr sz="1350" spc="65" dirty="0">
                <a:solidFill>
                  <a:srgbClr val="262626"/>
                </a:solidFill>
                <a:latin typeface="Times New Roman"/>
                <a:cs typeface="Times New Roman"/>
              </a:rPr>
              <a:t>Tube</a:t>
            </a:r>
            <a:r>
              <a:rPr sz="1350" spc="-14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1350" spc="40" dirty="0">
                <a:solidFill>
                  <a:srgbClr val="5D5D5D"/>
                </a:solidFill>
                <a:latin typeface="Times New Roman"/>
                <a:cs typeface="Times New Roman"/>
              </a:rPr>
              <a:t>Brushes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4626" y="6298296"/>
            <a:ext cx="854075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-95" dirty="0">
                <a:solidFill>
                  <a:srgbClr val="050505"/>
                </a:solidFill>
                <a:latin typeface="Consolas"/>
                <a:cs typeface="Consolas"/>
              </a:rPr>
              <a:t>Ringstands</a:t>
            </a:r>
            <a:endParaRPr sz="1350">
              <a:latin typeface="Consolas"/>
              <a:cs typeface="Consola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6703" y="8688582"/>
            <a:ext cx="5245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8E8E8E"/>
                </a:solidFill>
                <a:latin typeface="Times New Roman"/>
                <a:cs typeface="Times New Roman"/>
              </a:rPr>
              <a:t>Funnel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60319" y="1455215"/>
            <a:ext cx="175768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spc="40" dirty="0">
                <a:solidFill>
                  <a:srgbClr val="878787"/>
                </a:solidFill>
                <a:latin typeface="Times New Roman"/>
                <a:cs typeface="Times New Roman"/>
              </a:rPr>
              <a:t>Lab</a:t>
            </a:r>
            <a:r>
              <a:rPr sz="2150" spc="-55" dirty="0">
                <a:solidFill>
                  <a:srgbClr val="878787"/>
                </a:solidFill>
                <a:latin typeface="Times New Roman"/>
                <a:cs typeface="Times New Roman"/>
              </a:rPr>
              <a:t> </a:t>
            </a:r>
            <a:r>
              <a:rPr sz="2150" spc="15" dirty="0">
                <a:solidFill>
                  <a:srgbClr val="979797"/>
                </a:solidFill>
                <a:latin typeface="Times New Roman"/>
                <a:cs typeface="Times New Roman"/>
              </a:rPr>
              <a:t>Equipment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60269" y="6291944"/>
            <a:ext cx="11074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30" dirty="0">
                <a:solidFill>
                  <a:srgbClr val="696979"/>
                </a:solidFill>
                <a:latin typeface="Times New Roman"/>
                <a:cs typeface="Times New Roman"/>
              </a:rPr>
              <a:t>Glass </a:t>
            </a:r>
            <a:r>
              <a:rPr sz="1400" spc="25" dirty="0">
                <a:solidFill>
                  <a:srgbClr val="525252"/>
                </a:solidFill>
                <a:latin typeface="Times New Roman"/>
                <a:cs typeface="Times New Roman"/>
              </a:rPr>
              <a:t>Stir</a:t>
            </a:r>
            <a:r>
              <a:rPr sz="1400" spc="-185" dirty="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sz="1400" spc="40" dirty="0">
                <a:solidFill>
                  <a:srgbClr val="565656"/>
                </a:solidFill>
                <a:latin typeface="Times New Roman"/>
                <a:cs typeface="Times New Roman"/>
              </a:rPr>
              <a:t>Rod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38577" y="8688582"/>
            <a:ext cx="100456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0" dirty="0">
                <a:solidFill>
                  <a:srgbClr val="575757"/>
                </a:solidFill>
                <a:latin typeface="Times New Roman"/>
                <a:cs typeface="Times New Roman"/>
              </a:rPr>
              <a:t>Conical</a:t>
            </a:r>
            <a:r>
              <a:rPr sz="1400" spc="-110" dirty="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sz="1400" spc="30" dirty="0">
                <a:solidFill>
                  <a:srgbClr val="414141"/>
                </a:solidFill>
                <a:latin typeface="Times New Roman"/>
                <a:cs typeface="Times New Roman"/>
              </a:rPr>
              <a:t>flask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91126" y="3913599"/>
            <a:ext cx="7677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30" dirty="0">
                <a:solidFill>
                  <a:srgbClr val="80859C"/>
                </a:solidFill>
                <a:latin typeface="Times New Roman"/>
                <a:cs typeface="Times New Roman"/>
              </a:rPr>
              <a:t>Test</a:t>
            </a:r>
            <a:r>
              <a:rPr sz="1400" spc="-105" dirty="0">
                <a:solidFill>
                  <a:srgbClr val="80859C"/>
                </a:solidFill>
                <a:latin typeface="Times New Roman"/>
                <a:cs typeface="Times New Roman"/>
              </a:rPr>
              <a:t> </a:t>
            </a:r>
            <a:r>
              <a:rPr sz="1400" spc="20" dirty="0">
                <a:solidFill>
                  <a:srgbClr val="4D4D4D"/>
                </a:solidFill>
                <a:latin typeface="Times New Roman"/>
                <a:cs typeface="Times New Roman"/>
              </a:rPr>
              <a:t>Tube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69422" y="6301345"/>
            <a:ext cx="652780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40" dirty="0">
                <a:solidFill>
                  <a:srgbClr val="7C7C7C"/>
                </a:solidFill>
                <a:latin typeface="Times New Roman"/>
                <a:cs typeface="Times New Roman"/>
              </a:rPr>
              <a:t>Spatulas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65421" y="8682483"/>
            <a:ext cx="6413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0" dirty="0">
                <a:solidFill>
                  <a:srgbClr val="545454"/>
                </a:solidFill>
                <a:latin typeface="Times New Roman"/>
                <a:cs typeface="Times New Roman"/>
              </a:rPr>
              <a:t>Dropper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05397" y="3913599"/>
            <a:ext cx="11785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0" dirty="0">
                <a:solidFill>
                  <a:srgbClr val="5D5D5D"/>
                </a:solidFill>
                <a:latin typeface="Times New Roman"/>
                <a:cs typeface="Times New Roman"/>
              </a:rPr>
              <a:t>Test </a:t>
            </a:r>
            <a:r>
              <a:rPr sz="1400" spc="20" dirty="0">
                <a:solidFill>
                  <a:srgbClr val="7B7B7B"/>
                </a:solidFill>
                <a:latin typeface="Times New Roman"/>
                <a:cs typeface="Times New Roman"/>
              </a:rPr>
              <a:t>Tube</a:t>
            </a:r>
            <a:r>
              <a:rPr sz="1400" spc="-185" dirty="0">
                <a:solidFill>
                  <a:srgbClr val="7B7B7B"/>
                </a:solidFill>
                <a:latin typeface="Times New Roman"/>
                <a:cs typeface="Times New Roman"/>
              </a:rPr>
              <a:t> </a:t>
            </a:r>
            <a:r>
              <a:rPr sz="1400" spc="20" dirty="0">
                <a:solidFill>
                  <a:srgbClr val="6E6E6E"/>
                </a:solidFill>
                <a:latin typeface="Times New Roman"/>
                <a:cs typeface="Times New Roman"/>
              </a:rPr>
              <a:t>Rack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49390" y="6301345"/>
            <a:ext cx="977900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latin typeface="Times New Roman"/>
                <a:cs typeface="Times New Roman"/>
              </a:rPr>
              <a:t>Litmus</a:t>
            </a:r>
            <a:r>
              <a:rPr sz="1350" spc="-65" dirty="0">
                <a:latin typeface="Times New Roman"/>
                <a:cs typeface="Times New Roman"/>
              </a:rPr>
              <a:t> </a:t>
            </a:r>
            <a:r>
              <a:rPr sz="1350" spc="40" dirty="0">
                <a:latin typeface="Times New Roman"/>
                <a:cs typeface="Times New Roman"/>
              </a:rPr>
              <a:t>Paper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</cp:revision>
  <dcterms:created xsi:type="dcterms:W3CDTF">2019-01-12T20:00:03Z</dcterms:created>
  <dcterms:modified xsi:type="dcterms:W3CDTF">2026-06-08T20:58:42Z</dcterms:modified>
</cp:coreProperties>
</file>