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307" r:id="rId3"/>
    <p:sldId id="308" r:id="rId4"/>
    <p:sldId id="309" r:id="rId5"/>
    <p:sldId id="310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1719" y="682427"/>
            <a:ext cx="6222841" cy="86640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662627"/>
            <a:ext cx="6828154" cy="89865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7662" y="724856"/>
            <a:ext cx="6500041" cy="8898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67452"/>
            <a:ext cx="6845126" cy="95126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95738"/>
            <a:ext cx="6816840" cy="95154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