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79BE-A0DA-4055-A193-B5CA091A7B3E}" type="datetimeFigureOut">
              <a:rPr lang="en-US" smtClean="0"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E44A-4B29-46C5-BD0C-B588DBAF6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79BE-A0DA-4055-A193-B5CA091A7B3E}" type="datetimeFigureOut">
              <a:rPr lang="en-US" smtClean="0"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E44A-4B29-46C5-BD0C-B588DBAF6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79BE-A0DA-4055-A193-B5CA091A7B3E}" type="datetimeFigureOut">
              <a:rPr lang="en-US" smtClean="0"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E44A-4B29-46C5-BD0C-B588DBAF6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79BE-A0DA-4055-A193-B5CA091A7B3E}" type="datetimeFigureOut">
              <a:rPr lang="en-US" smtClean="0"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E44A-4B29-46C5-BD0C-B588DBAF6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79BE-A0DA-4055-A193-B5CA091A7B3E}" type="datetimeFigureOut">
              <a:rPr lang="en-US" smtClean="0"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E44A-4B29-46C5-BD0C-B588DBAF6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79BE-A0DA-4055-A193-B5CA091A7B3E}" type="datetimeFigureOut">
              <a:rPr lang="en-US" smtClean="0"/>
              <a:t>9/21/2009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E44A-4B29-46C5-BD0C-B588DBAF6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79BE-A0DA-4055-A193-B5CA091A7B3E}" type="datetimeFigureOut">
              <a:rPr lang="en-US" smtClean="0"/>
              <a:t>9/21/2009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E44A-4B29-46C5-BD0C-B588DBAF6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79BE-A0DA-4055-A193-B5CA091A7B3E}" type="datetimeFigureOut">
              <a:rPr lang="en-US" smtClean="0"/>
              <a:t>9/21/2009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E44A-4B29-46C5-BD0C-B588DBAF6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79BE-A0DA-4055-A193-B5CA091A7B3E}" type="datetimeFigureOut">
              <a:rPr lang="en-US" smtClean="0"/>
              <a:t>9/21/2009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E44A-4B29-46C5-BD0C-B588DBAF6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79BE-A0DA-4055-A193-B5CA091A7B3E}" type="datetimeFigureOut">
              <a:rPr lang="en-US" smtClean="0"/>
              <a:t>9/21/2009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E44A-4B29-46C5-BD0C-B588DBAF6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79BE-A0DA-4055-A193-B5CA091A7B3E}" type="datetimeFigureOut">
              <a:rPr lang="en-US" smtClean="0"/>
              <a:t>9/21/2009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E44A-4B29-46C5-BD0C-B588DBAF61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79BE-A0DA-4055-A193-B5CA091A7B3E}" type="datetimeFigureOut">
              <a:rPr lang="en-US" smtClean="0"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0E44A-4B29-46C5-BD0C-B588DBAF61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الذوبانية / المحاضرة الرابعة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571480"/>
            <a:ext cx="6400800" cy="714380"/>
          </a:xfrm>
        </p:spPr>
        <p:txBody>
          <a:bodyPr/>
          <a:lstStyle/>
          <a:p>
            <a:r>
              <a:rPr lang="ar-IQ" dirty="0" smtClean="0"/>
              <a:t>المرحلة الثانية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fr\Desktop\picture\الذوبانية 4\الذوبانية 4، 1.jpg"/>
          <p:cNvPicPr/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785786" y="1"/>
            <a:ext cx="7572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6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fr\Desktop\picture\الذوبانية 4\الذوبانية 4، 2.jpg"/>
          <p:cNvPicPr/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785786" y="0"/>
            <a:ext cx="7572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</Words>
  <Application>Microsoft Office PowerPoint</Application>
  <PresentationFormat>On-screen Show (4:3)</PresentationFormat>
  <Paragraphs>2</Paragraphs>
  <Slides>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الذوبانية / المحاضرة الرابعة 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الذوبانية / المحاضرة الرابعة </dc:title>
  <dc:creator>fr</dc:creator>
  <cp:lastModifiedBy>fr</cp:lastModifiedBy>
  <cp:revision>3</cp:revision>
  <dcterms:created xsi:type="dcterms:W3CDTF">2009-09-22T05:59:37Z</dcterms:created>
  <dcterms:modified xsi:type="dcterms:W3CDTF">2009-09-22T06:14:27Z</dcterms:modified>
</cp:coreProperties>
</file>