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6" r:id="rId30"/>
    <p:sldId id="287" r:id="rId31"/>
    <p:sldId id="291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CC8A3-F549-4E93-941B-6770E8FC4048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B262-EB9D-449F-B2EE-143CF204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276872"/>
            <a:ext cx="83169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92D050"/>
                </a:solidFill>
              </a:rPr>
              <a:t>IMMUNE CELLS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429309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Dr. IKBAL  ALJOOFY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8512" y="3244334"/>
            <a:ext cx="2766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Cells of the immune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age.slidesharecdn.com/cellsoftheimmunesystemppt-170523163613/95/cells-of-the-immune-system-ppt-12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age.slidesharecdn.com/cellsoftheimmunesystemppt-170523163613/95/cells-of-the-immune-system-ppt-13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age.slidesharecdn.com/cellsoftheimmunesystemppt-170523163613/95/cells-of-the-immune-system-ppt-14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.slidesharecdn.com/cellsoftheimmunesystemppt-170523163613/95/cells-of-the-immune-system-ppt-15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.slidesharecdn.com/cellsoftheimmunesystemppt-170523163613/95/cells-of-the-immune-system-ppt-16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.slidesharecdn.com/cellsoftheimmunesystemppt-170523163613/95/cells-of-the-immune-system-ppt-17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.slidesharecdn.com/cellsoftheimmunesystemppt-170523163613/95/cells-of-the-immune-system-ppt-18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age.slidesharecdn.com/cellsoftheimmunesystemppt-170523163613/95/cells-of-the-immune-system-ppt-19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image.slidesharecdn.com/cellsoftheimmunesystemppt-170523163613/95/cells-of-the-immune-system-ppt-20-638.jpg?cb=14955574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https://image.slidesharecdn.com/cellsoftheimmunesystemppt-170523163613/95/cells-of-the-immune-system-ppt-20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age.slidesharecdn.com/cellsoftheimmunesystemppt-170523163613/95/cells-of-the-immune-system-ppt-21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slidesharecdn.com/cellsoftheimmunesystemppt-170523163613/95/cells-of-the-immune-system-ppt-3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age.slidesharecdn.com/cellsoftheimmunesystemppt-170523163613/95/cells-of-the-immune-system-ppt-23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age.slidesharecdn.com/cellsoftheimmunesystemppt-170523163613/95/cells-of-the-immune-system-ppt-24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age.slidesharecdn.com/cellsoftheimmunesystemppt-170523163613/95/cells-of-the-immune-system-ppt-25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age.slidesharecdn.com/cellsoftheimmunesystemppt-170523163613/95/cells-of-the-immune-system-ppt-26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age.slidesharecdn.com/cellsoftheimmunesystemppt-170523163613/95/cells-of-the-immune-system-ppt-27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age.slidesharecdn.com/cellsoftheimmunesystemppt-170523163613/95/cells-of-the-immune-system-ppt-28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.slidesharecdn.com/cellsoftheimmunesystemppt-170523163613/95/cells-of-the-immune-system-ppt-29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age.slidesharecdn.com/cellsoftheimmunesystemppt-170523163613/95/cells-of-the-immune-system-ppt-30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age.slidesharecdn.com/cellsoftheimmunesystemppt-170523163613/95/cells-of-the-immune-system-ppt-31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mage.slidesharecdn.com/cellsoftheimmunesystemppt-170523163613/95/cells-of-the-immune-system-ppt-32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slidesharecdn.com/cellsoftheimmunesystemppt-170523163613/95/cells-of-the-immune-system-ppt-4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mage.slidesharecdn.com/cellsoftheimmunesystemppt-170523163613/95/cells-of-the-immune-system-ppt-33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mage.slidesharecdn.com/cellsoftheimmunesystemppt-170523163613/95/cells-of-the-immune-system-ppt-34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age.slidesharecdn.com/cellsoftheimmunesystemppt-170523163613/95/cells-of-the-immune-system-ppt-36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.slidesharecdn.com/cellsoftheimmunesystemppt-170523163613/95/cells-of-the-immune-system-ppt-5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age.slidesharecdn.com/cellsoftheimmunesystemppt-170523163613/95/cells-of-the-immune-system-ppt-7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.slidesharecdn.com/cellsoftheimmunesystemppt-170523163613/95/cells-of-the-immune-system-ppt-8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age.slidesharecdn.com/cellsoftheimmunesystemppt-170523163613/95/cells-of-the-immune-system-ppt-9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age.slidesharecdn.com/cellsoftheimmunesystemppt-170523163613/95/cells-of-the-immune-system-ppt-10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age.slidesharecdn.com/cellsoftheimmunesystemppt-170523163613/95/cells-of-the-immune-system-ppt-11-638.jpg?cb=149555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</Words>
  <Application>Microsoft Office PowerPoint</Application>
  <PresentationFormat>On-screen Show (4:3)</PresentationFormat>
  <Paragraphs>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MGM</dc:creator>
  <cp:lastModifiedBy>Unknown User</cp:lastModifiedBy>
  <cp:revision>41</cp:revision>
  <dcterms:created xsi:type="dcterms:W3CDTF">2020-05-28T09:22:59Z</dcterms:created>
  <dcterms:modified xsi:type="dcterms:W3CDTF">2020-10-21T13:11:43Z</dcterms:modified>
</cp:coreProperties>
</file>