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9241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Proteins and amino acids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0" name="Google Shape;140;p22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7" name="Google Shape;147;p23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152400"/>
            <a:ext cx="904875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 descr="9&#10;Amino Acids Classification Table&#10;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57200"/>
            <a:ext cx="7848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6" name="Google Shape;166;p26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4214813"/>
            <a:ext cx="1524000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 descr="C:\Users\heroyuy\Pictures\Gundam\81cfa85agw1ed76u9n4o7j20yk67ru0x_0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89154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 polar aromatic amino acids 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447800"/>
            <a:ext cx="2743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905000"/>
            <a:ext cx="21336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Polar amino acids </a:t>
            </a:r>
            <a:endParaRPr sz="3600"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22960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1- neutral polar amino acids </a:t>
            </a:r>
            <a:endParaRPr/>
          </a:p>
        </p:txBody>
      </p:sp>
      <p:pic>
        <p:nvPicPr>
          <p:cNvPr id="186" name="Google Shape;186;p29" descr="iGen 06-02 neutral nonpol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752600"/>
            <a:ext cx="77724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3" name="Google Shape;193;p30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2- charged polar amino acids (acidic amino acids and basic amino acids )</a:t>
            </a:r>
            <a:endParaRPr/>
          </a:p>
        </p:txBody>
      </p:sp>
      <p:pic>
        <p:nvPicPr>
          <p:cNvPr id="199" name="Google Shape;199;p31" descr="C:\Users\acer\Desktop\iGen3_06-02_Figure-L_acid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905000"/>
            <a:ext cx="3657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 descr="Basic amino aci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905000"/>
            <a:ext cx="382905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1" name="Google Shape;91;p14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 descr="16&#10;•&#10;•&#10;• Amino acids are amphoteric molecules have both basic&#10;and acidic group&#10;• Zwitterions (dipolar molecules), have cha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81534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98" name="Google Shape;98;p15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2903"/>
            <a:ext cx="86868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 descr="C:\Users\JAD\Desktop\Multiple-functions-of-proteins-in-human-bod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609600"/>
            <a:ext cx="6705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25" name="Google Shape;125;p20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2" name="Google Shape;132;p21" descr="C:\Users\heroyuy\Pictures\Gundam\81cfa85agw1ed76u9n4o7j20yk67ru0x_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886"/>
            <a:ext cx="9144000" cy="684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 descr="C:\Users\heroyuy\Pictures\Gundam\81cfa85agw1ed76u9n4o7j20yk67ru0x_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733800"/>
            <a:ext cx="8175171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Proteins and amino acids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 polar aromatic amino acids </vt:lpstr>
      <vt:lpstr>Polar amino acids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 and amino acids </dc:title>
  <dc:creator>acer</dc:creator>
  <cp:lastModifiedBy>DR.Ahmed Saker</cp:lastModifiedBy>
  <cp:revision>1</cp:revision>
  <dcterms:modified xsi:type="dcterms:W3CDTF">2021-06-01T10:34:42Z</dcterms:modified>
</cp:coreProperties>
</file>