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 At physiological pH (7.4), a zwitterion forms&#10;&#10;&#10;&#10;Both + and – charges&#10;Overall neutral&#10;Amphoteric&#10;&#10;&#10;Amino group is p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75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ino Acids and Proteins&#10;Formation of Peptides&#10;Copyright © 2007 by Pearson Education, Inc&#10;Publishing as Benjamin Cummings&#10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20000" cy="48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18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&#10;The Peptide Bond&#10;A peptide bond&#10;&#10;&#10;Is an amide bond.&#10;Forms between the carboxyl group of one amino acid&#10;and the amino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534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02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mation of ADipeptide&#10;Copyright © 2007 by Pearson Education, Inc Publishing as Benjamin Cummings&#10;27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239000" cy="4723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68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ming Dipeptides&#10;A dipeptide is named with&#10;&#10;&#10;A yl ending for the Nterminal amino acid.&#10;The full amino acid name of th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344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04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ino Acids and Proteins&#10;Protein Structure: Primary and&#10;Secondary Levels&#10;Copyright © 2007 by Pearson Education, Inc&#10;Publis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449070"/>
            <a:ext cx="5274310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144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einDiversity&#10;From McKeeandMcKee, Biochemistry, 5th Edition, ©2011by Oxford UniversityPress&#10;Proteins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4670"/>
            <a:ext cx="7848600" cy="495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47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mary Structure of Proteins&#10;The primary structure of a protein is&#10;&#10;&#10;The particular sequence of amino acids.&#10;The backbo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058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007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5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mary Structures&#10;The nanopeptides oxytocin and vasopressin&#10;&#10;&#10;Have similar primary structures.&#10;Differ only in the amino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772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34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5&#10;Primary Structure&#10;of Insulin&#10;Insulin&#10;&#10;&#10;&#10;Was the first protein to&#10;have its primary structure&#10;determined.&#10;Has a primar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772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51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 solutions more basic than the pI,&#10; The —NH3&#10;+in the amino acid donates a proton.&#10;OH–&#10;+&#10;H3N—CH2—COO–&#10;Zwitterion&#10;at pI&#10;C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6106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73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&#10;Secondary Structure – Alpha Helix&#10;The secondary structures of proteins indicate the&#10;three-dimensional spatial arrangem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696200" cy="487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341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7&#10;Secondary Structure – Alpha Helix&#10;Copyright © 2007 by Pearson Education, Inc&#10;Publishing as Benjamin Cummings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44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91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ary Structure – Beta&#10;36&#10;Pleated Sheet&#10;A beta-pleated sheet is a secondary structure that&#10;&#10;&#10;&#10;&#10;Consists of polypep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724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830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ary Structure: β-Pleated&#10;Sheet&#10;Copyright © 2007 by Pearson Education, Inc Publishing as Benjamin Cummings&#10;37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239000" cy="4799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336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ary Structure: Triple Helix&#10;A triple helix&#10;&#10;&#10;&#10;Consists of three alpha&#10;helix chains woven&#10;together.&#10;Contains larg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449070"/>
            <a:ext cx="5274310" cy="395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25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ino Acids and Proteins&#10;Protein Structure: Tertiary and&#10;Quaternary Levels&#10;Copyright © 2007 by Pearson Education, Inc&#10;Publ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6962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610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tertiary structure of a protein&#10; Gives a specific three dimensional shape to the&#10;polypeptide chain.&#10; Involves intera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8486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363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tiary Structure&#10; The interactions&#10;of the R groups&#10;give a protein its&#10;specific three-&#10;dimensional&#10;tertiary&#10;structure.&#10;C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0772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801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tiary Structure&#10;TABLE 19.5&#10;42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538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&#10;Globular Proteins&#10;Globular proteins&#10;&#10;&#10;&#10;Have compact,&#10;spherical shapes.&#10;Carry out synthesis,&#10;transport, and&#10;metabolis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4676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30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 solutions more acidic than the pI,&#10; The COO−in the amino acid accepts a proton.&#10;+&#10;H+&#10;+&#10;H3N—CH2—COO– H3N—CH2—COOH&#10;Zwitt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341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&#10;Fibrous Proteins&#10;Fibrous proteins&#10;&#10;&#10;&#10;Consist of long, fiber-like shapes.&#10;Such as alpha keratins make up hair, wool,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695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ternary Structure&#10;The quaternary structure&#10;&#10;&#10;&#10;Is the combination of two or&#10;more tertiary units.&#10;Is stabilized by th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963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mmary of Protein Structure&#10;46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772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348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3&#10;Summary of Protein Structures&#10;Copyright © 2007 by Pearson Education, Inc Publishing as Benjamin Cummings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8486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482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ein Hydrolysis and Denaturation&#10;Amino Acids and Proteins&#10;Copyright © 2007 by Pearson Education, Inc.&#10;Publishing as Be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96200" cy="4570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9573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tein hydrolysis&#10; Splits the peptide bonds to give smaller peptides&#10;and amino acids.&#10; Occurs in the digestion of prote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2390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66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rolysis of a Dipeptide&#10;&#10;&#10;+&#10;H2O, H&#10;+&#10;CH3 O&#10;H3N CH COH&#10;heat,&#10;+&#10;In the lab, the hydrolysis of a peptide requires acid or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9248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234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aturation involves&#10; The disruption of bonds in the secondary, tertiary&#10;and quaternary protein structures.&#10; Heat and o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848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188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aturation of protein occurs&#10;when&#10;&#10;&#10;&#10;&#10;An egg is cooked.&#10;The skin is wiped with&#10;alcohol.&#10;Heat is used to cauterize&#10;bl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4676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141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•&#10;•&#10;•&#10;Ribonuclease is a small protein that&#10;contains 8 cysteins linked via four&#10;disulfide bonds&#10;Urea in the presence of 2-&#10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962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078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 and Ionization&#10;H+&#10;OH−&#10;+&#10;H3N–CH2–COOH&#10;+&#10;H3N–CH2–COO–&#10;H2N–CH2–COO–&#10;positive ion zwitterion negative ion&#10;(at low pH) (at p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9" y="685800"/>
            <a:ext cx="81534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38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AA have multiple pKa’s due to multiple ionizable groups&#10;Acid-base Properties&#10;pK1 ~ 2.2&#10;(protonated below 2.2)&#10;pK2 ~ 9.4&#10;(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7724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18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ble 3-1&#10;Note 3-letter and&#10;1-letter&#10;abbreviations&#10;Amino acid organization chart&#10;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820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93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ophoresis: Separation of&#10;22&#10;AminoAcids&#10;In electrophoresis, an electric current is used to separate&#10;a mixture of ami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06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ctrophoresis&#10;With an electric current, a mixture of lysine, aspartate,&#10;and valine are separated.&#10;23&#10;Copyright © 2007 by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458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ential amino acids&#10;&#10;&#10;&#10;&#10;Must be obtained&#10;from the diet.&#10;Are the ten amino&#10;acids not&#10;synthesized by the&#10;body.&#10;Are in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529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DR.Ahmed Saker</cp:lastModifiedBy>
  <cp:revision>8</cp:revision>
  <dcterms:created xsi:type="dcterms:W3CDTF">2006-08-16T00:00:00Z</dcterms:created>
  <dcterms:modified xsi:type="dcterms:W3CDTF">2021-06-06T21:27:01Z</dcterms:modified>
</cp:coreProperties>
</file>